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bmp" ContentType="image/bmp"/>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74" r:id="rId3"/>
    <p:sldId id="256" r:id="rId4"/>
    <p:sldId id="257" r:id="rId5"/>
    <p:sldId id="258" r:id="rId6"/>
    <p:sldId id="259" r:id="rId7"/>
    <p:sldId id="260" r:id="rId8"/>
    <p:sldId id="261" r:id="rId9"/>
    <p:sldId id="268" r:id="rId10"/>
    <p:sldId id="262" r:id="rId11"/>
    <p:sldId id="263" r:id="rId12"/>
    <p:sldId id="264" r:id="rId13"/>
    <p:sldId id="265" r:id="rId14"/>
    <p:sldId id="266" r:id="rId15"/>
    <p:sldId id="267"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677BC69-96C1-4DAD-8F42-5A37DA0F889F}" type="datetimeFigureOut">
              <a:rPr lang="en-US" smtClean="0"/>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498AB793-C6FE-4F3E-ABCA-11314C797F7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431389C-DDC3-434E-ACA1-22A56713E492}"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041D6-7FC6-4126-BDF8-ED874FB92FC1}"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431389C-DDC3-434E-ACA1-22A56713E492}"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041D6-7FC6-4126-BDF8-ED874FB92FC1}"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431389C-DDC3-434E-ACA1-22A56713E492}"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041D6-7FC6-4126-BDF8-ED874FB92FC1}"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431389C-DDC3-434E-ACA1-22A56713E492}"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041D6-7FC6-4126-BDF8-ED874FB92FC1}"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E431389C-DDC3-434E-ACA1-22A56713E492}"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2041D6-7FC6-4126-BDF8-ED874FB92FC1}"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431389C-DDC3-434E-ACA1-22A56713E492}"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2041D6-7FC6-4126-BDF8-ED874FB92FC1}"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431389C-DDC3-434E-ACA1-22A56713E492}"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2041D6-7FC6-4126-BDF8-ED874FB92FC1}"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431389C-DDC3-434E-ACA1-22A56713E492}"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2041D6-7FC6-4126-BDF8-ED874FB92FC1}"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31389C-DDC3-434E-ACA1-22A56713E492}"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2041D6-7FC6-4126-BDF8-ED874FB92FC1}"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431389C-DDC3-434E-ACA1-22A56713E492}"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2041D6-7FC6-4126-BDF8-ED874FB92FC1}"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E431389C-DDC3-434E-ACA1-22A56713E492}"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2041D6-7FC6-4126-BDF8-ED874FB92FC1}"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1389C-DDC3-434E-ACA1-22A56713E492}"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041D6-7FC6-4126-BDF8-ED874FB92FC1}"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bmp"/></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2279"/>
            <a:ext cx="9403080" cy="927651"/>
          </a:xfrm>
          <a:solidFill>
            <a:schemeClr val="bg1">
              <a:alpha val="80000"/>
            </a:schemeClr>
          </a:solidFill>
          <a:effectLst>
            <a:softEdge rad="381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Learn From What You Experience</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8783" y="1325217"/>
            <a:ext cx="11807687" cy="4934906"/>
          </a:xfrm>
          <a:solidFill>
            <a:schemeClr val="bg1">
              <a:alpha val="80000"/>
            </a:schemeClr>
          </a:solidFill>
          <a:effectLst>
            <a:softEdge rad="38100"/>
          </a:effectLst>
        </p:spPr>
        <p:txBody>
          <a:bodyPr>
            <a:normAutofit/>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God Revealed Himself to Job During His Suffering (38-41)</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Job Came To Know God Better Through His Experience</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The Lord Answered Job Out of the Whirlwind…</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…When Your in the Whirlwind God Will Speak</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If You Position Yourself to Hear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Job Repented…</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spcAft>
                <a:spcPts val="1200"/>
              </a:spcAft>
              <a:buNone/>
            </a:pPr>
            <a:r>
              <a:rPr lang="en-US" b="1" dirty="0">
                <a:effectLst>
                  <a:outerShdw blurRad="38100" dist="38100" dir="2700000" algn="tl">
                    <a:srgbClr val="000000">
                      <a:alpha val="43137"/>
                    </a:srgbClr>
                  </a:outerShdw>
                </a:effectLst>
                <a:latin typeface="Arial Rounded MT Bold" panose="020F0704030504030204" pitchFamily="34" charset="0"/>
              </a:rPr>
              <a:t>                                         …and Began to see God in a New Light!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aseline="30000" dirty="0">
                <a:effectLst>
                  <a:outerShdw blurRad="38100" dist="38100" dir="2700000" algn="tl">
                    <a:srgbClr val="000000">
                      <a:alpha val="43137"/>
                    </a:srgbClr>
                  </a:outerShdw>
                </a:effectLst>
                <a:latin typeface="Arial Rounded MT Bold" panose="020F0704030504030204" pitchFamily="34" charset="0"/>
              </a:rPr>
              <a:t>5</a:t>
            </a:r>
            <a:r>
              <a:rPr lang="en-US" i="1" baseline="30000"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I had only heard about you before, but now I have seen you with my own eyes. </a:t>
            </a:r>
            <a:r>
              <a:rPr lang="en-US" i="1" baseline="30000" dirty="0">
                <a:effectLst>
                  <a:outerShdw blurRad="38100" dist="38100" dir="2700000" algn="tl">
                    <a:srgbClr val="000000">
                      <a:alpha val="43137"/>
                    </a:srgbClr>
                  </a:outerShdw>
                </a:effectLst>
                <a:latin typeface="Arial Rounded MT Bold" panose="020F0704030504030204" pitchFamily="34" charset="0"/>
              </a:rPr>
              <a:t>6 </a:t>
            </a:r>
            <a:r>
              <a:rPr lang="en-US" i="1" dirty="0">
                <a:effectLst>
                  <a:outerShdw blurRad="38100" dist="38100" dir="2700000" algn="tl">
                    <a:srgbClr val="000000">
                      <a:alpha val="43137"/>
                    </a:srgbClr>
                  </a:outerShdw>
                </a:effectLst>
                <a:latin typeface="Arial Rounded MT Bold" panose="020F0704030504030204" pitchFamily="34" charset="0"/>
              </a:rPr>
              <a:t>I take back everything I said, / I sit in dust and ashes to show my repentance.” </a:t>
            </a:r>
            <a:r>
              <a:rPr lang="en-US" b="1" dirty="0">
                <a:effectLst>
                  <a:outerShdw blurRad="38100" dist="38100" dir="2700000" algn="tl">
                    <a:srgbClr val="000000">
                      <a:alpha val="43137"/>
                    </a:srgbClr>
                  </a:outerShdw>
                </a:effectLst>
                <a:latin typeface="Arial Rounded MT Bold" panose="020F0704030504030204" pitchFamily="34" charset="0"/>
              </a:rPr>
              <a:t>Job 42:5-6 (NLT)</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5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4" fill="hold" grpId="0"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2279"/>
            <a:ext cx="6688015" cy="927651"/>
          </a:xfrm>
          <a:solidFill>
            <a:schemeClr val="bg1">
              <a:alpha val="80000"/>
            </a:schemeClr>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Learn to Forgive Others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8783" y="1325217"/>
            <a:ext cx="11807687" cy="4878359"/>
          </a:xfrm>
          <a:solidFill>
            <a:schemeClr val="bg1">
              <a:alpha val="80000"/>
            </a:schemeClr>
          </a:solidFill>
          <a:effectLst>
            <a:softEdge rad="50800"/>
          </a:effectLst>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We Need To Turn Things Loose…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…Not Hold On To Hurt Feelings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His Situation Turned Around When…</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2 Parts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1</a:t>
            </a:r>
            <a:r>
              <a:rPr lang="en-US" sz="2800" b="1" baseline="30000" dirty="0">
                <a:effectLst>
                  <a:outerShdw blurRad="38100" dist="38100" dir="2700000" algn="tl">
                    <a:srgbClr val="000000">
                      <a:alpha val="43137"/>
                    </a:srgbClr>
                  </a:outerShdw>
                </a:effectLst>
                <a:latin typeface="Arial Rounded MT Bold" panose="020F0704030504030204" pitchFamily="34" charset="0"/>
              </a:rPr>
              <a:t>st</a:t>
            </a:r>
            <a:r>
              <a:rPr lang="en-US" sz="2800" b="1" dirty="0">
                <a:effectLst>
                  <a:outerShdw blurRad="38100" dist="38100" dir="2700000" algn="tl">
                    <a:srgbClr val="000000">
                      <a:alpha val="43137"/>
                    </a:srgbClr>
                  </a:outerShdw>
                </a:effectLst>
                <a:latin typeface="Arial Rounded MT Bold" panose="020F0704030504030204" pitchFamily="34" charset="0"/>
              </a:rPr>
              <a:t> God’s –Timing</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2</a:t>
            </a:r>
            <a:r>
              <a:rPr lang="en-US" sz="2800" b="1" baseline="30000" dirty="0">
                <a:effectLst>
                  <a:outerShdw blurRad="38100" dist="38100" dir="2700000" algn="tl">
                    <a:srgbClr val="000000">
                      <a:alpha val="43137"/>
                    </a:srgbClr>
                  </a:outerShdw>
                </a:effectLst>
                <a:latin typeface="Arial Rounded MT Bold" panose="020F0704030504030204" pitchFamily="34" charset="0"/>
              </a:rPr>
              <a:t>nd</a:t>
            </a:r>
            <a:r>
              <a:rPr lang="en-US" sz="2800" b="1" dirty="0">
                <a:effectLst>
                  <a:outerShdw blurRad="38100" dist="38100" dir="2700000" algn="tl">
                    <a:srgbClr val="000000">
                      <a:alpha val="43137"/>
                    </a:srgbClr>
                  </a:outerShdw>
                </a:effectLst>
                <a:latin typeface="Arial Rounded MT Bold" panose="020F0704030504030204" pitchFamily="34" charset="0"/>
              </a:rPr>
              <a:t> Job’s - Trust</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His Situation Turned Around After Job Prayed For His Friends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aseline="30000" dirty="0">
                <a:effectLst>
                  <a:outerShdw blurRad="38100" dist="38100" dir="2700000" algn="tl">
                    <a:srgbClr val="000000">
                      <a:alpha val="43137"/>
                    </a:srgbClr>
                  </a:outerShdw>
                </a:effectLst>
                <a:latin typeface="Arial Rounded MT Bold" panose="020F0704030504030204" pitchFamily="34" charset="0"/>
              </a:rPr>
              <a:t>10 </a:t>
            </a:r>
            <a:r>
              <a:rPr lang="en-US" i="1" dirty="0">
                <a:effectLst>
                  <a:outerShdw blurRad="38100" dist="38100" dir="2700000" algn="tl">
                    <a:srgbClr val="000000">
                      <a:alpha val="43137"/>
                    </a:srgbClr>
                  </a:outerShdw>
                </a:effectLst>
                <a:latin typeface="Arial Rounded MT Bold" panose="020F0704030504030204" pitchFamily="34" charset="0"/>
              </a:rPr>
              <a:t>When Job prayed for his friends,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restored his fortunes. In fact,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gave him twice as much as before! </a:t>
            </a:r>
            <a:r>
              <a:rPr lang="en-US" b="1" dirty="0">
                <a:effectLst>
                  <a:outerShdw blurRad="38100" dist="38100" dir="2700000" algn="tl">
                    <a:srgbClr val="000000">
                      <a:alpha val="43137"/>
                    </a:srgbClr>
                  </a:outerShdw>
                </a:effectLst>
                <a:latin typeface="Arial Rounded MT Bold" panose="020F0704030504030204" pitchFamily="34" charset="0"/>
              </a:rPr>
              <a:t>Job 42:10 (NLT)</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down)">
                                      <p:cBhvr>
                                        <p:cTn id="11" dur="500"/>
                                        <p:tgtEl>
                                          <p:spTgt spid="3">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down)">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39197" y="172279"/>
            <a:ext cx="8052582" cy="92765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Expect a Turnaround (42:12)</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8783" y="1325217"/>
            <a:ext cx="11807687" cy="5360504"/>
          </a:xfrm>
          <a:solidFill>
            <a:schemeClr val="bg1">
              <a:alpha val="80000"/>
            </a:schemeClr>
          </a:solidFill>
          <a:effectLst>
            <a:softEdge rad="38100"/>
          </a:effectLst>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The Story Starts SO Badly…</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…But Ends with Recovery</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Job 42:12-15 (NLT)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i="1" baseline="30000" dirty="0">
                <a:effectLst>
                  <a:outerShdw blurRad="38100" dist="38100" dir="2700000" algn="tl">
                    <a:srgbClr val="000000">
                      <a:alpha val="43137"/>
                    </a:srgbClr>
                  </a:outerShdw>
                </a:effectLst>
                <a:latin typeface="Arial Rounded MT Bold" panose="020F0704030504030204" pitchFamily="34" charset="0"/>
              </a:rPr>
              <a:t>12 </a:t>
            </a:r>
            <a:r>
              <a:rPr lang="en-US" i="1" dirty="0">
                <a:effectLst>
                  <a:outerShdw blurRad="38100" dist="38100" dir="2700000" algn="tl">
                    <a:srgbClr val="000000">
                      <a:alpha val="43137"/>
                    </a:srgbClr>
                  </a:outerShdw>
                </a:effectLst>
                <a:latin typeface="Arial Rounded MT Bold" panose="020F0704030504030204" pitchFamily="34" charset="0"/>
              </a:rPr>
              <a:t>So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blessed Job in the second half of his life even more than in the beginning. For now he had 14,000 sheep, 6,000 camels, 1,000 teams of oxen, and 1,000 female donkeys. </a:t>
            </a:r>
            <a:r>
              <a:rPr lang="en-US" i="1" baseline="30000" dirty="0">
                <a:effectLst>
                  <a:outerShdw blurRad="38100" dist="38100" dir="2700000" algn="tl">
                    <a:srgbClr val="000000">
                      <a:alpha val="43137"/>
                    </a:srgbClr>
                  </a:outerShdw>
                </a:effectLst>
                <a:latin typeface="Arial Rounded MT Bold" panose="020F0704030504030204" pitchFamily="34" charset="0"/>
              </a:rPr>
              <a:t>13 </a:t>
            </a:r>
            <a:r>
              <a:rPr lang="en-US" i="1" dirty="0">
                <a:effectLst>
                  <a:outerShdw blurRad="38100" dist="38100" dir="2700000" algn="tl">
                    <a:srgbClr val="000000">
                      <a:alpha val="43137"/>
                    </a:srgbClr>
                  </a:outerShdw>
                </a:effectLst>
                <a:latin typeface="Arial Rounded MT Bold" panose="020F0704030504030204" pitchFamily="34" charset="0"/>
              </a:rPr>
              <a:t>He also gave Job seven more sons and three more daughters. </a:t>
            </a:r>
            <a:r>
              <a:rPr lang="en-US" i="1" baseline="30000" dirty="0">
                <a:effectLst>
                  <a:outerShdw blurRad="38100" dist="38100" dir="2700000" algn="tl">
                    <a:srgbClr val="000000">
                      <a:alpha val="43137"/>
                    </a:srgbClr>
                  </a:outerShdw>
                </a:effectLst>
                <a:latin typeface="Arial Rounded MT Bold" panose="020F0704030504030204" pitchFamily="34" charset="0"/>
              </a:rPr>
              <a:t>14 </a:t>
            </a:r>
            <a:r>
              <a:rPr lang="en-US" i="1" dirty="0">
                <a:effectLst>
                  <a:outerShdw blurRad="38100" dist="38100" dir="2700000" algn="tl">
                    <a:srgbClr val="000000">
                      <a:alpha val="43137"/>
                    </a:srgbClr>
                  </a:outerShdw>
                </a:effectLst>
                <a:latin typeface="Arial Rounded MT Bold" panose="020F0704030504030204" pitchFamily="34" charset="0"/>
              </a:rPr>
              <a:t>He named his first daughter Jemimah, the second Keziah, and the third Keren-happuch. </a:t>
            </a:r>
            <a:r>
              <a:rPr lang="en-US" i="1" baseline="30000" dirty="0">
                <a:effectLst>
                  <a:outerShdw blurRad="38100" dist="38100" dir="2700000" algn="tl">
                    <a:srgbClr val="000000">
                      <a:alpha val="43137"/>
                    </a:srgbClr>
                  </a:outerShdw>
                </a:effectLst>
                <a:latin typeface="Arial Rounded MT Bold" panose="020F0704030504030204" pitchFamily="34" charset="0"/>
              </a:rPr>
              <a:t>15 </a:t>
            </a:r>
            <a:r>
              <a:rPr lang="en-US" i="1" dirty="0">
                <a:effectLst>
                  <a:outerShdw blurRad="38100" dist="38100" dir="2700000" algn="tl">
                    <a:srgbClr val="000000">
                      <a:alpha val="43137"/>
                    </a:srgbClr>
                  </a:outerShdw>
                </a:effectLst>
                <a:latin typeface="Arial Rounded MT Bold" panose="020F0704030504030204" pitchFamily="34" charset="0"/>
              </a:rPr>
              <a:t>In all the land no women were as lovely as the daughters of Job. And their father put them into his will along with their brothers</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75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Effect transition="in" filter="fade">
                                      <p:cBhvr>
                                        <p:cTn id="15" dur="5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2279"/>
            <a:ext cx="10515600" cy="927651"/>
          </a:xfrm>
        </p:spPr>
        <p:txBody>
          <a:bodyPr/>
          <a:lstStyle/>
          <a:p>
            <a:r>
              <a:rPr lang="en-US" dirty="0"/>
              <a:t> </a:t>
            </a:r>
            <a:endParaRPr lang="en-US" dirty="0"/>
          </a:p>
        </p:txBody>
      </p:sp>
      <p:sp>
        <p:nvSpPr>
          <p:cNvPr id="3" name="Content Placeholder 2"/>
          <p:cNvSpPr>
            <a:spLocks noGrp="1"/>
          </p:cNvSpPr>
          <p:nvPr>
            <p:ph idx="1"/>
          </p:nvPr>
        </p:nvSpPr>
        <p:spPr>
          <a:xfrm>
            <a:off x="198784" y="172279"/>
            <a:ext cx="9462052" cy="6685721"/>
          </a:xfrm>
          <a:solidFill>
            <a:schemeClr val="bg1">
              <a:alpha val="90000"/>
            </a:schemeClr>
          </a:solidFill>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He Got Double for His Trouble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He </a:t>
            </a:r>
            <a:r>
              <a:rPr lang="en-US" b="1" dirty="0">
                <a:effectLst>
                  <a:outerShdw blurRad="38100" dist="38100" dir="2700000" algn="tl">
                    <a:srgbClr val="000000">
                      <a:alpha val="43137"/>
                    </a:srgbClr>
                  </a:outerShdw>
                </a:effectLst>
                <a:latin typeface="Arial Rounded MT Bold" panose="020F0704030504030204" pitchFamily="34" charset="0"/>
              </a:rPr>
              <a:t>Named His Daughters According to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…His Healing Process</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1st </a:t>
            </a:r>
            <a:r>
              <a:rPr lang="en-US" sz="2800" b="1" dirty="0">
                <a:effectLst>
                  <a:outerShdw blurRad="38100" dist="38100" dir="2700000" algn="tl">
                    <a:srgbClr val="000000">
                      <a:alpha val="43137"/>
                    </a:srgbClr>
                  </a:outerShdw>
                </a:effectLst>
                <a:latin typeface="Arial Rounded MT Bold" panose="020F0704030504030204" pitchFamily="34" charset="0"/>
              </a:rPr>
              <a:t>Jemimah</a:t>
            </a:r>
            <a:r>
              <a:rPr lang="en-US" sz="2800" dirty="0">
                <a:effectLst>
                  <a:outerShdw blurRad="38100" dist="38100" dir="2700000" algn="tl">
                    <a:srgbClr val="000000">
                      <a:alpha val="43137"/>
                    </a:srgbClr>
                  </a:outerShdw>
                </a:effectLst>
                <a:latin typeface="Arial Rounded MT Bold" panose="020F0704030504030204" pitchFamily="34" charset="0"/>
              </a:rPr>
              <a:t>=  day by day….</a:t>
            </a:r>
            <a:r>
              <a:rPr lang="en-US" sz="2800" b="1" dirty="0">
                <a:effectLst>
                  <a:outerShdw blurRad="38100" dist="38100" dir="2700000" algn="tl">
                    <a:srgbClr val="000000">
                      <a:alpha val="43137"/>
                    </a:srgbClr>
                  </a:outerShdw>
                </a:effectLst>
                <a:latin typeface="Arial Rounded MT Bold" panose="020F0704030504030204" pitchFamily="34" charset="0"/>
              </a:rPr>
              <a:t>dove</a:t>
            </a:r>
            <a:r>
              <a:rPr lang="en-US" sz="2800" dirty="0">
                <a:effectLst>
                  <a:outerShdw blurRad="38100" dist="38100" dir="2700000" algn="tl">
                    <a:srgbClr val="000000">
                      <a:alpha val="43137"/>
                    </a:srgbClr>
                  </a:outerShdw>
                </a:effectLst>
                <a:latin typeface="Arial Rounded MT Bold" panose="020F0704030504030204" pitchFamily="34" charset="0"/>
              </a:rPr>
              <a:t>(peace)</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2nd </a:t>
            </a:r>
            <a:r>
              <a:rPr lang="en-US" sz="2800" b="1" dirty="0">
                <a:effectLst>
                  <a:outerShdw blurRad="38100" dist="38100" dir="2700000" algn="tl">
                    <a:srgbClr val="000000">
                      <a:alpha val="43137"/>
                    </a:srgbClr>
                  </a:outerShdw>
                </a:effectLst>
                <a:latin typeface="Arial Rounded MT Bold" panose="020F0704030504030204" pitchFamily="34" charset="0"/>
              </a:rPr>
              <a:t>Keziah</a:t>
            </a:r>
            <a:r>
              <a:rPr lang="en-US" sz="2800" dirty="0">
                <a:effectLst>
                  <a:outerShdw blurRad="38100" dist="38100" dir="2700000" algn="tl">
                    <a:srgbClr val="000000">
                      <a:alpha val="43137"/>
                    </a:srgbClr>
                  </a:outerShdw>
                </a:effectLst>
                <a:latin typeface="Arial Rounded MT Bold" panose="020F0704030504030204" pitchFamily="34" charset="0"/>
              </a:rPr>
              <a:t>= cassia= </a:t>
            </a:r>
            <a:r>
              <a:rPr lang="en-US" sz="2800" b="1" dirty="0">
                <a:effectLst>
                  <a:outerShdw blurRad="38100" dist="38100" dir="2700000" algn="tl">
                    <a:srgbClr val="000000">
                      <a:alpha val="43137"/>
                    </a:srgbClr>
                  </a:outerShdw>
                </a:effectLst>
                <a:latin typeface="Arial Rounded MT Bold" panose="020F0704030504030204" pitchFamily="34" charset="0"/>
              </a:rPr>
              <a:t>spice</a:t>
            </a:r>
            <a:r>
              <a:rPr lang="en-US" sz="2800" dirty="0">
                <a:effectLst>
                  <a:outerShdw blurRad="38100" dist="38100" dir="2700000" algn="tl">
                    <a:srgbClr val="000000">
                      <a:alpha val="43137"/>
                    </a:srgbClr>
                  </a:outerShdw>
                </a:effectLst>
                <a:latin typeface="Arial Rounded MT Bold" panose="020F0704030504030204" pitchFamily="34" charset="0"/>
              </a:rPr>
              <a:t> (perfume)</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3rd K</a:t>
            </a:r>
            <a:r>
              <a:rPr lang="en-US" sz="2800" b="1" dirty="0">
                <a:effectLst>
                  <a:outerShdw blurRad="38100" dist="38100" dir="2700000" algn="tl">
                    <a:srgbClr val="000000">
                      <a:alpha val="43137"/>
                    </a:srgbClr>
                  </a:outerShdw>
                </a:effectLst>
                <a:latin typeface="Arial Rounded MT Bold" panose="020F0704030504030204" pitchFamily="34" charset="0"/>
              </a:rPr>
              <a:t>eren-happuch</a:t>
            </a: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make-up</a:t>
            </a:r>
            <a:r>
              <a:rPr lang="en-US" sz="2800" dirty="0">
                <a:effectLst>
                  <a:outerShdw blurRad="38100" dist="38100" dir="2700000" algn="tl">
                    <a:srgbClr val="000000">
                      <a:alpha val="43137"/>
                    </a:srgbClr>
                  </a:outerShdw>
                </a:effectLst>
                <a:latin typeface="Arial Rounded MT Bold" panose="020F0704030504030204" pitchFamily="34" charset="0"/>
              </a:rPr>
              <a:t>  (to make beautiful)</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3000"/>
              </a:spcBef>
              <a:buNone/>
            </a:pPr>
            <a:r>
              <a:rPr lang="en-US" b="1" dirty="0">
                <a:effectLst>
                  <a:outerShdw blurRad="38100" dist="38100" dir="2700000" algn="tl">
                    <a:srgbClr val="000000">
                      <a:alpha val="43137"/>
                    </a:srgbClr>
                  </a:outerShdw>
                </a:effectLst>
                <a:latin typeface="Arial Rounded MT Bold" panose="020F0704030504030204" pitchFamily="34" charset="0"/>
              </a:rPr>
              <a:t>It Didn’t Happen Overnight…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      …Day By Day He Gave Him Peace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           …God Began To Spice His Life Up – And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                …Make Something Beautiful Out Of It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                                         …Again!!!</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500">
        <p15:prstTrans prst="fallOver"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par>
                          <p:cTn id="53" fill="hold">
                            <p:stCondLst>
                              <p:cond delay="500"/>
                            </p:stCondLst>
                            <p:childTnLst>
                              <p:par>
                                <p:cTn id="54" presetID="16" presetClass="entr" presetSubtype="21" fill="hold" grpId="0"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barn(inVertical)">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Picture 6" descr="Springboard Tornado Ddt GIFs - Find &amp; Share on GI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061"/>
            <a:ext cx="12192000" cy="67729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172279"/>
            <a:ext cx="10515600" cy="927651"/>
          </a:xfrm>
        </p:spPr>
        <p:txBody>
          <a:bodyPr/>
          <a:lstStyle/>
          <a:p>
            <a:endParaRPr lang="en-US" dirty="0"/>
          </a:p>
        </p:txBody>
      </p:sp>
      <p:sp>
        <p:nvSpPr>
          <p:cNvPr id="3" name="Content Placeholder 2"/>
          <p:cNvSpPr>
            <a:spLocks noGrp="1"/>
          </p:cNvSpPr>
          <p:nvPr>
            <p:ph idx="1"/>
          </p:nvPr>
        </p:nvSpPr>
        <p:spPr>
          <a:xfrm>
            <a:off x="838200" y="5999920"/>
            <a:ext cx="10515600" cy="685801"/>
          </a:xfrm>
          <a:solidFill>
            <a:schemeClr val="bg1"/>
          </a:solidFill>
        </p:spPr>
        <p:txBody>
          <a:bodyPr>
            <a:normAutofit/>
          </a:bodyPr>
          <a:lstStyle/>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I Have Discovered Two Things About Storms</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pic>
        <p:nvPicPr>
          <p:cNvPr id="5"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805" y="43544"/>
            <a:ext cx="5037137" cy="5898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5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xit" presetSubtype="0" fill="hold" nodeType="clickEffect">
                                  <p:stCondLst>
                                    <p:cond delay="0"/>
                                  </p:stCondLst>
                                  <p:childTnLst>
                                    <p:anim calcmode="lin" valueType="num">
                                      <p:cBhvr>
                                        <p:cTn id="21" dur="2000"/>
                                        <p:tgtEl>
                                          <p:spTgt spid="5"/>
                                        </p:tgtEl>
                                        <p:attrNameLst>
                                          <p:attrName>ppt_w</p:attrName>
                                        </p:attrNameLst>
                                      </p:cBhvr>
                                      <p:tavLst>
                                        <p:tav tm="0">
                                          <p:val>
                                            <p:strVal val="ppt_w"/>
                                          </p:val>
                                        </p:tav>
                                        <p:tav tm="100000">
                                          <p:val>
                                            <p:fltVal val="0"/>
                                          </p:val>
                                        </p:tav>
                                      </p:tavLst>
                                    </p:anim>
                                    <p:anim calcmode="lin" valueType="num">
                                      <p:cBhvr>
                                        <p:cTn id="22" dur="2000"/>
                                        <p:tgtEl>
                                          <p:spTgt spid="5"/>
                                        </p:tgtEl>
                                        <p:attrNameLst>
                                          <p:attrName>ppt_h</p:attrName>
                                        </p:attrNameLst>
                                      </p:cBhvr>
                                      <p:tavLst>
                                        <p:tav tm="0">
                                          <p:val>
                                            <p:strVal val="ppt_h"/>
                                          </p:val>
                                        </p:tav>
                                        <p:tav tm="100000">
                                          <p:val>
                                            <p:fltVal val="0"/>
                                          </p:val>
                                        </p:tav>
                                      </p:tavLst>
                                    </p:anim>
                                    <p:anim calcmode="lin" valueType="num">
                                      <p:cBhvr>
                                        <p:cTn id="23" dur="2000"/>
                                        <p:tgtEl>
                                          <p:spTgt spid="5"/>
                                        </p:tgtEl>
                                        <p:attrNameLst>
                                          <p:attrName>style.rotation</p:attrName>
                                        </p:attrNameLst>
                                      </p:cBhvr>
                                      <p:tavLst>
                                        <p:tav tm="0">
                                          <p:val>
                                            <p:fltVal val="0"/>
                                          </p:val>
                                        </p:tav>
                                        <p:tav tm="100000">
                                          <p:val>
                                            <p:fltVal val="90"/>
                                          </p:val>
                                        </p:tav>
                                      </p:tavLst>
                                    </p:anim>
                                    <p:animEffect transition="out" filter="fade">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1" presetClass="exit" presetSubtype="1" fill="hold" nodeType="clickEffect">
                                  <p:stCondLst>
                                    <p:cond delay="0"/>
                                  </p:stCondLst>
                                  <p:childTnLst>
                                    <p:animEffect transition="out" filter="wheel(1)">
                                      <p:cBhvr>
                                        <p:cTn id="29" dur="3000"/>
                                        <p:tgtEl>
                                          <p:spTgt spid="4"/>
                                        </p:tgtEl>
                                      </p:cBhvr>
                                    </p:animEffect>
                                    <p:set>
                                      <p:cBhvr>
                                        <p:cTn id="30"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47777"/>
            <a:ext cx="9144000" cy="1062185"/>
          </a:xfrm>
          <a:solidFill>
            <a:schemeClr val="bg1">
              <a:alpha val="80000"/>
            </a:schemeClr>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Handling Your Hurts </a:t>
            </a:r>
            <a:r>
              <a:rPr lang="en-US" sz="4000" b="1" dirty="0">
                <a:effectLst>
                  <a:outerShdw blurRad="38100" dist="38100" dir="2700000" algn="tl">
                    <a:srgbClr val="000000">
                      <a:alpha val="43137"/>
                    </a:srgbClr>
                  </a:outerShdw>
                </a:effectLst>
                <a:latin typeface="Arial Rounded MT Bold" panose="020F0704030504030204" pitchFamily="34" charset="0"/>
              </a:rPr>
              <a:t>pt2</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Subtitle 2"/>
          <p:cNvSpPr>
            <a:spLocks noGrp="1"/>
          </p:cNvSpPr>
          <p:nvPr>
            <p:ph type="subTitle" idx="1"/>
          </p:nvPr>
        </p:nvSpPr>
        <p:spPr>
          <a:xfrm>
            <a:off x="8175812" y="3602038"/>
            <a:ext cx="2492188" cy="646405"/>
          </a:xfrm>
          <a:solidFill>
            <a:schemeClr val="bg1">
              <a:alpha val="80000"/>
            </a:schemeClr>
          </a:solidFill>
          <a:effectLst>
            <a:softEdge rad="50800"/>
          </a:effectLst>
        </p:spPr>
        <p:txBody>
          <a:bodyPr>
            <a:normAutofit/>
          </a:bodyPr>
          <a:lstStyle/>
          <a:p>
            <a:pPr>
              <a:lnSpc>
                <a:spcPct val="100000"/>
              </a:lnSpc>
            </a:pPr>
            <a:r>
              <a:rPr lang="en-US" sz="3600" b="1" dirty="0">
                <a:effectLst>
                  <a:outerShdw blurRad="38100" dist="38100" dir="2700000" algn="tl">
                    <a:srgbClr val="000000">
                      <a:alpha val="43137"/>
                    </a:srgbClr>
                  </a:outerShdw>
                </a:effectLst>
                <a:latin typeface="Arial Rounded MT Bold" panose="020F0704030504030204" pitchFamily="34" charset="0"/>
              </a:rPr>
              <a:t>Job 13:15</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1129553" y="6221506"/>
            <a:ext cx="2151529" cy="461665"/>
          </a:xfrm>
          <a:prstGeom prst="rect">
            <a:avLst/>
          </a:prstGeom>
          <a:solidFill>
            <a:schemeClr val="bg1">
              <a:alpha val="80000"/>
            </a:schemeClr>
          </a:solidFill>
          <a:effectLst>
            <a:softEdge rad="38100"/>
          </a:effectLst>
        </p:spPr>
        <p:txBody>
          <a:bodyPr wrap="square" rtlCol="0">
            <a:spAutoFit/>
          </a:bodyPr>
          <a:lstStyle/>
          <a:p>
            <a:r>
              <a:rPr lang="en-US" sz="2400" b="1" dirty="0">
                <a:effectLst>
                  <a:outerShdw blurRad="38100" dist="38100" dir="2700000" algn="tl">
                    <a:srgbClr val="000000">
                      <a:alpha val="43137"/>
                    </a:srgbClr>
                  </a:outerShdw>
                </a:effectLst>
              </a:rPr>
              <a:t>Edward Church</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9435549" y="6212541"/>
            <a:ext cx="2021346" cy="461665"/>
          </a:xfrm>
          <a:prstGeom prst="rect">
            <a:avLst/>
          </a:prstGeom>
          <a:solidFill>
            <a:schemeClr val="bg1">
              <a:alpha val="80000"/>
            </a:schemeClr>
          </a:solidFill>
          <a:effectLst>
            <a:softEdge rad="38100"/>
          </a:effectLst>
        </p:spPr>
        <p:txBody>
          <a:bodyPr wrap="square" rtlCol="0">
            <a:spAutoFit/>
          </a:bodyPr>
          <a:lstStyle/>
          <a:p>
            <a:r>
              <a:rPr lang="en-US" sz="2400" b="1" dirty="0">
                <a:effectLst>
                  <a:outerShdw blurRad="38100" dist="38100" dir="2700000" algn="tl">
                    <a:srgbClr val="000000">
                      <a:alpha val="43137"/>
                    </a:srgbClr>
                  </a:outerShdw>
                </a:effectLst>
              </a:rPr>
              <a:t>May 7, 2023</a:t>
            </a:r>
            <a:endParaRPr lang="en-US" sz="24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750">
        <p:randomBar/>
      </p:transition>
    </mc:Choice>
    <mc:Fallback>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animEffect transition="in" filter="fade">
                                      <p:cBhvr>
                                        <p:cTn id="17" dur="500"/>
                                        <p:tgtEl>
                                          <p:spTgt spid="3">
                                            <p:bg/>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childTnLst>
                          </p:cTn>
                        </p:par>
                        <p:par>
                          <p:cTn id="23" fill="hold">
                            <p:stCondLst>
                              <p:cond delay="1000"/>
                            </p:stCondLst>
                            <p:childTnLst>
                              <p:par>
                                <p:cTn id="24" presetID="6"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0826" y="132523"/>
            <a:ext cx="6822829" cy="4622358"/>
          </a:xfrm>
          <a:solidFill>
            <a:schemeClr val="bg1">
              <a:alpha val="80000"/>
            </a:schemeClr>
          </a:solidFill>
          <a:effectLst>
            <a:softEdge rad="50800"/>
          </a:effectLst>
        </p:spPr>
        <p:txBody>
          <a:bodyPr/>
          <a:lstStyle/>
          <a:p>
            <a:pPr marL="0" indent="0">
              <a:lnSpc>
                <a:spcPct val="150000"/>
              </a:lnSpc>
              <a:buNone/>
            </a:pPr>
            <a:r>
              <a:rPr lang="en-US" b="1" dirty="0">
                <a:effectLst>
                  <a:outerShdw blurRad="38100" dist="38100" dir="2700000" algn="tl">
                    <a:srgbClr val="000000">
                      <a:alpha val="43137"/>
                    </a:srgbClr>
                  </a:outerShdw>
                </a:effectLst>
                <a:latin typeface="Arial Rounded MT Bold" panose="020F0704030504030204" pitchFamily="34" charset="0"/>
              </a:rPr>
              <a:t>What Do You Do When…</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Life Hurts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You Played By the Rules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Done What Is Expected</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Lived in a Responsible Life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5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…Then the Bottom Falls Out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5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iterate type="lt">
                                    <p:tmPct val="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par>
                          <p:cTn id="11" fill="hold">
                            <p:stCondLst>
                              <p:cond delay="2000"/>
                            </p:stCondLst>
                            <p:childTnLst>
                              <p:par>
                                <p:cTn id="12" presetID="22" presetClass="entr" presetSubtype="8" fill="hold" grpId="0" nodeType="afterEffect">
                                  <p:stCondLst>
                                    <p:cond delay="0"/>
                                  </p:stCondLst>
                                  <p:iterate type="lt">
                                    <p:tmPct val="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2000"/>
                                        <p:tgtEl>
                                          <p:spTgt spid="3">
                                            <p:txEl>
                                              <p:pRg st="1" end="1"/>
                                            </p:txEl>
                                          </p:spTgt>
                                        </p:tgtEl>
                                      </p:cBhvr>
                                    </p:animEffect>
                                  </p:childTnLst>
                                </p:cTn>
                              </p:par>
                            </p:childTnLst>
                          </p:cTn>
                        </p:par>
                        <p:par>
                          <p:cTn id="15" fill="hold">
                            <p:stCondLst>
                              <p:cond delay="4000"/>
                            </p:stCondLst>
                            <p:childTnLst>
                              <p:par>
                                <p:cTn id="16" presetID="22" presetClass="entr" presetSubtype="8" fill="hold" grpId="0" nodeType="afterEffect">
                                  <p:stCondLst>
                                    <p:cond delay="0"/>
                                  </p:stCondLst>
                                  <p:iterate type="lt">
                                    <p:tmPct val="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2000"/>
                                        <p:tgtEl>
                                          <p:spTgt spid="3">
                                            <p:txEl>
                                              <p:pRg st="2" end="2"/>
                                            </p:txEl>
                                          </p:spTgt>
                                        </p:tgtEl>
                                      </p:cBhvr>
                                    </p:animEffect>
                                  </p:childTnLst>
                                </p:cTn>
                              </p:par>
                            </p:childTnLst>
                          </p:cTn>
                        </p:par>
                        <p:par>
                          <p:cTn id="19" fill="hold">
                            <p:stCondLst>
                              <p:cond delay="6000"/>
                            </p:stCondLst>
                            <p:childTnLst>
                              <p:par>
                                <p:cTn id="20" presetID="22" presetClass="entr" presetSubtype="8" fill="hold" grpId="0" nodeType="afterEffect">
                                  <p:stCondLst>
                                    <p:cond delay="0"/>
                                  </p:stCondLst>
                                  <p:iterate type="lt">
                                    <p:tmPct val="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par>
                          <p:cTn id="23" fill="hold">
                            <p:stCondLst>
                              <p:cond delay="8000"/>
                            </p:stCondLst>
                            <p:childTnLst>
                              <p:par>
                                <p:cTn id="24" presetID="22" presetClass="entr" presetSubtype="8" fill="hold" grpId="0" nodeType="afterEffect">
                                  <p:stCondLst>
                                    <p:cond delay="0"/>
                                  </p:stCondLst>
                                  <p:iterate type="lt">
                                    <p:tmPct val="0"/>
                                  </p:iterate>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1000"/>
                                  </p:stCondLst>
                                  <p:iterate type="lt">
                                    <p:tmPct val="10"/>
                                  </p:iterate>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exit" presetSubtype="0" fill="hold" grpId="1" nodeType="clickEffect">
                                  <p:stCondLst>
                                    <p:cond delay="2000"/>
                                  </p:stCondLst>
                                  <p:childTnLst>
                                    <p:anim from="(ppt_w)" to="(-ppt_w*2)" calcmode="lin" valueType="num">
                                      <p:cBhvr rctx="PPT">
                                        <p:cTn id="35" dur="1000" autoRev="1">
                                          <p:stCondLst>
                                            <p:cond delay="0"/>
                                          </p:stCondLst>
                                        </p:cTn>
                                        <p:tgtEl>
                                          <p:spTgt spid="3">
                                            <p:bg/>
                                          </p:spTgt>
                                        </p:tgtEl>
                                        <p:attrNameLst>
                                          <p:attrName>ppt_w</p:attrName>
                                        </p:attrNameLst>
                                      </p:cBhvr>
                                    </p:anim>
                                    <p:anim by="(ppt_w*0.50)" calcmode="lin" valueType="num">
                                      <p:cBhvr>
                                        <p:cTn id="36" dur="1000" decel="50000" autoRev="1">
                                          <p:stCondLst>
                                            <p:cond delay="0"/>
                                          </p:stCondLst>
                                        </p:cTn>
                                        <p:tgtEl>
                                          <p:spTgt spid="3">
                                            <p:bg/>
                                          </p:spTgt>
                                        </p:tgtEl>
                                        <p:attrNameLst>
                                          <p:attrName>ppt_x</p:attrName>
                                        </p:attrNameLst>
                                      </p:cBhvr>
                                    </p:anim>
                                    <p:anim from="(ppt_y)" to="(1+ppt_h/2)" calcmode="lin" valueType="num">
                                      <p:cBhvr>
                                        <p:cTn id="37" dur="2000">
                                          <p:stCondLst>
                                            <p:cond delay="0"/>
                                          </p:stCondLst>
                                        </p:cTn>
                                        <p:tgtEl>
                                          <p:spTgt spid="3">
                                            <p:bg/>
                                          </p:spTgt>
                                        </p:tgtEl>
                                        <p:attrNameLst>
                                          <p:attrName>ppt_y</p:attrName>
                                        </p:attrNameLst>
                                      </p:cBhvr>
                                    </p:anim>
                                    <p:animRot by="21600000">
                                      <p:cBhvr>
                                        <p:cTn id="38" dur="2000">
                                          <p:stCondLst>
                                            <p:cond delay="0"/>
                                          </p:stCondLst>
                                        </p:cTn>
                                        <p:tgtEl>
                                          <p:spTgt spid="3">
                                            <p:bg/>
                                          </p:spTgt>
                                        </p:tgtEl>
                                        <p:attrNameLst>
                                          <p:attrName>r</p:attrName>
                                        </p:attrNameLst>
                                      </p:cBhvr>
                                    </p:animRot>
                                    <p:set>
                                      <p:cBhvr>
                                        <p:cTn id="39" dur="1" fill="hold">
                                          <p:stCondLst>
                                            <p:cond delay="1999"/>
                                          </p:stCondLst>
                                        </p:cTn>
                                        <p:tgtEl>
                                          <p:spTgt spid="3">
                                            <p:bg/>
                                          </p:spTgt>
                                        </p:tgtEl>
                                        <p:attrNameLst>
                                          <p:attrName>style.visibility</p:attrName>
                                        </p:attrNameLst>
                                      </p:cBhvr>
                                      <p:to>
                                        <p:strVal val="hidden"/>
                                      </p:to>
                                    </p:set>
                                  </p:childTnLst>
                                </p:cTn>
                              </p:par>
                              <p:par>
                                <p:cTn id="40" presetID="56" presetClass="exit" presetSubtype="0" fill="hold" grpId="1" nodeType="withEffect">
                                  <p:stCondLst>
                                    <p:cond delay="3000"/>
                                  </p:stCondLst>
                                  <p:iterate type="lt">
                                    <p:tmPct val="10000"/>
                                  </p:iterate>
                                  <p:childTnLst>
                                    <p:anim from="(ppt_w)" to="(-ppt_w*2)" calcmode="lin" valueType="num">
                                      <p:cBhvr rctx="PPT">
                                        <p:cTn id="41" dur="1500" autoRev="1">
                                          <p:stCondLst>
                                            <p:cond delay="0"/>
                                          </p:stCondLst>
                                        </p:cTn>
                                        <p:tgtEl>
                                          <p:spTgt spid="3">
                                            <p:txEl>
                                              <p:pRg st="0" end="0"/>
                                            </p:txEl>
                                          </p:spTgt>
                                        </p:tgtEl>
                                        <p:attrNameLst>
                                          <p:attrName>ppt_w</p:attrName>
                                        </p:attrNameLst>
                                      </p:cBhvr>
                                    </p:anim>
                                    <p:anim by="(ppt_w*0.50)" calcmode="lin" valueType="num">
                                      <p:cBhvr>
                                        <p:cTn id="42" dur="1500" decel="50000" autoRev="1">
                                          <p:stCondLst>
                                            <p:cond delay="0"/>
                                          </p:stCondLst>
                                        </p:cTn>
                                        <p:tgtEl>
                                          <p:spTgt spid="3">
                                            <p:txEl>
                                              <p:pRg st="0" end="0"/>
                                            </p:txEl>
                                          </p:spTgt>
                                        </p:tgtEl>
                                        <p:attrNameLst>
                                          <p:attrName>ppt_x</p:attrName>
                                        </p:attrNameLst>
                                      </p:cBhvr>
                                    </p:anim>
                                    <p:anim from="(ppt_y)" to="(1+ppt_h/2)" calcmode="lin" valueType="num">
                                      <p:cBhvr>
                                        <p:cTn id="43" dur="3000">
                                          <p:stCondLst>
                                            <p:cond delay="0"/>
                                          </p:stCondLst>
                                        </p:cTn>
                                        <p:tgtEl>
                                          <p:spTgt spid="3">
                                            <p:txEl>
                                              <p:pRg st="0" end="0"/>
                                            </p:txEl>
                                          </p:spTgt>
                                        </p:tgtEl>
                                        <p:attrNameLst>
                                          <p:attrName>ppt_y</p:attrName>
                                        </p:attrNameLst>
                                      </p:cBhvr>
                                    </p:anim>
                                    <p:animRot by="21600000">
                                      <p:cBhvr>
                                        <p:cTn id="44" dur="3000">
                                          <p:stCondLst>
                                            <p:cond delay="0"/>
                                          </p:stCondLst>
                                        </p:cTn>
                                        <p:tgtEl>
                                          <p:spTgt spid="3">
                                            <p:txEl>
                                              <p:pRg st="0" end="0"/>
                                            </p:txEl>
                                          </p:spTgt>
                                        </p:tgtEl>
                                        <p:attrNameLst>
                                          <p:attrName>r</p:attrName>
                                        </p:attrNameLst>
                                      </p:cBhvr>
                                    </p:animRot>
                                    <p:set>
                                      <p:cBhvr>
                                        <p:cTn id="45" dur="1" fill="hold">
                                          <p:stCondLst>
                                            <p:cond delay="2998"/>
                                          </p:stCondLst>
                                        </p:cTn>
                                        <p:tgtEl>
                                          <p:spTgt spid="3">
                                            <p:txEl>
                                              <p:pRg st="0" end="0"/>
                                            </p:txEl>
                                          </p:spTgt>
                                        </p:tgtEl>
                                        <p:attrNameLst>
                                          <p:attrName>style.visibility</p:attrName>
                                        </p:attrNameLst>
                                      </p:cBhvr>
                                      <p:to>
                                        <p:strVal val="hidden"/>
                                      </p:to>
                                    </p:set>
                                  </p:childTnLst>
                                </p:cTn>
                              </p:par>
                              <p:par>
                                <p:cTn id="46" presetID="56" presetClass="exit" presetSubtype="0" fill="hold" grpId="1" nodeType="withEffect">
                                  <p:stCondLst>
                                    <p:cond delay="0"/>
                                  </p:stCondLst>
                                  <p:iterate type="lt">
                                    <p:tmPct val="10000"/>
                                  </p:iterate>
                                  <p:childTnLst>
                                    <p:anim from="(ppt_w)" to="(-ppt_w*2)" calcmode="lin" valueType="num">
                                      <p:cBhvr rctx="PPT">
                                        <p:cTn id="47" dur="1000" autoRev="1">
                                          <p:stCondLst>
                                            <p:cond delay="0"/>
                                          </p:stCondLst>
                                        </p:cTn>
                                        <p:tgtEl>
                                          <p:spTgt spid="3">
                                            <p:txEl>
                                              <p:pRg st="1" end="1"/>
                                            </p:txEl>
                                          </p:spTgt>
                                        </p:tgtEl>
                                        <p:attrNameLst>
                                          <p:attrName>ppt_w</p:attrName>
                                        </p:attrNameLst>
                                      </p:cBhvr>
                                    </p:anim>
                                    <p:anim by="(ppt_w*0.50)" calcmode="lin" valueType="num">
                                      <p:cBhvr>
                                        <p:cTn id="48" dur="1000" decel="50000" autoRev="1">
                                          <p:stCondLst>
                                            <p:cond delay="0"/>
                                          </p:stCondLst>
                                        </p:cTn>
                                        <p:tgtEl>
                                          <p:spTgt spid="3">
                                            <p:txEl>
                                              <p:pRg st="1" end="1"/>
                                            </p:txEl>
                                          </p:spTgt>
                                        </p:tgtEl>
                                        <p:attrNameLst>
                                          <p:attrName>ppt_x</p:attrName>
                                        </p:attrNameLst>
                                      </p:cBhvr>
                                    </p:anim>
                                    <p:anim from="(ppt_y)" to="(1+ppt_h/2)" calcmode="lin" valueType="num">
                                      <p:cBhvr>
                                        <p:cTn id="49" dur="2000">
                                          <p:stCondLst>
                                            <p:cond delay="0"/>
                                          </p:stCondLst>
                                        </p:cTn>
                                        <p:tgtEl>
                                          <p:spTgt spid="3">
                                            <p:txEl>
                                              <p:pRg st="1" end="1"/>
                                            </p:txEl>
                                          </p:spTgt>
                                        </p:tgtEl>
                                        <p:attrNameLst>
                                          <p:attrName>ppt_y</p:attrName>
                                        </p:attrNameLst>
                                      </p:cBhvr>
                                    </p:anim>
                                    <p:animRot by="21600000">
                                      <p:cBhvr>
                                        <p:cTn id="50" dur="2000">
                                          <p:stCondLst>
                                            <p:cond delay="0"/>
                                          </p:stCondLst>
                                        </p:cTn>
                                        <p:tgtEl>
                                          <p:spTgt spid="3">
                                            <p:txEl>
                                              <p:pRg st="1" end="1"/>
                                            </p:txEl>
                                          </p:spTgt>
                                        </p:tgtEl>
                                        <p:attrNameLst>
                                          <p:attrName>r</p:attrName>
                                        </p:attrNameLst>
                                      </p:cBhvr>
                                    </p:animRot>
                                    <p:set>
                                      <p:cBhvr>
                                        <p:cTn id="51" dur="1" fill="hold">
                                          <p:stCondLst>
                                            <p:cond delay="1999"/>
                                          </p:stCondLst>
                                        </p:cTn>
                                        <p:tgtEl>
                                          <p:spTgt spid="3">
                                            <p:txEl>
                                              <p:pRg st="1" end="1"/>
                                            </p:txEl>
                                          </p:spTgt>
                                        </p:tgtEl>
                                        <p:attrNameLst>
                                          <p:attrName>style.visibility</p:attrName>
                                        </p:attrNameLst>
                                      </p:cBhvr>
                                      <p:to>
                                        <p:strVal val="hidden"/>
                                      </p:to>
                                    </p:set>
                                  </p:childTnLst>
                                </p:cTn>
                              </p:par>
                              <p:par>
                                <p:cTn id="52" presetID="56" presetClass="exit" presetSubtype="0" fill="hold" grpId="1" nodeType="withEffect">
                                  <p:stCondLst>
                                    <p:cond delay="0"/>
                                  </p:stCondLst>
                                  <p:iterate type="lt">
                                    <p:tmPct val="10000"/>
                                  </p:iterate>
                                  <p:childTnLst>
                                    <p:anim from="(ppt_w)" to="(-ppt_w*2)" calcmode="lin" valueType="num">
                                      <p:cBhvr rctx="PPT">
                                        <p:cTn id="53" dur="1000" autoRev="1">
                                          <p:stCondLst>
                                            <p:cond delay="0"/>
                                          </p:stCondLst>
                                        </p:cTn>
                                        <p:tgtEl>
                                          <p:spTgt spid="3">
                                            <p:txEl>
                                              <p:pRg st="2" end="2"/>
                                            </p:txEl>
                                          </p:spTgt>
                                        </p:tgtEl>
                                        <p:attrNameLst>
                                          <p:attrName>ppt_w</p:attrName>
                                        </p:attrNameLst>
                                      </p:cBhvr>
                                    </p:anim>
                                    <p:anim by="(ppt_w*0.50)" calcmode="lin" valueType="num">
                                      <p:cBhvr>
                                        <p:cTn id="54" dur="1000" decel="50000" autoRev="1">
                                          <p:stCondLst>
                                            <p:cond delay="0"/>
                                          </p:stCondLst>
                                        </p:cTn>
                                        <p:tgtEl>
                                          <p:spTgt spid="3">
                                            <p:txEl>
                                              <p:pRg st="2" end="2"/>
                                            </p:txEl>
                                          </p:spTgt>
                                        </p:tgtEl>
                                        <p:attrNameLst>
                                          <p:attrName>ppt_x</p:attrName>
                                        </p:attrNameLst>
                                      </p:cBhvr>
                                    </p:anim>
                                    <p:anim from="(ppt_y)" to="(1+ppt_h/2)" calcmode="lin" valueType="num">
                                      <p:cBhvr>
                                        <p:cTn id="55" dur="2000">
                                          <p:stCondLst>
                                            <p:cond delay="0"/>
                                          </p:stCondLst>
                                        </p:cTn>
                                        <p:tgtEl>
                                          <p:spTgt spid="3">
                                            <p:txEl>
                                              <p:pRg st="2" end="2"/>
                                            </p:txEl>
                                          </p:spTgt>
                                        </p:tgtEl>
                                        <p:attrNameLst>
                                          <p:attrName>ppt_y</p:attrName>
                                        </p:attrNameLst>
                                      </p:cBhvr>
                                    </p:anim>
                                    <p:animRot by="21600000">
                                      <p:cBhvr>
                                        <p:cTn id="56" dur="2000">
                                          <p:stCondLst>
                                            <p:cond delay="0"/>
                                          </p:stCondLst>
                                        </p:cTn>
                                        <p:tgtEl>
                                          <p:spTgt spid="3">
                                            <p:txEl>
                                              <p:pRg st="2" end="2"/>
                                            </p:txEl>
                                          </p:spTgt>
                                        </p:tgtEl>
                                        <p:attrNameLst>
                                          <p:attrName>r</p:attrName>
                                        </p:attrNameLst>
                                      </p:cBhvr>
                                    </p:animRot>
                                    <p:set>
                                      <p:cBhvr>
                                        <p:cTn id="57" dur="1" fill="hold">
                                          <p:stCondLst>
                                            <p:cond delay="1999"/>
                                          </p:stCondLst>
                                        </p:cTn>
                                        <p:tgtEl>
                                          <p:spTgt spid="3">
                                            <p:txEl>
                                              <p:pRg st="2" end="2"/>
                                            </p:txEl>
                                          </p:spTgt>
                                        </p:tgtEl>
                                        <p:attrNameLst>
                                          <p:attrName>style.visibility</p:attrName>
                                        </p:attrNameLst>
                                      </p:cBhvr>
                                      <p:to>
                                        <p:strVal val="hidden"/>
                                      </p:to>
                                    </p:set>
                                  </p:childTnLst>
                                </p:cTn>
                              </p:par>
                              <p:par>
                                <p:cTn id="58" presetID="56" presetClass="exit" presetSubtype="0" fill="hold" grpId="1" nodeType="withEffect">
                                  <p:stCondLst>
                                    <p:cond delay="0"/>
                                  </p:stCondLst>
                                  <p:iterate type="lt">
                                    <p:tmPct val="10000"/>
                                  </p:iterate>
                                  <p:childTnLst>
                                    <p:anim from="(ppt_w)" to="(-ppt_w*2)" calcmode="lin" valueType="num">
                                      <p:cBhvr rctx="PPT">
                                        <p:cTn id="59" dur="1000" autoRev="1">
                                          <p:stCondLst>
                                            <p:cond delay="0"/>
                                          </p:stCondLst>
                                        </p:cTn>
                                        <p:tgtEl>
                                          <p:spTgt spid="3">
                                            <p:txEl>
                                              <p:pRg st="3" end="3"/>
                                            </p:txEl>
                                          </p:spTgt>
                                        </p:tgtEl>
                                        <p:attrNameLst>
                                          <p:attrName>ppt_w</p:attrName>
                                        </p:attrNameLst>
                                      </p:cBhvr>
                                    </p:anim>
                                    <p:anim by="(ppt_w*0.50)" calcmode="lin" valueType="num">
                                      <p:cBhvr>
                                        <p:cTn id="60" dur="1000" decel="50000" autoRev="1">
                                          <p:stCondLst>
                                            <p:cond delay="0"/>
                                          </p:stCondLst>
                                        </p:cTn>
                                        <p:tgtEl>
                                          <p:spTgt spid="3">
                                            <p:txEl>
                                              <p:pRg st="3" end="3"/>
                                            </p:txEl>
                                          </p:spTgt>
                                        </p:tgtEl>
                                        <p:attrNameLst>
                                          <p:attrName>ppt_x</p:attrName>
                                        </p:attrNameLst>
                                      </p:cBhvr>
                                    </p:anim>
                                    <p:anim from="(ppt_y)" to="(1+ppt_h/2)" calcmode="lin" valueType="num">
                                      <p:cBhvr>
                                        <p:cTn id="61" dur="2000">
                                          <p:stCondLst>
                                            <p:cond delay="0"/>
                                          </p:stCondLst>
                                        </p:cTn>
                                        <p:tgtEl>
                                          <p:spTgt spid="3">
                                            <p:txEl>
                                              <p:pRg st="3" end="3"/>
                                            </p:txEl>
                                          </p:spTgt>
                                        </p:tgtEl>
                                        <p:attrNameLst>
                                          <p:attrName>ppt_y</p:attrName>
                                        </p:attrNameLst>
                                      </p:cBhvr>
                                    </p:anim>
                                    <p:animRot by="21600000">
                                      <p:cBhvr>
                                        <p:cTn id="62" dur="2000">
                                          <p:stCondLst>
                                            <p:cond delay="0"/>
                                          </p:stCondLst>
                                        </p:cTn>
                                        <p:tgtEl>
                                          <p:spTgt spid="3">
                                            <p:txEl>
                                              <p:pRg st="3" end="3"/>
                                            </p:txEl>
                                          </p:spTgt>
                                        </p:tgtEl>
                                        <p:attrNameLst>
                                          <p:attrName>r</p:attrName>
                                        </p:attrNameLst>
                                      </p:cBhvr>
                                    </p:animRot>
                                    <p:set>
                                      <p:cBhvr>
                                        <p:cTn id="63" dur="1" fill="hold">
                                          <p:stCondLst>
                                            <p:cond delay="1999"/>
                                          </p:stCondLst>
                                        </p:cTn>
                                        <p:tgtEl>
                                          <p:spTgt spid="3">
                                            <p:txEl>
                                              <p:pRg st="3" end="3"/>
                                            </p:txEl>
                                          </p:spTgt>
                                        </p:tgtEl>
                                        <p:attrNameLst>
                                          <p:attrName>style.visibility</p:attrName>
                                        </p:attrNameLst>
                                      </p:cBhvr>
                                      <p:to>
                                        <p:strVal val="hidden"/>
                                      </p:to>
                                    </p:set>
                                  </p:childTnLst>
                                </p:cTn>
                              </p:par>
                              <p:par>
                                <p:cTn id="64" presetID="56" presetClass="exit" presetSubtype="0" fill="hold" grpId="1" nodeType="withEffect">
                                  <p:stCondLst>
                                    <p:cond delay="0"/>
                                  </p:stCondLst>
                                  <p:iterate type="lt">
                                    <p:tmPct val="10000"/>
                                  </p:iterate>
                                  <p:childTnLst>
                                    <p:anim from="(ppt_w)" to="(-ppt_w*2)" calcmode="lin" valueType="num">
                                      <p:cBhvr rctx="PPT">
                                        <p:cTn id="65" dur="1000" autoRev="1">
                                          <p:stCondLst>
                                            <p:cond delay="0"/>
                                          </p:stCondLst>
                                        </p:cTn>
                                        <p:tgtEl>
                                          <p:spTgt spid="3">
                                            <p:txEl>
                                              <p:pRg st="4" end="4"/>
                                            </p:txEl>
                                          </p:spTgt>
                                        </p:tgtEl>
                                        <p:attrNameLst>
                                          <p:attrName>ppt_w</p:attrName>
                                        </p:attrNameLst>
                                      </p:cBhvr>
                                    </p:anim>
                                    <p:anim by="(ppt_w*0.50)" calcmode="lin" valueType="num">
                                      <p:cBhvr>
                                        <p:cTn id="66" dur="1000" decel="50000" autoRev="1">
                                          <p:stCondLst>
                                            <p:cond delay="0"/>
                                          </p:stCondLst>
                                        </p:cTn>
                                        <p:tgtEl>
                                          <p:spTgt spid="3">
                                            <p:txEl>
                                              <p:pRg st="4" end="4"/>
                                            </p:txEl>
                                          </p:spTgt>
                                        </p:tgtEl>
                                        <p:attrNameLst>
                                          <p:attrName>ppt_x</p:attrName>
                                        </p:attrNameLst>
                                      </p:cBhvr>
                                    </p:anim>
                                    <p:anim from="(ppt_y)" to="(1+ppt_h/2)" calcmode="lin" valueType="num">
                                      <p:cBhvr>
                                        <p:cTn id="67" dur="2000">
                                          <p:stCondLst>
                                            <p:cond delay="0"/>
                                          </p:stCondLst>
                                        </p:cTn>
                                        <p:tgtEl>
                                          <p:spTgt spid="3">
                                            <p:txEl>
                                              <p:pRg st="4" end="4"/>
                                            </p:txEl>
                                          </p:spTgt>
                                        </p:tgtEl>
                                        <p:attrNameLst>
                                          <p:attrName>ppt_y</p:attrName>
                                        </p:attrNameLst>
                                      </p:cBhvr>
                                    </p:anim>
                                    <p:animRot by="21600000">
                                      <p:cBhvr>
                                        <p:cTn id="68" dur="2000">
                                          <p:stCondLst>
                                            <p:cond delay="0"/>
                                          </p:stCondLst>
                                        </p:cTn>
                                        <p:tgtEl>
                                          <p:spTgt spid="3">
                                            <p:txEl>
                                              <p:pRg st="4" end="4"/>
                                            </p:txEl>
                                          </p:spTgt>
                                        </p:tgtEl>
                                        <p:attrNameLst>
                                          <p:attrName>r</p:attrName>
                                        </p:attrNameLst>
                                      </p:cBhvr>
                                    </p:animRot>
                                    <p:set>
                                      <p:cBhvr>
                                        <p:cTn id="69" dur="1" fill="hold">
                                          <p:stCondLst>
                                            <p:cond delay="1999"/>
                                          </p:stCondLst>
                                        </p:cTn>
                                        <p:tgtEl>
                                          <p:spTgt spid="3">
                                            <p:txEl>
                                              <p:pRg st="4" end="4"/>
                                            </p:txEl>
                                          </p:spTgt>
                                        </p:tgtEl>
                                        <p:attrNameLst>
                                          <p:attrName>style.visibility</p:attrName>
                                        </p:attrNameLst>
                                      </p:cBhvr>
                                      <p:to>
                                        <p:strVal val="hidden"/>
                                      </p:to>
                                    </p:set>
                                  </p:childTnLst>
                                </p:cTn>
                              </p:par>
                              <p:par>
                                <p:cTn id="70" presetID="56" presetClass="exit" presetSubtype="0" fill="hold" grpId="1" nodeType="withEffect">
                                  <p:stCondLst>
                                    <p:cond delay="0"/>
                                  </p:stCondLst>
                                  <p:iterate type="lt">
                                    <p:tmPct val="10000"/>
                                  </p:iterate>
                                  <p:childTnLst>
                                    <p:anim from="(ppt_w)" to="(-ppt_w*2)" calcmode="lin" valueType="num">
                                      <p:cBhvr rctx="PPT">
                                        <p:cTn id="71" dur="1000" autoRev="1">
                                          <p:stCondLst>
                                            <p:cond delay="0"/>
                                          </p:stCondLst>
                                        </p:cTn>
                                        <p:tgtEl>
                                          <p:spTgt spid="3">
                                            <p:txEl>
                                              <p:pRg st="5" end="5"/>
                                            </p:txEl>
                                          </p:spTgt>
                                        </p:tgtEl>
                                        <p:attrNameLst>
                                          <p:attrName>ppt_w</p:attrName>
                                        </p:attrNameLst>
                                      </p:cBhvr>
                                    </p:anim>
                                    <p:anim by="(ppt_w*0.50)" calcmode="lin" valueType="num">
                                      <p:cBhvr>
                                        <p:cTn id="72" dur="1000" decel="50000" autoRev="1">
                                          <p:stCondLst>
                                            <p:cond delay="0"/>
                                          </p:stCondLst>
                                        </p:cTn>
                                        <p:tgtEl>
                                          <p:spTgt spid="3">
                                            <p:txEl>
                                              <p:pRg st="5" end="5"/>
                                            </p:txEl>
                                          </p:spTgt>
                                        </p:tgtEl>
                                        <p:attrNameLst>
                                          <p:attrName>ppt_x</p:attrName>
                                        </p:attrNameLst>
                                      </p:cBhvr>
                                    </p:anim>
                                    <p:anim from="(ppt_y)" to="(1+ppt_h/2)" calcmode="lin" valueType="num">
                                      <p:cBhvr>
                                        <p:cTn id="73" dur="2000">
                                          <p:stCondLst>
                                            <p:cond delay="0"/>
                                          </p:stCondLst>
                                        </p:cTn>
                                        <p:tgtEl>
                                          <p:spTgt spid="3">
                                            <p:txEl>
                                              <p:pRg st="5" end="5"/>
                                            </p:txEl>
                                          </p:spTgt>
                                        </p:tgtEl>
                                        <p:attrNameLst>
                                          <p:attrName>ppt_y</p:attrName>
                                        </p:attrNameLst>
                                      </p:cBhvr>
                                    </p:anim>
                                    <p:animRot by="21600000">
                                      <p:cBhvr>
                                        <p:cTn id="74" dur="2000">
                                          <p:stCondLst>
                                            <p:cond delay="0"/>
                                          </p:stCondLst>
                                        </p:cTn>
                                        <p:tgtEl>
                                          <p:spTgt spid="3">
                                            <p:txEl>
                                              <p:pRg st="5" end="5"/>
                                            </p:txEl>
                                          </p:spTgt>
                                        </p:tgtEl>
                                        <p:attrNameLst>
                                          <p:attrName>r</p:attrName>
                                        </p:attrNameLst>
                                      </p:cBhvr>
                                    </p:animRot>
                                    <p:set>
                                      <p:cBhvr>
                                        <p:cTn id="75"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allAtOnce"/>
      <p:bldP spid="3" grpId="1" animBg="1"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748" y="0"/>
            <a:ext cx="7954107" cy="784327"/>
          </a:xfrm>
          <a:solidFill>
            <a:schemeClr val="bg1">
              <a:alpha val="80000"/>
            </a:schemeClr>
          </a:solidFill>
          <a:effectLst>
            <a:softEdge rad="381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We Get Hurt in Many Ways…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9411287" y="154033"/>
            <a:ext cx="2208628" cy="4139260"/>
          </a:xfrm>
          <a:solidFill>
            <a:schemeClr val="bg1">
              <a:alpha val="80000"/>
            </a:schemeClr>
          </a:solidFill>
          <a:effectLst>
            <a:softEdge rad="50800"/>
          </a:effectLst>
        </p:spPr>
        <p:txBody>
          <a:bodyPr>
            <a:normAutofit fontScale="85000" lnSpcReduction="10000"/>
          </a:bodyPr>
          <a:lstStyle/>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Illness</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Injustice</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Criticism</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Adversity</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Loss</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Stress</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3300" b="1" dirty="0">
                <a:effectLst>
                  <a:outerShdw blurRad="38100" dist="38100" dir="2700000" algn="tl">
                    <a:srgbClr val="000000">
                      <a:alpha val="43137"/>
                    </a:srgbClr>
                  </a:outerShdw>
                </a:effectLst>
                <a:latin typeface="Arial Rounded MT Bold" panose="020F0704030504030204" pitchFamily="34" charset="0"/>
              </a:rPr>
              <a:t>Suffering</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6" name="TextBox 5"/>
          <p:cNvSpPr txBox="1"/>
          <p:nvPr/>
        </p:nvSpPr>
        <p:spPr>
          <a:xfrm flipH="1">
            <a:off x="120748" y="4525054"/>
            <a:ext cx="10170941" cy="2332946"/>
          </a:xfrm>
          <a:prstGeom prst="rect">
            <a:avLst/>
          </a:prstGeom>
          <a:solidFill>
            <a:schemeClr val="bg1">
              <a:alpha val="80000"/>
            </a:schemeClr>
          </a:solidFill>
          <a:effectLst>
            <a:softEdge rad="38100"/>
          </a:effectLst>
        </p:spPr>
        <p:txBody>
          <a:bodyPr wrap="square" rtlCol="0">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We Feel Confused / Disappointed</a:t>
            </a:r>
            <a:endParaRPr lang="en-US" sz="2800" b="1" dirty="0">
              <a:effectLst>
                <a:outerShdw blurRad="38100" dist="38100" dir="2700000" algn="tl">
                  <a:srgbClr val="000000">
                    <a:alpha val="43137"/>
                  </a:srgbClr>
                </a:outerShdw>
              </a:effectLst>
              <a:latin typeface="Arial Rounded MT Bold" panose="020F0704030504030204" pitchFamily="34" charset="0"/>
            </a:endParaRPr>
          </a:p>
          <a:p>
            <a:r>
              <a:rPr lang="en-US" sz="2800" b="1" dirty="0">
                <a:effectLst>
                  <a:outerShdw blurRad="38100" dist="38100" dir="2700000" algn="tl">
                    <a:srgbClr val="000000">
                      <a:alpha val="43137"/>
                    </a:srgbClr>
                  </a:outerShdw>
                </a:effectLst>
                <a:latin typeface="Arial Rounded MT Bold" panose="020F0704030504030204" pitchFamily="34" charset="0"/>
              </a:rPr>
              <a:t>                        Job Felt This Way…</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                                 …Yet He Kept His Faith Came</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                                          …Through Suffering With Victory</a:t>
            </a:r>
            <a:endParaRPr lang="en-US" sz="2800" b="1" dirty="0">
              <a:effectLst>
                <a:outerShdw blurRad="38100" dist="38100" dir="2700000" algn="tl">
                  <a:srgbClr val="000000">
                    <a:alpha val="43137"/>
                  </a:srgbClr>
                </a:outerShdw>
              </a:effectLst>
              <a:latin typeface="Arial Rounded MT Bold" panose="020F0704030504030204" pitchFamily="34" charset="0"/>
            </a:endParaRPr>
          </a:p>
          <a:p>
            <a:r>
              <a:rPr lang="en-US" sz="2800" i="1" dirty="0">
                <a:effectLst>
                  <a:outerShdw blurRad="38100" dist="38100" dir="2700000" algn="tl">
                    <a:srgbClr val="000000">
                      <a:alpha val="43137"/>
                    </a:srgbClr>
                  </a:outerShdw>
                </a:effectLst>
                <a:latin typeface="Arial Rounded MT Bold" panose="020F0704030504030204" pitchFamily="34" charset="0"/>
              </a:rPr>
              <a:t>                    Though He slay me, I will trust him </a:t>
            </a:r>
            <a:r>
              <a:rPr lang="en-US" sz="2800" dirty="0">
                <a:effectLst>
                  <a:outerShdw blurRad="38100" dist="38100" dir="2700000" algn="tl">
                    <a:srgbClr val="000000">
                      <a:alpha val="43137"/>
                    </a:srgbClr>
                  </a:outerShdw>
                </a:effectLst>
                <a:latin typeface="Arial Rounded MT Bold" panose="020F0704030504030204" pitchFamily="34" charset="0"/>
              </a:rPr>
              <a:t>–Job 13:15</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par>
                          <p:cTn id="24" fill="hold">
                            <p:stCondLst>
                              <p:cond delay="6000"/>
                            </p:stCondLst>
                            <p:childTnLst>
                              <p:par>
                                <p:cTn id="25" presetID="6"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par>
                          <p:cTn id="28" fill="hold">
                            <p:stCondLst>
                              <p:cond delay="8000"/>
                            </p:stCondLst>
                            <p:childTnLst>
                              <p:par>
                                <p:cTn id="29" presetID="6" presetClass="entr" presetSubtype="16"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par>
                          <p:cTn id="32" fill="hold">
                            <p:stCondLst>
                              <p:cond delay="10000"/>
                            </p:stCondLst>
                            <p:childTnLst>
                              <p:par>
                                <p:cTn id="33" presetID="6" presetClass="entr" presetSubtype="16"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par>
                          <p:cTn id="36" fill="hold">
                            <p:stCondLst>
                              <p:cond delay="12000"/>
                            </p:stCondLst>
                            <p:childTnLst>
                              <p:par>
                                <p:cTn id="37" presetID="6" presetClass="entr" presetSubtype="16"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ircle(in)">
                                      <p:cBhvr>
                                        <p:cTn id="39" dur="2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par>
                                <p:cTn id="45" presetID="16" presetClass="entr" presetSubtype="21" fill="hold" nodeType="with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barn(inVertical)">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barn(inVertical)">
                                      <p:cBhvr>
                                        <p:cTn id="52" dur="500"/>
                                        <p:tgtEl>
                                          <p:spTgt spid="6">
                                            <p:txEl>
                                              <p:pRg st="1" end="1"/>
                                            </p:txEl>
                                          </p:spTgt>
                                        </p:tgtEl>
                                      </p:cBhvr>
                                    </p:animEffect>
                                  </p:childTnLst>
                                </p:cTn>
                              </p:par>
                            </p:childTnLst>
                          </p:cTn>
                        </p:par>
                        <p:par>
                          <p:cTn id="53" fill="hold">
                            <p:stCondLst>
                              <p:cond delay="500"/>
                            </p:stCondLst>
                            <p:childTnLst>
                              <p:par>
                                <p:cTn id="54" presetID="16" presetClass="entr" presetSubtype="21" fill="hold" nodeType="after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barn(inVertical)">
                                      <p:cBhvr>
                                        <p:cTn id="56" dur="500"/>
                                        <p:tgtEl>
                                          <p:spTgt spid="6">
                                            <p:txEl>
                                              <p:pRg st="2" end="2"/>
                                            </p:txEl>
                                          </p:spTgt>
                                        </p:tgtEl>
                                      </p:cBhvr>
                                    </p:animEffect>
                                  </p:childTnLst>
                                </p:cTn>
                              </p:par>
                            </p:childTnLst>
                          </p:cTn>
                        </p:par>
                        <p:par>
                          <p:cTn id="57" fill="hold">
                            <p:stCondLst>
                              <p:cond delay="1000"/>
                            </p:stCondLst>
                            <p:childTnLst>
                              <p:par>
                                <p:cTn id="58" presetID="16" presetClass="entr" presetSubtype="21" fill="hold" nodeType="after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Effect transition="in" filter="barn(inVertical)">
                                      <p:cBhvr>
                                        <p:cTn id="60" dur="500"/>
                                        <p:tgtEl>
                                          <p:spTgt spid="6">
                                            <p:txEl>
                                              <p:pRg st="3" end="3"/>
                                            </p:txEl>
                                          </p:spTgt>
                                        </p:tgtEl>
                                      </p:cBhvr>
                                    </p:animEffect>
                                  </p:childTnLst>
                                </p:cTn>
                              </p:par>
                            </p:childTnLst>
                          </p:cTn>
                        </p:par>
                        <p:par>
                          <p:cTn id="61" fill="hold">
                            <p:stCondLst>
                              <p:cond delay="1500"/>
                            </p:stCondLst>
                            <p:childTnLst>
                              <p:par>
                                <p:cTn id="62" presetID="16" presetClass="entr" presetSubtype="21" fill="hold" nodeType="afterEffect">
                                  <p:stCondLst>
                                    <p:cond delay="0"/>
                                  </p:stCondLst>
                                  <p:childTnLst>
                                    <p:set>
                                      <p:cBhvr>
                                        <p:cTn id="63" dur="1" fill="hold">
                                          <p:stCondLst>
                                            <p:cond delay="0"/>
                                          </p:stCondLst>
                                        </p:cTn>
                                        <p:tgtEl>
                                          <p:spTgt spid="6">
                                            <p:txEl>
                                              <p:pRg st="4" end="4"/>
                                            </p:txEl>
                                          </p:spTgt>
                                        </p:tgtEl>
                                        <p:attrNameLst>
                                          <p:attrName>style.visibility</p:attrName>
                                        </p:attrNameLst>
                                      </p:cBhvr>
                                      <p:to>
                                        <p:strVal val="visible"/>
                                      </p:to>
                                    </p:set>
                                    <p:animEffect transition="in" filter="barn(inVertical)">
                                      <p:cBhvr>
                                        <p:cTn id="6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rot="469238">
            <a:off x="1214367" y="2262230"/>
            <a:ext cx="7943272" cy="6963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lnSpc>
                <a:spcPct val="110000"/>
              </a:lnSpc>
              <a:buNone/>
            </a:pPr>
            <a:r>
              <a:rPr lang="en-US" sz="3900" b="1" dirty="0">
                <a:effectLst>
                  <a:outerShdw blurRad="38100" dist="38100" dir="2700000" algn="tl">
                    <a:srgbClr val="000000">
                      <a:alpha val="43137"/>
                    </a:srgbClr>
                  </a:outerShdw>
                </a:effectLst>
                <a:latin typeface="Arial Rounded MT Bold" panose="020F0704030504030204" pitchFamily="34" charset="0"/>
              </a:rPr>
              <a:t>How Did Job Handle His Hurts</a:t>
            </a:r>
            <a:r>
              <a:rPr lang="en-US" sz="3600" b="1" dirty="0">
                <a:effectLst>
                  <a:outerShdw blurRad="38100" dist="38100" dir="2700000" algn="tl">
                    <a:srgbClr val="000000">
                      <a:alpha val="43137"/>
                    </a:srgbClr>
                  </a:outerShdw>
                </a:effectLst>
                <a:latin typeface="Arial Rounded MT Bold" panose="020F0704030504030204" pitchFamily="34" charset="0"/>
              </a:rPr>
              <a:t>?</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rot="20553743">
            <a:off x="3583224" y="4688598"/>
            <a:ext cx="7296775"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What Can We Learn From Him?</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5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2279"/>
            <a:ext cx="7258878" cy="927651"/>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Reconnect to God (1:20-21)</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8783" y="1325217"/>
            <a:ext cx="11807687" cy="4161183"/>
          </a:xfrm>
          <a:solidFill>
            <a:schemeClr val="bg1">
              <a:alpha val="80000"/>
            </a:schemeClr>
          </a:solidFill>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First Thing He Did Was Worship</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i="1" baseline="30000" dirty="0">
                <a:effectLst>
                  <a:outerShdw blurRad="38100" dist="38100" dir="2700000" algn="tl">
                    <a:srgbClr val="000000">
                      <a:alpha val="43137"/>
                    </a:srgbClr>
                  </a:outerShdw>
                </a:effectLst>
              </a:rPr>
              <a:t>20 </a:t>
            </a:r>
            <a:r>
              <a:rPr lang="en-US" i="1" dirty="0">
                <a:effectLst>
                  <a:outerShdw blurRad="38100" dist="38100" dir="2700000" algn="tl">
                    <a:srgbClr val="000000">
                      <a:alpha val="43137"/>
                    </a:srgbClr>
                  </a:outerShdw>
                </a:effectLst>
              </a:rPr>
              <a:t>Job got to his feet, ripped his robe, shaved his head, then fell to the ground and worshiped: </a:t>
            </a:r>
            <a:r>
              <a:rPr lang="en-US" i="1" baseline="30000" dirty="0">
                <a:effectLst>
                  <a:outerShdw blurRad="38100" dist="38100" dir="2700000" algn="tl">
                    <a:srgbClr val="000000">
                      <a:alpha val="43137"/>
                    </a:srgbClr>
                  </a:outerShdw>
                </a:effectLst>
              </a:rPr>
              <a:t>21 </a:t>
            </a:r>
            <a:r>
              <a:rPr lang="en-US" i="1" dirty="0">
                <a:effectLst>
                  <a:outerShdw blurRad="38100" dist="38100" dir="2700000" algn="tl">
                    <a:srgbClr val="000000">
                      <a:alpha val="43137"/>
                    </a:srgbClr>
                  </a:outerShdw>
                </a:effectLst>
              </a:rPr>
              <a:t>Naked I came from my mother’s womb, naked I’ll return to the womb of the earth.   </a:t>
            </a:r>
            <a:r>
              <a:rPr lang="en-US" i="1" cap="small" dirty="0">
                <a:effectLst>
                  <a:outerShdw blurRad="38100" dist="38100" dir="2700000" algn="tl">
                    <a:srgbClr val="000000">
                      <a:alpha val="43137"/>
                    </a:srgbClr>
                  </a:outerShdw>
                </a:effectLst>
              </a:rPr>
              <a:t>God</a:t>
            </a:r>
            <a:r>
              <a:rPr lang="en-US" i="1" dirty="0">
                <a:effectLst>
                  <a:outerShdw blurRad="38100" dist="38100" dir="2700000" algn="tl">
                    <a:srgbClr val="000000">
                      <a:alpha val="43137"/>
                    </a:srgbClr>
                  </a:outerShdw>
                </a:effectLst>
              </a:rPr>
              <a:t> gives, </a:t>
            </a:r>
            <a:r>
              <a:rPr lang="en-US" i="1" cap="small" dirty="0">
                <a:effectLst>
                  <a:outerShdw blurRad="38100" dist="38100" dir="2700000" algn="tl">
                    <a:srgbClr val="000000">
                      <a:alpha val="43137"/>
                    </a:srgbClr>
                  </a:outerShdw>
                </a:effectLst>
              </a:rPr>
              <a:t>God</a:t>
            </a:r>
            <a:r>
              <a:rPr lang="en-US" i="1" dirty="0">
                <a:effectLst>
                  <a:outerShdw blurRad="38100" dist="38100" dir="2700000" algn="tl">
                    <a:srgbClr val="000000">
                      <a:alpha val="43137"/>
                    </a:srgbClr>
                  </a:outerShdw>
                </a:effectLst>
              </a:rPr>
              <a:t> takes. God’s name be ever blessed</a:t>
            </a:r>
            <a:endParaRPr lang="en-US" i="1" dirty="0">
              <a:effectLst>
                <a:outerShdw blurRad="38100" dist="38100" dir="2700000" algn="tl">
                  <a:srgbClr val="000000">
                    <a:alpha val="43137"/>
                  </a:srgbClr>
                </a:outerShdw>
              </a:effectLst>
            </a:endParaRP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He Got Up –</a:t>
            </a:r>
            <a:r>
              <a:rPr lang="en-US" sz="2800" i="1" dirty="0">
                <a:effectLst>
                  <a:outerShdw blurRad="38100" dist="38100" dir="2700000" algn="tl">
                    <a:srgbClr val="000000">
                      <a:alpha val="43137"/>
                    </a:srgbClr>
                  </a:outerShdw>
                </a:effectLst>
                <a:latin typeface="Arial Rounded MT Bold" panose="020F0704030504030204" pitchFamily="34" charset="0"/>
              </a:rPr>
              <a:t>He refused to Wallow in His Pain </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Ripped Robe/ Shaved Head –</a:t>
            </a:r>
            <a:r>
              <a:rPr lang="en-US" sz="2800" i="1" dirty="0">
                <a:effectLst>
                  <a:outerShdw blurRad="38100" dist="38100" dir="2700000" algn="tl">
                    <a:srgbClr val="000000">
                      <a:alpha val="43137"/>
                    </a:srgbClr>
                  </a:outerShdw>
                </a:effectLst>
                <a:latin typeface="Arial Rounded MT Bold" panose="020F0704030504030204" pitchFamily="34" charset="0"/>
              </a:rPr>
              <a:t>Got Beyond Self</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lvl="1">
              <a:lnSpc>
                <a:spcPct val="150000"/>
              </a:lnSpc>
            </a:pPr>
            <a:r>
              <a:rPr lang="en-US" sz="2800" b="1" dirty="0">
                <a:effectLst>
                  <a:outerShdw blurRad="38100" dist="38100" dir="2700000" algn="tl">
                    <a:srgbClr val="000000">
                      <a:alpha val="43137"/>
                    </a:srgbClr>
                  </a:outerShdw>
                </a:effectLst>
                <a:latin typeface="Arial Rounded MT Bold" panose="020F0704030504030204" pitchFamily="34" charset="0"/>
              </a:rPr>
              <a:t>Fell to Ground and Worshipped – </a:t>
            </a:r>
            <a:r>
              <a:rPr lang="en-US" sz="2800" i="1" dirty="0">
                <a:effectLst>
                  <a:outerShdw blurRad="38100" dist="38100" dir="2700000" algn="tl">
                    <a:srgbClr val="000000">
                      <a:alpha val="43137"/>
                    </a:srgbClr>
                  </a:outerShdw>
                </a:effectLst>
                <a:latin typeface="Arial Rounded MT Bold" panose="020F0704030504030204" pitchFamily="34" charset="0"/>
              </a:rPr>
              <a:t>Got in Position to Receive </a:t>
            </a:r>
            <a:endParaRPr lang="en-US" sz="2800"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5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par>
                          <p:cTn id="29" fill="hold">
                            <p:stCondLst>
                              <p:cond delay="4000"/>
                            </p:stCondLst>
                            <p:childTnLst>
                              <p:par>
                                <p:cTn id="30" presetID="6" presetClass="entr" presetSubtype="16"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2279"/>
            <a:ext cx="5835555" cy="927651"/>
          </a:xfrm>
          <a:solidFill>
            <a:schemeClr val="bg1">
              <a:alpha val="80000"/>
            </a:schemeClr>
          </a:solidFill>
          <a:effectLst>
            <a:softEdge rad="381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Find a Support Base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8785" y="1325217"/>
            <a:ext cx="7407964" cy="5049079"/>
          </a:xfrm>
          <a:solidFill>
            <a:schemeClr val="bg1">
              <a:alpha val="80000"/>
            </a:schemeClr>
          </a:solidFill>
          <a:effectLst>
            <a:softEdge rad="38100"/>
          </a:effectLst>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 was Visited by So-Called Comforters</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But Not Very Good SUPPORT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Sat and Stared for 7 days</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Then Ended Up Blaming Him</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Our Judgement of Others is a Denial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…of the Possibility that We Could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…Go Through the Same Thing</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There is a  Difference in Lifting up…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…And Beating Up</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Sing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2000"/>
                                        <p:tgtEl>
                                          <p:spTgt spid="3">
                                            <p:txEl>
                                              <p:pRg st="2" end="2"/>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2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6" dur="2000"/>
                                        <p:tgtEl>
                                          <p:spTgt spid="3">
                                            <p:txEl>
                                              <p:pRg st="4" end="4"/>
                                            </p:txEl>
                                          </p:spTgt>
                                        </p:tgtEl>
                                      </p:cBhvr>
                                    </p:animEffect>
                                  </p:childTnLst>
                                </p:cTn>
                              </p:par>
                            </p:childTnLst>
                          </p:cTn>
                        </p:par>
                        <p:par>
                          <p:cTn id="47" fill="hold">
                            <p:stCondLst>
                              <p:cond delay="2000"/>
                            </p:stCondLst>
                            <p:childTnLst>
                              <p:par>
                                <p:cTn id="48" presetID="53" presetClass="entr" presetSubtype="16"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2000"/>
                                        <p:tgtEl>
                                          <p:spTgt spid="3">
                                            <p:txEl>
                                              <p:pRg st="5" end="5"/>
                                            </p:txEl>
                                          </p:spTgt>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2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2000"/>
                                        <p:tgtEl>
                                          <p:spTgt spid="3">
                                            <p:txEl>
                                              <p:pRg st="8" end="8"/>
                                            </p:txEl>
                                          </p:spTgt>
                                        </p:tgtEl>
                                      </p:cBhvr>
                                    </p:animEffect>
                                  </p:childTnLst>
                                </p:cTn>
                              </p:par>
                            </p:childTnLst>
                          </p:cTn>
                        </p:par>
                        <p:par>
                          <p:cTn id="66" fill="hold">
                            <p:stCondLst>
                              <p:cond delay="2000"/>
                            </p:stCondLst>
                            <p:childTnLst>
                              <p:par>
                                <p:cTn id="67" presetID="53" presetClass="entr" presetSubtype="16" fill="hold" grpId="0" nodeType="after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0" dur="2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1"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000">
        <p:wedge/>
      </p:transition>
    </mc:Choice>
    <mc:Fallback>
      <p:transition spd="slow">
        <p:wedg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72279"/>
            <a:ext cx="9811043" cy="927651"/>
          </a:xfrm>
          <a:solidFill>
            <a:schemeClr val="bg1">
              <a:alpha val="80000"/>
            </a:schemeClr>
          </a:solidFill>
          <a:effectLst>
            <a:softEdge rad="381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Trust God When You Don’t Understand</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92157" y="2746055"/>
            <a:ext cx="10625898" cy="3547170"/>
          </a:xfrm>
          <a:solidFill>
            <a:schemeClr val="bg1">
              <a:alpha val="80000"/>
            </a:schemeClr>
          </a:solidFill>
          <a:effectLst>
            <a:softEdge rad="381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What Peace We Would Have If We Truly Believed That…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…God Works Out All Things For His Purpose/ In His Time</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800"/>
              </a:spcBef>
            </a:pPr>
            <a:r>
              <a:rPr lang="en-US" b="1" dirty="0">
                <a:effectLst>
                  <a:outerShdw blurRad="38100" dist="38100" dir="2700000" algn="tl">
                    <a:srgbClr val="000000">
                      <a:alpha val="43137"/>
                    </a:srgbClr>
                  </a:outerShdw>
                </a:effectLst>
                <a:latin typeface="Arial Rounded MT Bold" panose="020F0704030504030204" pitchFamily="34" charset="0"/>
              </a:rPr>
              <a:t>When Your Down to Nothing…</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…God is Up to Something</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When You Can’t See God’s Hand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 You Can Trust His Heart </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750">
        <p:comb dir="vert"/>
      </p:transition>
    </mc:Choice>
    <mc:Fallback>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out)">
                                      <p:cBhvr>
                                        <p:cTn id="11" dur="2000"/>
                                        <p:tgtEl>
                                          <p:spTgt spid="3">
                                            <p:bg/>
                                          </p:spTgt>
                                        </p:tgtEl>
                                      </p:cBhvr>
                                    </p:animEffect>
                                  </p:childTnLst>
                                </p:cTn>
                              </p:par>
                              <p:par>
                                <p:cTn id="12" presetID="6" presetClass="entr" presetSubtype="32"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out)">
                                      <p:cBhvr>
                                        <p:cTn id="14" dur="2000"/>
                                        <p:tgtEl>
                                          <p:spTgt spid="3">
                                            <p:txEl>
                                              <p:pRg st="0" end="0"/>
                                            </p:txEl>
                                          </p:spTgt>
                                        </p:tgtEl>
                                      </p:cBhvr>
                                    </p:animEffect>
                                  </p:childTnLst>
                                </p:cTn>
                              </p:par>
                            </p:childTnLst>
                          </p:cTn>
                        </p:par>
                        <p:par>
                          <p:cTn id="15" fill="hold">
                            <p:stCondLst>
                              <p:cond delay="4000"/>
                            </p:stCondLst>
                            <p:childTnLst>
                              <p:par>
                                <p:cTn id="16" presetID="6" presetClass="entr" presetSubtype="32"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out)">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out)">
                                      <p:cBhvr>
                                        <p:cTn id="23" dur="2000"/>
                                        <p:tgtEl>
                                          <p:spTgt spid="3">
                                            <p:txEl>
                                              <p:pRg st="2" end="2"/>
                                            </p:txEl>
                                          </p:spTgt>
                                        </p:tgtEl>
                                      </p:cBhvr>
                                    </p:animEffect>
                                  </p:childTnLst>
                                </p:cTn>
                              </p:par>
                            </p:childTnLst>
                          </p:cTn>
                        </p:par>
                        <p:par>
                          <p:cTn id="24" fill="hold">
                            <p:stCondLst>
                              <p:cond delay="2000"/>
                            </p:stCondLst>
                            <p:childTnLst>
                              <p:par>
                                <p:cTn id="25" presetID="6" presetClass="entr" presetSubtype="32"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out)">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out)">
                                      <p:cBhvr>
                                        <p:cTn id="32" dur="2000"/>
                                        <p:tgtEl>
                                          <p:spTgt spid="3">
                                            <p:txEl>
                                              <p:pRg st="4" end="4"/>
                                            </p:txEl>
                                          </p:spTgt>
                                        </p:tgtEl>
                                      </p:cBhvr>
                                    </p:animEffect>
                                  </p:childTnLst>
                                </p:cTn>
                              </p:par>
                            </p:childTnLst>
                          </p:cTn>
                        </p:par>
                        <p:par>
                          <p:cTn id="33" fill="hold">
                            <p:stCondLst>
                              <p:cond delay="2000"/>
                            </p:stCondLst>
                            <p:childTnLst>
                              <p:par>
                                <p:cTn id="34" presetID="6" presetClass="entr" presetSubtype="32"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out)">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3643</Words>
  <Application>WPS Presentation</Application>
  <PresentationFormat>Widescreen</PresentationFormat>
  <Paragraphs>118</Paragraphs>
  <Slides>14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SimSun</vt:lpstr>
      <vt:lpstr>Wingdings</vt:lpstr>
      <vt:lpstr>Arial Rounded MT Bold</vt:lpstr>
      <vt:lpstr>Courier New</vt:lpstr>
      <vt:lpstr>Times New Roman</vt:lpstr>
      <vt:lpstr>Calibri</vt:lpstr>
      <vt:lpstr>Microsoft YaHei</vt:lpstr>
      <vt:lpstr>Arial Unicode MS</vt:lpstr>
      <vt:lpstr>Calibri Light</vt:lpstr>
      <vt:lpstr>Office Theme</vt:lpstr>
      <vt:lpstr>PowerPoint 演示文稿</vt:lpstr>
      <vt:lpstr>Handling Your Hurts pt2</vt:lpstr>
      <vt:lpstr>PowerPoint 演示文稿</vt:lpstr>
      <vt:lpstr>We Get Hurt in Many Ways…</vt:lpstr>
      <vt:lpstr>PowerPoint 演示文稿</vt:lpstr>
      <vt:lpstr>Reconnect to God (1:20-21)</vt:lpstr>
      <vt:lpstr>Find a Support Base </vt:lpstr>
      <vt:lpstr>PowerPoint 演示文稿</vt:lpstr>
      <vt:lpstr>Trust God When You Don’t Understand</vt:lpstr>
      <vt:lpstr>Learn From What You Experience</vt:lpstr>
      <vt:lpstr>Learn to Forgive Others</vt:lpstr>
      <vt:lpstr>Expect a Turnaround (42:12)</vt:lpstr>
      <vt:lpstr>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Handling Your Hurts</dc:title>
  <dc:creator>David Linton</dc:creator>
  <cp:lastModifiedBy>edwar</cp:lastModifiedBy>
  <cp:revision>126</cp:revision>
  <cp:lastPrinted>2018-07-01T02:11:00Z</cp:lastPrinted>
  <dcterms:created xsi:type="dcterms:W3CDTF">2018-06-03T01:58:00Z</dcterms:created>
  <dcterms:modified xsi:type="dcterms:W3CDTF">2023-05-07T21:38:24Z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FA944BA6D8E44491B7EAD4177441DB6A</vt:lpwstr>
  </property>
  <property fmtid="{D5CDD505-2E9C-101B-9397-08002B2CF9AE}" pid="3" name="KSOProductBuildVer">
    <vt:lpwstr>1033-11.2.0.11537</vt:lpwstr>
  </property>
</Properties>
</file>