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676" r:id="rId3"/>
    <p:sldId id="711" r:id="rId4"/>
    <p:sldId id="662" r:id="rId5"/>
    <p:sldId id="672" r:id="rId6"/>
    <p:sldId id="673" r:id="rId7"/>
    <p:sldId id="677" r:id="rId8"/>
    <p:sldId id="665" r:id="rId9"/>
    <p:sldId id="666" r:id="rId10"/>
    <p:sldId id="256" r:id="rId11"/>
    <p:sldId id="258" r:id="rId12"/>
    <p:sldId id="259" r:id="rId13"/>
    <p:sldId id="260" r:id="rId14"/>
    <p:sldId id="261" r:id="rId15"/>
    <p:sldId id="670" r:id="rId16"/>
    <p:sldId id="667" r:id="rId17"/>
    <p:sldId id="6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40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ADAB3-97A9-4CDE-A45A-BD44C164BCE0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DF0A-C13A-424F-AC12-E64EAADCD21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Happy Mother's Day 2023 eCard (GIF) - Download on Funimada.com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3" y="-446314"/>
            <a:ext cx="9514114" cy="66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32437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                  May 14, 2023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310" y="2652317"/>
            <a:ext cx="6593705" cy="4042397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#1- Don’t Let Your Past Define You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Rough Start (1:4)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Moabite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Hope Came (1:4)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Married Godly Man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Hope Snatched (1:5)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Husband Died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36" y="206829"/>
            <a:ext cx="9719677" cy="5334000"/>
          </a:xfrm>
          <a:solidFill>
            <a:schemeClr val="bg1">
              <a:alpha val="89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#1- Don’t Let Your Past Define You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#2- Do Let Your Present Difficulties’ Develop You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Bad Place (1:8-9)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Chose Not to Stay There (1:14-15)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Entreat Me Not to Leave You (1:16)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Ruth 1:16 (KJV)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Ruth said, Intreat me not to leave thee, or to return from following after thee: for whither thou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goest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I will go; and where thou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lodgest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, I will lodge: thy people shall be my people, and thy God my God: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514" y="206829"/>
            <a:ext cx="11049000" cy="5823858"/>
          </a:xfrm>
          <a:solidFill>
            <a:schemeClr val="bg1">
              <a:alpha val="91000"/>
            </a:schemeClr>
          </a:solidFill>
          <a:effectLst>
            <a:softEdge rad="38100"/>
          </a:effectLst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#1- Don’t Let Your Past Define You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#2- Do Let Your Present Difficulties’ Develop You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#3- Don’t Be Discouraged If Your Fresh Beginnings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2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Aren’t So Fresh (2:1-2)</a:t>
            </a:r>
            <a:endParaRPr 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Gleaned Fields</a:t>
            </a:r>
            <a:endParaRPr lang="en-US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Takes Time (2:3-5)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Takes Trust (2:6-20)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Was One Who Could Stop It All… (3:12)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Legal Kinsman Didn’t Want to Redeem Her (4:1-7)</a:t>
            </a:r>
            <a:endParaRPr lang="en-US" sz="3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4" y="646959"/>
            <a:ext cx="9993086" cy="53993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#1- Don’t Let Your Past Define You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#2- Do Let Your Present Difficulties’ Develop You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#3- Don’t Be Discouraged If Your Fresh Beginnings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The Legal Kinsman Didn’t Want to Redeem Her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#4- Do Trust God in the Process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Boaz Came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Brought the Right One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Break Came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Brought Him at Right Time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Baby Came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Hope Lasted Beyond Her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3102498"/>
            <a:ext cx="4234542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Jeremiah 29:11 (MSG)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know what I'm doing.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have it all planned out —plans to take care of you, not abandon you, plans to give you the future you hope for.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3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GIVE GOD THE PIN! | How to plan, Writing, God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780738"/>
            <a:ext cx="3122143" cy="220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God is still writing your story, quit trying to steal the pen. Tru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868276"/>
            <a:ext cx="3252903" cy="203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One Woman At A Time : A New Adventure- Pt. 27 No, Not Y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549" y="3814804"/>
            <a:ext cx="3104943" cy="233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Pin by Jeanne M on Ruth and Naomi (With images) | Bible wome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1676" y="1008490"/>
            <a:ext cx="3252903" cy="485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CWM: Part Two of the series &quot;God is writing your story...do you trus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518" y="4137704"/>
            <a:ext cx="3252903" cy="169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/>
          <p:cNvSpPr txBox="1"/>
          <p:nvPr/>
        </p:nvSpPr>
        <p:spPr>
          <a:xfrm>
            <a:off x="2870791" y="206829"/>
            <a:ext cx="9081723" cy="594638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#4- Do Trust God in the Process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Boaz Came-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Brought the Right One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Break Came-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Brought Him at Right Time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Baby Came-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Her Hope Lasted Beyond Her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Salmon Begat Boaz –(Rahab)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Boaz begat Obed –(Ruth)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Obed Begat Jesse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Jesse Begat David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Jesus Called the Son of David 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058"/>
            <a:ext cx="10515600" cy="925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7171"/>
            <a:ext cx="6955971" cy="5355771"/>
          </a:xfrm>
          <a:solidFill>
            <a:schemeClr val="bg1">
              <a:alpha val="83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Did NOT Give It All at Once…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But Handfuls on Purpose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Handful by Handful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Same Message to Mothers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 Not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 In..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Give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Handfuls Are On the Way!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  <p:pic>
        <p:nvPicPr>
          <p:cNvPr id="4" name="Picture 2" descr="God Bless Mothers clipart instant download Sublimation | Etsy | Bless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4" y="647701"/>
            <a:ext cx="55245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058"/>
            <a:ext cx="10515600" cy="925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7170"/>
            <a:ext cx="11800114" cy="5355771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5543" y="0"/>
            <a:ext cx="7576457" cy="110422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Mother’s Day 2023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4858" y="3646714"/>
            <a:ext cx="5225142" cy="1338943"/>
          </a:xfrm>
          <a:solidFill>
            <a:schemeClr val="bg1"/>
          </a:solidFill>
          <a:effectLst>
            <a:softEdge rad="38100"/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Handfuls On Purpose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Book of Ruth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073" y="6389913"/>
            <a:ext cx="20257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92077" y="6389913"/>
            <a:ext cx="17100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14, 2023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14" y="0"/>
            <a:ext cx="12050486" cy="6858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Then said Boaz unto Ruth,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Hearest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 not, my daughter? Go not to glean in another field, neither go from hence, but abide here fast by my maidens: 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thine eyes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field that they do reap, and go thou after them: have I not charged the young men that they shall not touch thee? and when thou art athirst, go unto the vessels, and drink of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the young men have drawn. 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Then she fell on her face, and bowed herself to the ground, and said unto him, Why have I found grace in thine eyes, that thou shouldest take knowledge of me, seeing I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stranger? 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Boaz answered and said unto her,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hath fully been shewed me, all that thou hast done unto thy mother in law since the death of thine husband: and </a:t>
            </a:r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thou hast left thy father and thy mother, and the land of thy nativity, and art come unto a people which thou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knewest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heretofore.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 </a:t>
            </a:r>
            <a:r>
              <a:rPr lang="en-US" sz="2200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recompense thy work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 full reward be given thee of the </a:t>
            </a:r>
            <a:r>
              <a:rPr lang="en-US" sz="22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of Israel, under whose wings thou art come to trust. 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Then she said, Let me find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thy sight, my lord; for that thou hast comforted me, and for that thou hast spoken friendly unto thine handmaid, though I be not like unto one of thine handmaidens. 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Boaz said unto her, At mealtime come thou hither, and eat of the bread, and dip thy morsel in the vinegar. And she sat beside the reapers: and he reached her parched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she did eat, and was sufficed, and left.  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when she was risen up to glean, Boaz commanded his young men, saying, Let her glean even among the sheaves, and reproach her not: </a:t>
            </a:r>
            <a:r>
              <a:rPr lang="en-US" sz="2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let fall also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handfuls of purpose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her, and leave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she may glean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rebuke her not.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Ruth 2:8-16 (KJV)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heel spokes="1"/>
      </p:transition>
    </mc:Choice>
    <mc:Fallback>
      <p:transition spd="slow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028" y="544287"/>
            <a:ext cx="8022771" cy="4942114"/>
          </a:xfrm>
          <a:solidFill>
            <a:schemeClr val="accent2">
              <a:lumMod val="20000"/>
              <a:lumOff val="80000"/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Handfuls on Purpose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was About to Teach Ruth…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… a Valuable Lesson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And Every Mother Here Today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Do What You Can Do…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Trust God to Do What You Can’t Do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250">
        <p14:vortex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5058"/>
            <a:ext cx="10515600" cy="92528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17170"/>
            <a:ext cx="10214344" cy="5355771"/>
          </a:xfrm>
          <a:solidFill>
            <a:schemeClr val="bg1">
              <a:alpha val="85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Hey Mothers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Have You Ever Felted Overwhelmed By Life’s Challenges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Wrong Place At Wrong Time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Wrong Connections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Wrong Background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Your Life Questions Are Crowed with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“What Ifs?” and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Shoulda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Coulda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Woulda’s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”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886" y="264547"/>
            <a:ext cx="7529116" cy="5058568"/>
          </a:xfrm>
          <a:solidFill>
            <a:schemeClr val="bg1">
              <a:alpha val="80000"/>
            </a:schemeClr>
          </a:solidFill>
          <a:effectLst>
            <a:softEdge rad="25400"/>
          </a:effectLst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Hold 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Always Hope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is…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Still on the Throne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Still Working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Still Able to Meet Your Needs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Take the Pen Out of Your Hand…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Place It in God’s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1656" y="0"/>
            <a:ext cx="7355199" cy="238760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Lessons From Ruth 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Encouragement for </a:t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MOTHERS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4097</Words>
  <Application>WPS Presentation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SimSun</vt:lpstr>
      <vt:lpstr>Wingdings</vt:lpstr>
      <vt:lpstr>Arial Rounded MT Bold</vt:lpstr>
      <vt:lpstr>Consolas</vt:lpstr>
      <vt:lpstr>Times New Roman</vt:lpstr>
      <vt:lpstr>Courier New</vt:lpstr>
      <vt:lpstr>Calibri</vt:lpstr>
      <vt:lpstr>Microsoft YaHei</vt:lpstr>
      <vt:lpstr>Arial Unicode MS</vt:lpstr>
      <vt:lpstr>Calibri Light</vt:lpstr>
      <vt:lpstr>Symbol</vt:lpstr>
      <vt:lpstr>Office Theme</vt:lpstr>
      <vt:lpstr>Edward Church                  May 14, 2023</vt:lpstr>
      <vt:lpstr>PowerPoint 演示文稿</vt:lpstr>
      <vt:lpstr>PowerPoint 演示文稿</vt:lpstr>
      <vt:lpstr>Mother’s Day 2023</vt:lpstr>
      <vt:lpstr>PowerPoint 演示文稿</vt:lpstr>
      <vt:lpstr>PowerPoint 演示文稿</vt:lpstr>
      <vt:lpstr>PowerPoint 演示文稿</vt:lpstr>
      <vt:lpstr>PowerPoint 演示文稿</vt:lpstr>
      <vt:lpstr>Lessons From Ruth  Encouragement for  ALL MOTHERS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Ruth  for  ALL MOTHERS</dc:title>
  <dc:creator>David Linton</dc:creator>
  <cp:lastModifiedBy>edwar</cp:lastModifiedBy>
  <cp:revision>81</cp:revision>
  <dcterms:created xsi:type="dcterms:W3CDTF">2023-05-12T02:40:00Z</dcterms:created>
  <dcterms:modified xsi:type="dcterms:W3CDTF">2023-05-14T18:14:52Z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9FA52FEBB4A845C49F186E0FA5BF1697</vt:lpwstr>
  </property>
  <property fmtid="{D5CDD505-2E9C-101B-9397-08002B2CF9AE}" pid="3" name="KSOProductBuildVer">
    <vt:lpwstr>1033-11.2.0.11537</vt:lpwstr>
  </property>
</Properties>
</file>