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662" r:id="rId3"/>
    <p:sldId id="665" r:id="rId4"/>
    <p:sldId id="650" r:id="rId5"/>
    <p:sldId id="607" r:id="rId6"/>
    <p:sldId id="663" r:id="rId7"/>
    <p:sldId id="661" r:id="rId8"/>
    <p:sldId id="603" r:id="rId9"/>
    <p:sldId id="655" r:id="rId10"/>
    <p:sldId id="668" r:id="rId11"/>
    <p:sldId id="673" r:id="rId12"/>
    <p:sldId id="674" r:id="rId13"/>
    <p:sldId id="676" r:id="rId14"/>
    <p:sldId id="675" r:id="rId15"/>
    <p:sldId id="677" r:id="rId16"/>
    <p:sldId id="679" r:id="rId17"/>
  </p:sldIdLst>
  <p:sldSz cx="9144000" cy="6858000" type="screen4x3"/>
  <p:notesSz cx="7099300" cy="9382125"/>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33CC"/>
    <a:srgbClr val="0000CC"/>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01" autoAdjust="0"/>
    <p:restoredTop sz="94595" autoAdjust="0"/>
  </p:normalViewPr>
  <p:slideViewPr>
    <p:cSldViewPr>
      <p:cViewPr varScale="1">
        <p:scale>
          <a:sx n="59" d="100"/>
          <a:sy n="59" d="100"/>
        </p:scale>
        <p:origin x="760" y="64"/>
      </p:cViewPr>
      <p:guideLst>
        <p:guide orient="horz" pos="2160"/>
        <p:guide pos="2880"/>
      </p:guideLst>
    </p:cSldViewPr>
  </p:slideViewPr>
  <p:outlineViewPr>
    <p:cViewPr>
      <p:scale>
        <a:sx n="33" d="100"/>
        <a:sy n="33" d="100"/>
      </p:scale>
      <p:origin x="0" y="5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468313"/>
          </a:xfrm>
          <a:prstGeom prst="rect">
            <a:avLst/>
          </a:prstGeom>
          <a:noFill/>
          <a:ln w="9525">
            <a:noFill/>
            <a:miter lim="800000"/>
          </a:ln>
          <a:effectLst/>
        </p:spPr>
        <p:txBody>
          <a:bodyPr vert="horz" wrap="square" lIns="94339" tIns="47169" rIns="94339" bIns="47169" numCol="1" anchor="t" anchorCtr="0" compatLnSpc="1"/>
          <a:lstStyle>
            <a:lvl1pPr eaLnBrk="1" hangingPunct="1">
              <a:defRPr sz="1200">
                <a:latin typeface="Arial" panose="020B0604020202020204" pitchFamily="34" charset="0"/>
              </a:defRPr>
            </a:lvl1pPr>
          </a:lstStyle>
          <a:p>
            <a:pPr>
              <a:defRPr/>
            </a:pPr>
            <a:endParaRPr lang="en-US" dirty="0"/>
          </a:p>
        </p:txBody>
      </p:sp>
      <p:sp>
        <p:nvSpPr>
          <p:cNvPr id="83971" name="Rectangle 3"/>
          <p:cNvSpPr>
            <a:spLocks noGrp="1" noChangeArrowheads="1"/>
          </p:cNvSpPr>
          <p:nvPr>
            <p:ph type="dt" sz="quarter" idx="1"/>
          </p:nvPr>
        </p:nvSpPr>
        <p:spPr bwMode="auto">
          <a:xfrm>
            <a:off x="4021138" y="0"/>
            <a:ext cx="3076575" cy="468313"/>
          </a:xfrm>
          <a:prstGeom prst="rect">
            <a:avLst/>
          </a:prstGeom>
          <a:noFill/>
          <a:ln w="9525">
            <a:noFill/>
            <a:miter lim="800000"/>
          </a:ln>
          <a:effectLst/>
        </p:spPr>
        <p:txBody>
          <a:bodyPr vert="horz" wrap="square" lIns="94339" tIns="47169" rIns="94339" bIns="47169" numCol="1" anchor="t" anchorCtr="0" compatLnSpc="1"/>
          <a:lstStyle>
            <a:lvl1pPr algn="r" eaLnBrk="1" hangingPunct="1">
              <a:defRPr sz="1200">
                <a:latin typeface="Arial" panose="020B0604020202020204" pitchFamily="34" charset="0"/>
              </a:defRPr>
            </a:lvl1pPr>
          </a:lstStyle>
          <a:p>
            <a:pPr>
              <a:defRPr/>
            </a:pPr>
            <a:endParaRPr lang="en-US" dirty="0"/>
          </a:p>
        </p:txBody>
      </p:sp>
      <p:sp>
        <p:nvSpPr>
          <p:cNvPr id="83972" name="Rectangle 4"/>
          <p:cNvSpPr>
            <a:spLocks noGrp="1" noChangeArrowheads="1"/>
          </p:cNvSpPr>
          <p:nvPr>
            <p:ph type="ftr" sz="quarter" idx="2"/>
          </p:nvPr>
        </p:nvSpPr>
        <p:spPr bwMode="auto">
          <a:xfrm>
            <a:off x="0" y="8912225"/>
            <a:ext cx="3076575" cy="468313"/>
          </a:xfrm>
          <a:prstGeom prst="rect">
            <a:avLst/>
          </a:prstGeom>
          <a:noFill/>
          <a:ln w="9525">
            <a:noFill/>
            <a:miter lim="800000"/>
          </a:ln>
          <a:effectLst/>
        </p:spPr>
        <p:txBody>
          <a:bodyPr vert="horz" wrap="square" lIns="94339" tIns="47169" rIns="94339" bIns="47169" numCol="1" anchor="b" anchorCtr="0" compatLnSpc="1"/>
          <a:lstStyle>
            <a:lvl1pPr eaLnBrk="1" hangingPunct="1">
              <a:defRPr sz="1200">
                <a:latin typeface="Arial" panose="020B0604020202020204" pitchFamily="34" charset="0"/>
              </a:defRPr>
            </a:lvl1pPr>
          </a:lstStyle>
          <a:p>
            <a:pPr>
              <a:defRPr/>
            </a:pPr>
            <a:endParaRPr lang="en-US" dirty="0"/>
          </a:p>
        </p:txBody>
      </p:sp>
      <p:sp>
        <p:nvSpPr>
          <p:cNvPr id="83973" name="Rectangle 5"/>
          <p:cNvSpPr>
            <a:spLocks noGrp="1" noChangeArrowheads="1"/>
          </p:cNvSpPr>
          <p:nvPr>
            <p:ph type="sldNum" sz="quarter" idx="3"/>
          </p:nvPr>
        </p:nvSpPr>
        <p:spPr bwMode="auto">
          <a:xfrm>
            <a:off x="4021138" y="8912225"/>
            <a:ext cx="3076575" cy="468313"/>
          </a:xfrm>
          <a:prstGeom prst="rect">
            <a:avLst/>
          </a:prstGeom>
          <a:noFill/>
          <a:ln w="9525">
            <a:noFill/>
            <a:miter lim="800000"/>
          </a:ln>
          <a:effectLst/>
        </p:spPr>
        <p:txBody>
          <a:bodyPr vert="horz" wrap="square" lIns="94339" tIns="47169" rIns="94339" bIns="47169" numCol="1" anchor="b" anchorCtr="0" compatLnSpc="1"/>
          <a:lstStyle>
            <a:lvl1pPr algn="r" eaLnBrk="1" hangingPunct="1">
              <a:defRPr sz="1200">
                <a:latin typeface="Arial" panose="020B0604020202020204" pitchFamily="34" charset="0"/>
              </a:defRPr>
            </a:lvl1pPr>
          </a:lstStyle>
          <a:p>
            <a:pPr>
              <a:defRPr/>
            </a:pPr>
            <a:fld id="{036690D7-401C-48E6-B5B0-1825F88096D5}" type="slidenum">
              <a:rPr lang="en-US"/>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F9837768-64E8-4017-A00E-FC1EF3FF8678}" type="datetimeFigureOut">
              <a:rPr lang="en-US" smtClean="0"/>
            </a:fld>
            <a:endParaRPr lang="en-US" dirty="0"/>
          </a:p>
        </p:txBody>
      </p:sp>
      <p:sp>
        <p:nvSpPr>
          <p:cNvPr id="4" name="Slide Image Placeholder 3"/>
          <p:cNvSpPr>
            <a:spLocks noGrp="1" noRot="1" noChangeAspect="1"/>
          </p:cNvSpPr>
          <p:nvPr>
            <p:ph type="sldImg" idx="2"/>
          </p:nvPr>
        </p:nvSpPr>
        <p:spPr>
          <a:xfrm>
            <a:off x="1439863" y="1173163"/>
            <a:ext cx="4219575" cy="31654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4850"/>
            <a:ext cx="5680075" cy="3694113"/>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2225"/>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2225"/>
            <a:ext cx="3076575" cy="469900"/>
          </a:xfrm>
          <a:prstGeom prst="rect">
            <a:avLst/>
          </a:prstGeom>
        </p:spPr>
        <p:txBody>
          <a:bodyPr vert="horz" lIns="91440" tIns="45720" rIns="91440" bIns="45720" rtlCol="0" anchor="b"/>
          <a:lstStyle>
            <a:lvl1pPr algn="r">
              <a:defRPr sz="1200"/>
            </a:lvl1pPr>
          </a:lstStyle>
          <a:p>
            <a:fld id="{AEC2B422-C0B9-4683-9F5C-871C5D2C7235}"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Freeform 2"/>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ln>
        </p:spPr>
        <p:txBody>
          <a:bodyPr/>
          <a:lstStyle/>
          <a:p>
            <a:pPr>
              <a:defRPr/>
            </a:pPr>
            <a:endParaRPr lang="en-US" dirty="0"/>
          </a:p>
        </p:txBody>
      </p:sp>
      <p:pic>
        <p:nvPicPr>
          <p:cNvPr id="5" name="Picture 34" descr="j0151577"/>
          <p:cNvPicPr>
            <a:picLocks noChangeAspect="1" noChangeArrowheads="1"/>
          </p:cNvPicPr>
          <p:nvPr userDrawn="1"/>
        </p:nvPicPr>
        <p:blipFill>
          <a:blip r:embed="rId2" cstate="print"/>
          <a:srcRect/>
          <a:stretch>
            <a:fillRect/>
          </a:stretch>
        </p:blipFill>
        <p:spPr bwMode="auto">
          <a:xfrm>
            <a:off x="762000" y="627063"/>
            <a:ext cx="2362200" cy="1920875"/>
          </a:xfrm>
          <a:prstGeom prst="rect">
            <a:avLst/>
          </a:prstGeom>
          <a:noFill/>
          <a:ln w="9525">
            <a:noFill/>
            <a:miter lim="800000"/>
            <a:headEnd/>
            <a:tailEnd/>
          </a:ln>
        </p:spPr>
      </p:pic>
      <p:sp>
        <p:nvSpPr>
          <p:cNvPr id="63491" name="Rectangle 3"/>
          <p:cNvSpPr>
            <a:spLocks noGrp="1" noChangeArrowheads="1"/>
          </p:cNvSpPr>
          <p:nvPr>
            <p:ph type="ctrTitle" hasCustomPrompt="1"/>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Edward Christian Church</a:t>
            </a:r>
            <a:endParaRPr lang="en-US"/>
          </a:p>
        </p:txBody>
      </p:sp>
      <p:sp>
        <p:nvSpPr>
          <p:cNvPr id="6349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endParaRPr lang="en-US"/>
          </a:p>
        </p:txBody>
      </p:sp>
      <p:sp>
        <p:nvSpPr>
          <p:cNvPr id="6"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7"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15129082-5199-44FC-BBBF-0693013B6837}" type="slidenum">
              <a:rPr lang="en-US"/>
            </a:fld>
            <a:endParaRPr lang="en-US" dirty="0"/>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0D9564B1-9A0A-408B-AD08-A91392A85529}" type="slidenum">
              <a:rPr lang="en-US"/>
            </a:fld>
            <a:endParaRPr lang="en-US" dirty="0"/>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685800"/>
            <a:ext cx="1924050" cy="51816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85800" y="685800"/>
            <a:ext cx="5619750" cy="51816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7405FE7D-05F7-4835-A15C-8A7390D120ED}" type="slidenum">
              <a:rPr lang="en-US"/>
            </a:fld>
            <a:endParaRPr lang="en-US" dirty="0"/>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796349D9-1DAE-4D5E-8BBC-B85191234096}" type="slidenum">
              <a:rPr lang="en-US"/>
            </a:fld>
            <a:endParaRPr lang="en-US" dirty="0"/>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EF0CE9E1-96E1-483E-86CE-843F99CA500F}" type="slidenum">
              <a:rPr lang="en-US"/>
            </a:fld>
            <a:endParaRPr lang="en-US" dirty="0"/>
          </a:p>
        </p:txBody>
      </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800" y="15240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10100" y="15240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3892F1F9-1026-4CD4-A468-59FED62EDDD3}" type="slidenum">
              <a:rPr lang="en-US"/>
            </a:fld>
            <a:endParaRPr lang="en-US" dirty="0"/>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E0C02420-15F3-4B50-A498-F24D46D17942}" type="slidenum">
              <a:rPr lang="en-US"/>
            </a:fld>
            <a:endParaRPr lang="en-US" dirty="0"/>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A056B2BF-2E32-4A8B-B01E-0480C32E2A59}" type="slidenum">
              <a:rPr lang="en-US"/>
            </a:fld>
            <a:endParaRPr lang="en-US" dirty="0"/>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65F06263-AC6A-468F-9B48-3215AD36CBFD}" type="slidenum">
              <a:rPr lang="en-US"/>
            </a:fld>
            <a:endParaRPr lang="en-US" dirty="0"/>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8DE5B89F-02DA-4EDA-A957-4DED769AEB24}" type="slidenum">
              <a:rPr lang="en-US"/>
            </a:fld>
            <a:endParaRPr lang="en-US" dirty="0"/>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6E5CFECF-9206-4013-BE3A-BD60CF14EFB5}" type="slidenum">
              <a:rPr lang="en-US"/>
            </a:fld>
            <a:endParaRPr lang="en-US" dirty="0"/>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w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Freeform 2"/>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ln>
        </p:spPr>
        <p:txBody>
          <a:bodyPr/>
          <a:lstStyle/>
          <a:p>
            <a:pPr>
              <a:defRPr/>
            </a:pPr>
            <a:endParaRPr lang="en-US" dirty="0"/>
          </a:p>
        </p:txBody>
      </p:sp>
      <p:sp>
        <p:nvSpPr>
          <p:cNvPr id="1027" name="Rectangle 3"/>
          <p:cNvSpPr>
            <a:spLocks noGrp="1" noChangeArrowheads="1"/>
          </p:cNvSpPr>
          <p:nvPr>
            <p:ph type="title"/>
          </p:nvPr>
        </p:nvSpPr>
        <p:spPr bwMode="auto">
          <a:xfrm>
            <a:off x="685800" y="685800"/>
            <a:ext cx="6870700" cy="762000"/>
          </a:xfrm>
          <a:prstGeom prst="rect">
            <a:avLst/>
          </a:prstGeom>
          <a:noFill/>
          <a:ln w="9525">
            <a:noFill/>
            <a:miter lim="800000"/>
          </a:ln>
        </p:spPr>
        <p:txBody>
          <a:bodyPr vert="horz" wrap="square" lIns="91440" tIns="45720" rIns="91440" bIns="45720" numCol="1" anchor="b" anchorCtr="0" compatLnSpc="1"/>
          <a:lstStyle/>
          <a:p>
            <a:pPr lvl="0"/>
            <a:r>
              <a:rPr lang="en-US"/>
              <a:t>Click to edit Master title style</a:t>
            </a:r>
            <a:endParaRPr lang="en-US"/>
          </a:p>
        </p:txBody>
      </p:sp>
      <p:sp>
        <p:nvSpPr>
          <p:cNvPr id="1028" name="Rectangle 4"/>
          <p:cNvSpPr>
            <a:spLocks noGrp="1" noChangeArrowheads="1"/>
          </p:cNvSpPr>
          <p:nvPr>
            <p:ph type="body" idx="1"/>
          </p:nvPr>
        </p:nvSpPr>
        <p:spPr bwMode="auto">
          <a:xfrm>
            <a:off x="685800" y="1524000"/>
            <a:ext cx="7696200" cy="43434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2469" name="Rectangle 5"/>
          <p:cNvSpPr>
            <a:spLocks noGrp="1" noChangeArrowheads="1"/>
          </p:cNvSpPr>
          <p:nvPr>
            <p:ph type="dt" sz="half" idx="2"/>
          </p:nvPr>
        </p:nvSpPr>
        <p:spPr bwMode="auto">
          <a:xfrm>
            <a:off x="1371600" y="6248400"/>
            <a:ext cx="1905000" cy="457200"/>
          </a:xfrm>
          <a:prstGeom prst="rect">
            <a:avLst/>
          </a:prstGeom>
          <a:noFill/>
          <a:ln w="9525">
            <a:noFill/>
            <a:miter lim="800000"/>
          </a:ln>
        </p:spPr>
        <p:txBody>
          <a:bodyPr vert="horz" wrap="square" lIns="91440" tIns="45720" rIns="91440" bIns="45720" numCol="1" anchor="t" anchorCtr="0" compatLnSpc="1"/>
          <a:lstStyle>
            <a:lvl1pPr eaLnBrk="1" hangingPunct="1">
              <a:defRPr sz="1400"/>
            </a:lvl1pPr>
          </a:lstStyle>
          <a:p>
            <a:pPr>
              <a:defRPr/>
            </a:pPr>
            <a:endParaRPr lang="en-US" dirty="0"/>
          </a:p>
        </p:txBody>
      </p:sp>
      <p:sp>
        <p:nvSpPr>
          <p:cNvPr id="62470" name="Rectangle 6"/>
          <p:cNvSpPr>
            <a:spLocks noGrp="1" noChangeArrowheads="1"/>
          </p:cNvSpPr>
          <p:nvPr>
            <p:ph type="ftr" sz="quarter" idx="3"/>
          </p:nvPr>
        </p:nvSpPr>
        <p:spPr bwMode="auto">
          <a:xfrm>
            <a:off x="3556000" y="624840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defRPr sz="1400"/>
            </a:lvl1pPr>
          </a:lstStyle>
          <a:p>
            <a:pPr>
              <a:defRPr/>
            </a:pPr>
            <a:endParaRPr lang="en-US" dirty="0"/>
          </a:p>
        </p:txBody>
      </p:sp>
      <p:sp>
        <p:nvSpPr>
          <p:cNvPr id="62471" name="Rectangle 7"/>
          <p:cNvSpPr>
            <a:spLocks noGrp="1" noChangeArrowheads="1"/>
          </p:cNvSpPr>
          <p:nvPr>
            <p:ph type="sldNum" sz="quarter" idx="4"/>
          </p:nvPr>
        </p:nvSpPr>
        <p:spPr bwMode="auto">
          <a:xfrm>
            <a:off x="6718300" y="6248400"/>
            <a:ext cx="1905000" cy="457200"/>
          </a:xfrm>
          <a:prstGeom prst="rect">
            <a:avLst/>
          </a:prstGeom>
          <a:noFill/>
          <a:ln w="9525">
            <a:noFill/>
            <a:miter lim="800000"/>
          </a:ln>
        </p:spPr>
        <p:txBody>
          <a:bodyPr vert="horz" wrap="square" lIns="91440" tIns="45720" rIns="91440" bIns="45720" numCol="1" anchor="t" anchorCtr="0" compatLnSpc="1"/>
          <a:lstStyle>
            <a:lvl1pPr algn="r" eaLnBrk="1" hangingPunct="1">
              <a:defRPr sz="1400"/>
            </a:lvl1pPr>
          </a:lstStyle>
          <a:p>
            <a:pPr>
              <a:defRPr/>
            </a:pPr>
            <a:fld id="{BD0AF6CC-5FEE-4BDD-AD66-8D45658FC0AD}" type="slidenum">
              <a:rPr lang="en-US"/>
            </a:fld>
            <a:endParaRPr lang="en-US" dirty="0"/>
          </a:p>
        </p:txBody>
      </p:sp>
      <p:pic>
        <p:nvPicPr>
          <p:cNvPr id="1032" name="Picture 53" descr="j0151577"/>
          <p:cNvPicPr>
            <a:picLocks noChangeAspect="1" noChangeArrowheads="1"/>
          </p:cNvPicPr>
          <p:nvPr userDrawn="1"/>
        </p:nvPicPr>
        <p:blipFill>
          <a:blip r:embed="rId12" cstate="print"/>
          <a:srcRect/>
          <a:stretch>
            <a:fillRect/>
          </a:stretch>
        </p:blipFill>
        <p:spPr bwMode="auto">
          <a:xfrm>
            <a:off x="7696200" y="609600"/>
            <a:ext cx="1211263" cy="985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lus/>
  </p:transition>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omic Sans MS" panose="030F0702030302020204" pitchFamily="66" charset="0"/>
        </a:defRPr>
      </a:lvl2pPr>
      <a:lvl3pPr algn="ctr" rtl="0" eaLnBrk="0" fontAlgn="base" hangingPunct="0">
        <a:spcBef>
          <a:spcPct val="0"/>
        </a:spcBef>
        <a:spcAft>
          <a:spcPct val="0"/>
        </a:spcAft>
        <a:defRPr sz="3600">
          <a:solidFill>
            <a:schemeClr val="tx1"/>
          </a:solidFill>
          <a:latin typeface="Comic Sans MS" panose="030F0702030302020204" pitchFamily="66" charset="0"/>
        </a:defRPr>
      </a:lvl3pPr>
      <a:lvl4pPr algn="ctr" rtl="0" eaLnBrk="0" fontAlgn="base" hangingPunct="0">
        <a:spcBef>
          <a:spcPct val="0"/>
        </a:spcBef>
        <a:spcAft>
          <a:spcPct val="0"/>
        </a:spcAft>
        <a:defRPr sz="3600">
          <a:solidFill>
            <a:schemeClr val="tx1"/>
          </a:solidFill>
          <a:latin typeface="Comic Sans MS" panose="030F0702030302020204" pitchFamily="66" charset="0"/>
        </a:defRPr>
      </a:lvl4pPr>
      <a:lvl5pPr algn="ctr" rtl="0" eaLnBrk="0" fontAlgn="base" hangingPunct="0">
        <a:spcBef>
          <a:spcPct val="0"/>
        </a:spcBef>
        <a:spcAft>
          <a:spcPct val="0"/>
        </a:spcAft>
        <a:defRPr sz="3600">
          <a:solidFill>
            <a:schemeClr val="tx1"/>
          </a:solidFill>
          <a:latin typeface="Comic Sans MS" panose="030F0702030302020204" pitchFamily="66" charset="0"/>
        </a:defRPr>
      </a:lvl5pPr>
      <a:lvl6pPr marL="457200" algn="ctr" rtl="0" fontAlgn="base">
        <a:spcBef>
          <a:spcPct val="0"/>
        </a:spcBef>
        <a:spcAft>
          <a:spcPct val="0"/>
        </a:spcAft>
        <a:defRPr sz="3600">
          <a:solidFill>
            <a:schemeClr val="tx1"/>
          </a:solidFill>
          <a:latin typeface="Comic Sans MS" panose="030F0702030302020204" pitchFamily="66" charset="0"/>
        </a:defRPr>
      </a:lvl6pPr>
      <a:lvl7pPr marL="914400" algn="ctr" rtl="0" fontAlgn="base">
        <a:spcBef>
          <a:spcPct val="0"/>
        </a:spcBef>
        <a:spcAft>
          <a:spcPct val="0"/>
        </a:spcAft>
        <a:defRPr sz="3600">
          <a:solidFill>
            <a:schemeClr val="tx1"/>
          </a:solidFill>
          <a:latin typeface="Comic Sans MS" panose="030F0702030302020204" pitchFamily="66" charset="0"/>
        </a:defRPr>
      </a:lvl7pPr>
      <a:lvl8pPr marL="1371600" algn="ctr" rtl="0" fontAlgn="base">
        <a:spcBef>
          <a:spcPct val="0"/>
        </a:spcBef>
        <a:spcAft>
          <a:spcPct val="0"/>
        </a:spcAft>
        <a:defRPr sz="3600">
          <a:solidFill>
            <a:schemeClr val="tx1"/>
          </a:solidFill>
          <a:latin typeface="Comic Sans MS" panose="030F0702030302020204" pitchFamily="66" charset="0"/>
        </a:defRPr>
      </a:lvl8pPr>
      <a:lvl9pPr marL="1828800" algn="ctr" rtl="0" fontAlgn="base">
        <a:spcBef>
          <a:spcPct val="0"/>
        </a:spcBef>
        <a:spcAft>
          <a:spcPct val="0"/>
        </a:spcAft>
        <a:defRPr sz="3600">
          <a:solidFill>
            <a:schemeClr val="tx1"/>
          </a:solidFill>
          <a:latin typeface="Comic Sans MS" panose="030F0702030302020204" pitchFamily="66" charset="0"/>
        </a:defRPr>
      </a:lvl9pPr>
    </p:titleStyle>
    <p:bodyStyle>
      <a:lvl1pPr marL="812800" indent="-812800" algn="l" rtl="0" eaLnBrk="0" fontAlgn="base" hangingPunct="0">
        <a:spcBef>
          <a:spcPct val="20000"/>
        </a:spcBef>
        <a:spcAft>
          <a:spcPct val="0"/>
        </a:spcAft>
        <a:buClr>
          <a:schemeClr val="tx1"/>
        </a:buClr>
        <a:buAutoNum type="romanUcPeriod"/>
        <a:defRPr sz="3200">
          <a:solidFill>
            <a:schemeClr val="tx1"/>
          </a:solidFill>
          <a:latin typeface="+mn-lt"/>
          <a:ea typeface="+mn-ea"/>
          <a:cs typeface="+mn-cs"/>
        </a:defRPr>
      </a:lvl1pPr>
      <a:lvl2pPr marL="1168400" indent="-711200" algn="l" rtl="0" eaLnBrk="0" fontAlgn="base" hangingPunct="0">
        <a:spcBef>
          <a:spcPct val="20000"/>
        </a:spcBef>
        <a:spcAft>
          <a:spcPct val="0"/>
        </a:spcAft>
        <a:buClr>
          <a:schemeClr val="tx1"/>
        </a:buClr>
        <a:buAutoNum type="arabicPeriod"/>
        <a:defRPr sz="2800">
          <a:solidFill>
            <a:schemeClr val="tx1"/>
          </a:solidFill>
          <a:latin typeface="+mn-lt"/>
        </a:defRPr>
      </a:lvl2pPr>
      <a:lvl3pPr marL="1524000" indent="-609600" algn="l" rtl="0" eaLnBrk="0" fontAlgn="base" hangingPunct="0">
        <a:spcBef>
          <a:spcPct val="20000"/>
        </a:spcBef>
        <a:spcAft>
          <a:spcPct val="0"/>
        </a:spcAft>
        <a:buClr>
          <a:schemeClr val="tx1"/>
        </a:buClr>
        <a:buAutoNum type="alphaUcPeriod"/>
        <a:defRPr sz="2400">
          <a:solidFill>
            <a:schemeClr val="tx1"/>
          </a:solidFill>
          <a:latin typeface="+mn-lt"/>
        </a:defRPr>
      </a:lvl3pPr>
      <a:lvl4pPr marL="1879600" indent="-508000" algn="l" rtl="0" eaLnBrk="0" fontAlgn="base" hangingPunct="0">
        <a:spcBef>
          <a:spcPct val="20000"/>
        </a:spcBef>
        <a:spcAft>
          <a:spcPct val="0"/>
        </a:spcAft>
        <a:buClr>
          <a:schemeClr val="tx1"/>
        </a:buClr>
        <a:buAutoNum type="arabicParenR"/>
        <a:defRPr sz="2000">
          <a:solidFill>
            <a:schemeClr val="tx1"/>
          </a:solidFill>
          <a:latin typeface="+mn-lt"/>
        </a:defRPr>
      </a:lvl4pPr>
      <a:lvl5pPr marL="2336800" indent="-508000" algn="l" rtl="0" eaLnBrk="0" fontAlgn="base" hangingPunct="0">
        <a:spcBef>
          <a:spcPct val="20000"/>
        </a:spcBef>
        <a:spcAft>
          <a:spcPct val="0"/>
        </a:spcAft>
        <a:buClr>
          <a:schemeClr val="tx1"/>
        </a:buClr>
        <a:buAutoNum type="alphaLcParenR"/>
        <a:defRPr sz="2000">
          <a:solidFill>
            <a:schemeClr val="tx1"/>
          </a:solidFill>
          <a:latin typeface="+mn-lt"/>
        </a:defRPr>
      </a:lvl5pPr>
      <a:lvl6pPr marL="2794000" indent="-508000" algn="l" rtl="0" fontAlgn="base">
        <a:spcBef>
          <a:spcPct val="20000"/>
        </a:spcBef>
        <a:spcAft>
          <a:spcPct val="0"/>
        </a:spcAft>
        <a:buClr>
          <a:schemeClr val="tx1"/>
        </a:buClr>
        <a:buAutoNum type="alphaLcParenR"/>
        <a:defRPr sz="2000">
          <a:solidFill>
            <a:schemeClr val="tx1"/>
          </a:solidFill>
          <a:latin typeface="+mn-lt"/>
        </a:defRPr>
      </a:lvl6pPr>
      <a:lvl7pPr marL="3251200" indent="-508000" algn="l" rtl="0" fontAlgn="base">
        <a:spcBef>
          <a:spcPct val="20000"/>
        </a:spcBef>
        <a:spcAft>
          <a:spcPct val="0"/>
        </a:spcAft>
        <a:buClr>
          <a:schemeClr val="tx1"/>
        </a:buClr>
        <a:buAutoNum type="alphaLcParenR"/>
        <a:defRPr sz="2000">
          <a:solidFill>
            <a:schemeClr val="tx1"/>
          </a:solidFill>
          <a:latin typeface="+mn-lt"/>
        </a:defRPr>
      </a:lvl7pPr>
      <a:lvl8pPr marL="3708400" indent="-508000" algn="l" rtl="0" fontAlgn="base">
        <a:spcBef>
          <a:spcPct val="20000"/>
        </a:spcBef>
        <a:spcAft>
          <a:spcPct val="0"/>
        </a:spcAft>
        <a:buClr>
          <a:schemeClr val="tx1"/>
        </a:buClr>
        <a:buAutoNum type="alphaLcParenR"/>
        <a:defRPr sz="2000">
          <a:solidFill>
            <a:schemeClr val="tx1"/>
          </a:solidFill>
          <a:latin typeface="+mn-lt"/>
        </a:defRPr>
      </a:lvl8pPr>
      <a:lvl9pPr marL="4165600" indent="-508000" algn="l" rtl="0" fontAlgn="base">
        <a:spcBef>
          <a:spcPct val="20000"/>
        </a:spcBef>
        <a:spcAft>
          <a:spcPct val="0"/>
        </a:spcAft>
        <a:buClr>
          <a:schemeClr val="tx1"/>
        </a:buClr>
        <a:buAutoNum type="alphaLcParen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plus/>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05800" cy="3733800"/>
          </a:xfrm>
          <a:solidFill>
            <a:schemeClr val="bg1">
              <a:alpha val="90000"/>
            </a:schemeClr>
          </a:solidFill>
        </p:spPr>
        <p:txBody>
          <a:bodyPr/>
          <a:lstStyle/>
          <a:p>
            <a:pPr marL="0" indent="0" algn="ctr">
              <a:buNone/>
            </a:pPr>
            <a:r>
              <a:rPr lang="en-US" b="1" dirty="0">
                <a:effectLst>
                  <a:outerShdw blurRad="38100" dist="38100" dir="2700000" algn="tl">
                    <a:srgbClr val="000000">
                      <a:alpha val="43137"/>
                    </a:srgbClr>
                  </a:outerShdw>
                </a:effectLst>
              </a:rPr>
              <a:t>It May Be Easy to Look Down on Ruth</a:t>
            </a:r>
            <a:endParaRPr lang="en-US"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But We ALL are in the Same Boat</a:t>
            </a:r>
            <a:endParaRPr lang="en-US" b="1" dirty="0">
              <a:effectLst>
                <a:outerShdw blurRad="38100" dist="38100" dir="2700000" algn="tl">
                  <a:srgbClr val="000000">
                    <a:alpha val="43137"/>
                  </a:srgbClr>
                </a:outerShdw>
              </a:effectLst>
            </a:endParaRPr>
          </a:p>
          <a:p>
            <a:pPr marL="0" indent="0" algn="ctr">
              <a:buNone/>
            </a:pPr>
            <a:endParaRPr lang="en-US"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We Too Need of a Kinsman Redeemer </a:t>
            </a:r>
            <a:endParaRPr lang="en-US"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But Unlike Ruth</a:t>
            </a:r>
            <a:endParaRPr lang="en-US"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Ours Has a Much Heavier Role to Fulfill  </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75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54430"/>
            <a:ext cx="8305800" cy="685800"/>
          </a:xfrm>
          <a:solidFill>
            <a:schemeClr val="bg1"/>
          </a:solidFill>
        </p:spPr>
        <p:txBody>
          <a:bodyPr/>
          <a:lstStyle/>
          <a:p>
            <a:r>
              <a:rPr lang="en-US" sz="4000" b="1" dirty="0">
                <a:effectLst>
                  <a:outerShdw blurRad="38100" dist="38100" dir="2700000" algn="tl">
                    <a:srgbClr val="000000">
                      <a:alpha val="43137"/>
                    </a:srgbClr>
                  </a:outerShdw>
                </a:effectLst>
              </a:rPr>
              <a:t>Jesus is Our Kinsman Redeemer</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9144000" cy="5812969"/>
          </a:xfrm>
          <a:solidFill>
            <a:schemeClr val="bg1">
              <a:alpha val="90000"/>
            </a:schemeClr>
          </a:solidFill>
        </p:spPr>
        <p:txBody>
          <a:bodyPr/>
          <a:lstStyle/>
          <a:p>
            <a:pPr marL="0" marR="0" indent="0" algn="ctr">
              <a:spcBef>
                <a:spcPts val="0"/>
              </a:spcBef>
              <a:spcAft>
                <a:spcPts val="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He Must Be Near Of Kin (</a:t>
            </a:r>
            <a:r>
              <a:rPr lang="en-US" b="1" dirty="0">
                <a:effectLst>
                  <a:outerShdw blurRad="38100" dist="38100" dir="2700000" algn="tl">
                    <a:srgbClr val="000000">
                      <a:alpha val="43137"/>
                    </a:srgbClr>
                  </a:outerShdw>
                </a:effectLst>
                <a:latin typeface="Arial Rounded MT Bold" panose="020F0704030504030204" pitchFamily="34" charset="0"/>
              </a:rPr>
              <a:t>Position)</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Jesus Became Like Us</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indent="0">
              <a:spcBef>
                <a:spcPts val="0"/>
              </a:spcBef>
              <a:spcAft>
                <a:spcPts val="800"/>
              </a:spcAft>
              <a:buNone/>
            </a:pPr>
            <a:r>
              <a:rPr lang="en-US" sz="28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Word became flesh and made his dwelling among us. We have seen his glory, the glory of the one and only Son, who came from the Father, full of grace and truth” </a:t>
            </a:r>
            <a:r>
              <a:rPr lang="en-US" sz="28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John 1:14</a:t>
            </a:r>
            <a:endPar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12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Hebrews 2:17 (AMP)</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spcBef>
                <a:spcPts val="0"/>
              </a:spcBef>
              <a:spcAft>
                <a:spcPts val="0"/>
              </a:spcAft>
              <a:buNone/>
            </a:pPr>
            <a:r>
              <a:rPr lang="en-US" sz="2800" baseline="30000" dirty="0">
                <a:effectLst>
                  <a:outerShdw blurRad="38100" dist="38100" dir="2700000" algn="tl">
                    <a:srgbClr val="000000">
                      <a:alpha val="43137"/>
                    </a:srgbClr>
                  </a:outerShdw>
                </a:effectLst>
                <a:latin typeface="Arial Rounded MT Bold" panose="020F0704030504030204" pitchFamily="34" charset="0"/>
              </a:rPr>
              <a:t>17 </a:t>
            </a:r>
            <a:r>
              <a:rPr lang="en-US" sz="2800" dirty="0">
                <a:effectLst>
                  <a:outerShdw blurRad="38100" dist="38100" dir="2700000" algn="tl">
                    <a:srgbClr val="000000">
                      <a:alpha val="43137"/>
                    </a:srgbClr>
                  </a:outerShdw>
                </a:effectLst>
                <a:latin typeface="Arial Rounded MT Bold" panose="020F0704030504030204" pitchFamily="34" charset="0"/>
              </a:rPr>
              <a:t> So it is evident that it was essential that He be made like His brethren in every respect, in order that He might become a merciful (sympathetic) / faithful High Priest in the things related to God, to make atonement </a:t>
            </a:r>
            <a:r>
              <a:rPr lang="en-US" sz="2800" i="1" dirty="0">
                <a:effectLst>
                  <a:outerShdw blurRad="38100" dist="38100" dir="2700000" algn="tl">
                    <a:srgbClr val="000000">
                      <a:alpha val="43137"/>
                    </a:srgbClr>
                  </a:outerShdw>
                </a:effectLst>
                <a:latin typeface="Arial Rounded MT Bold" panose="020F0704030504030204" pitchFamily="34" charset="0"/>
              </a:rPr>
              <a:t>/</a:t>
            </a:r>
            <a:r>
              <a:rPr lang="en-US" sz="2800" dirty="0">
                <a:effectLst>
                  <a:outerShdw blurRad="38100" dist="38100" dir="2700000" algn="tl">
                    <a:srgbClr val="000000">
                      <a:alpha val="43137"/>
                    </a:srgbClr>
                  </a:outerShdw>
                </a:effectLst>
                <a:latin typeface="Arial Rounded MT Bold" panose="020F0704030504030204" pitchFamily="34" charset="0"/>
              </a:rPr>
              <a:t> propitiation for the people's sins. </a:t>
            </a:r>
            <a:br>
              <a:rPr lang="en-US" sz="1600" dirty="0"/>
            </a:br>
            <a:endParaRPr lang="en-US" sz="1600" dirty="0"/>
          </a:p>
          <a:p>
            <a:pPr marL="0" marR="0" indent="0">
              <a:spcBef>
                <a:spcPts val="0"/>
              </a:spcBef>
              <a:spcAft>
                <a:spcPts val="800"/>
              </a:spcAft>
              <a:buNone/>
            </a:pP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25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2000"/>
                                        <p:tgtEl>
                                          <p:spTgt spid="3">
                                            <p:bg/>
                                          </p:spTgt>
                                        </p:tgtEl>
                                      </p:cBhvr>
                                    </p:animEffect>
                                  </p:childTnLst>
                                </p:cTn>
                              </p:par>
                              <p:par>
                                <p:cTn id="13" presetID="13" presetClass="entr" presetSubtype="32"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out)">
                                      <p:cBhvr>
                                        <p:cTn id="15" dur="2000"/>
                                        <p:tgtEl>
                                          <p:spTgt spid="3">
                                            <p:txEl>
                                              <p:pRg st="0" end="0"/>
                                            </p:txEl>
                                          </p:spTgt>
                                        </p:tgtEl>
                                      </p:cBhvr>
                                    </p:animEffect>
                                  </p:childTnLst>
                                </p:cTn>
                              </p:par>
                            </p:childTnLst>
                          </p:cTn>
                        </p:par>
                        <p:par>
                          <p:cTn id="16" fill="hold">
                            <p:stCondLst>
                              <p:cond delay="2000"/>
                            </p:stCondLst>
                            <p:childTnLst>
                              <p:par>
                                <p:cTn id="17" presetID="1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plus(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32"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plus(out)">
                                      <p:cBhvr>
                                        <p:cTn id="29" dur="2000"/>
                                        <p:tgtEl>
                                          <p:spTgt spid="3">
                                            <p:txEl>
                                              <p:pRg st="3" end="3"/>
                                            </p:txEl>
                                          </p:spTgt>
                                        </p:tgtEl>
                                      </p:cBhvr>
                                    </p:animEffect>
                                  </p:childTnLst>
                                </p:cTn>
                              </p:par>
                            </p:childTnLst>
                          </p:cTn>
                        </p:par>
                        <p:par>
                          <p:cTn id="30" fill="hold">
                            <p:stCondLst>
                              <p:cond delay="2000"/>
                            </p:stCondLst>
                            <p:childTnLst>
                              <p:par>
                                <p:cTn id="31" presetID="13"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plus(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4572000"/>
          </a:xfrm>
          <a:solidFill>
            <a:schemeClr val="bg1"/>
          </a:solidFill>
        </p:spPr>
        <p:txBody>
          <a:bodyPr/>
          <a:lstStyle/>
          <a:p>
            <a:pPr marL="0" indent="0" algn="ctr">
              <a:spcBef>
                <a:spcPts val="0"/>
              </a:spcBef>
              <a:spcAft>
                <a:spcPts val="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He Must Be Able To Redeem (</a:t>
            </a:r>
            <a:r>
              <a:rPr lang="en-US" b="1" dirty="0">
                <a:effectLst>
                  <a:outerShdw blurRad="38100" dist="38100" dir="2700000" algn="tl">
                    <a:srgbClr val="000000">
                      <a:alpha val="43137"/>
                    </a:srgbClr>
                  </a:outerShdw>
                </a:effectLst>
                <a:latin typeface="Arial Rounded MT Bold" panose="020F0704030504030204" pitchFamily="34" charset="0"/>
              </a:rPr>
              <a:t>Possession)</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Jesus Was Able to Redeem</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rPr>
              <a:t>Hebrews 9:12 (AMP)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12 </a:t>
            </a:r>
            <a:r>
              <a:rPr lang="en-US" sz="2800" dirty="0">
                <a:effectLst>
                  <a:outerShdw blurRad="38100" dist="38100" dir="2700000" algn="tl">
                    <a:srgbClr val="000000">
                      <a:alpha val="43137"/>
                    </a:srgbClr>
                  </a:outerShdw>
                </a:effectLst>
                <a:latin typeface="Arial Rounded MT Bold" panose="020F0704030504030204" pitchFamily="34" charset="0"/>
              </a:rPr>
              <a:t> He went once for all into the [Holy of] Holies [of heaven], not by virtue of the blood of goats and calves [by which to make reconciliation between God and man], but His own blood, having found </a:t>
            </a:r>
            <a:r>
              <a:rPr lang="en-US" sz="2800" i="1" dirty="0">
                <a:effectLst>
                  <a:outerShdw blurRad="38100" dist="38100" dir="2700000" algn="tl">
                    <a:srgbClr val="000000">
                      <a:alpha val="43137"/>
                    </a:srgbClr>
                  </a:outerShdw>
                </a:effectLst>
                <a:latin typeface="Arial Rounded MT Bold" panose="020F0704030504030204" pitchFamily="34" charset="0"/>
              </a:rPr>
              <a:t>and</a:t>
            </a:r>
            <a:r>
              <a:rPr lang="en-US" sz="2800" dirty="0">
                <a:effectLst>
                  <a:outerShdw blurRad="38100" dist="38100" dir="2700000" algn="tl">
                    <a:srgbClr val="000000">
                      <a:alpha val="43137"/>
                    </a:srgbClr>
                  </a:outerShdw>
                </a:effectLst>
                <a:latin typeface="Arial Rounded MT Bold" panose="020F0704030504030204" pitchFamily="34" charset="0"/>
              </a:rPr>
              <a:t> secured a complete redemption (an everlasting release for us). </a:t>
            </a:r>
            <a:endParaRPr lang="en-US" sz="28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3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out)">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58943" cy="6553200"/>
          </a:xfrm>
          <a:solidFill>
            <a:schemeClr val="bg1">
              <a:alpha val="90000"/>
            </a:schemeClr>
          </a:solidFill>
        </p:spPr>
        <p:txBody>
          <a:bodyPr/>
          <a:lstStyle/>
          <a:p>
            <a:pPr marL="0" marR="0" indent="0" algn="ctr">
              <a:spcBef>
                <a:spcPts val="0"/>
              </a:spcBef>
              <a:spcAft>
                <a:spcPts val="600"/>
              </a:spcAft>
              <a:buNone/>
            </a:pPr>
            <a:r>
              <a:rPr lang="en-US" sz="1800" b="1" dirty="0">
                <a:effectLst>
                  <a:outerShdw blurRad="38100" dist="38100" dir="2700000" algn="tl">
                    <a:srgbClr val="000000">
                      <a:alpha val="43137"/>
                    </a:srgbClr>
                  </a:outerShdw>
                </a:effectLst>
                <a:latin typeface="Arial Rounded MT Bold" panose="020F0704030504030204" pitchFamily="34" charset="0"/>
              </a:rPr>
              <a:t>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He Must Be Willing to Redeem </a:t>
            </a:r>
            <a:r>
              <a:rPr lang="en-US" b="1" dirty="0">
                <a:effectLst>
                  <a:outerShdw blurRad="38100" dist="38100" dir="2700000" algn="tl">
                    <a:srgbClr val="000000">
                      <a:alpha val="43137"/>
                    </a:srgbClr>
                  </a:outerShdw>
                </a:effectLst>
                <a:latin typeface="Arial Rounded MT Bold" panose="020F0704030504030204" pitchFamily="34" charset="0"/>
              </a:rPr>
              <a:t>(Passion)</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Jesus Was Willing to Do It</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buNone/>
            </a:pPr>
            <a:r>
              <a:rPr lang="en-US" sz="2700" b="1" dirty="0">
                <a:effectLst>
                  <a:outerShdw blurRad="38100" dist="38100" dir="2700000" algn="tl">
                    <a:srgbClr val="000000">
                      <a:alpha val="43137"/>
                    </a:srgbClr>
                  </a:outerShdw>
                </a:effectLst>
              </a:rPr>
              <a:t>Philippians 2:5-8 (NLT2) </a:t>
            </a:r>
            <a:br>
              <a:rPr lang="en-US" sz="2700" dirty="0">
                <a:effectLst>
                  <a:outerShdw blurRad="38100" dist="38100" dir="2700000" algn="tl">
                    <a:srgbClr val="000000">
                      <a:alpha val="43137"/>
                    </a:srgbClr>
                  </a:outerShdw>
                </a:effectLst>
              </a:rPr>
            </a:br>
            <a:r>
              <a:rPr lang="en-US" sz="2700" baseline="30000" dirty="0">
                <a:effectLst>
                  <a:outerShdw blurRad="38100" dist="38100" dir="2700000" algn="tl">
                    <a:srgbClr val="000000">
                      <a:alpha val="43137"/>
                    </a:srgbClr>
                  </a:outerShdw>
                </a:effectLst>
              </a:rPr>
              <a:t>5 </a:t>
            </a:r>
            <a:r>
              <a:rPr lang="en-US" sz="2700" dirty="0">
                <a:effectLst>
                  <a:outerShdw blurRad="38100" dist="38100" dir="2700000" algn="tl">
                    <a:srgbClr val="000000">
                      <a:alpha val="43137"/>
                    </a:srgbClr>
                  </a:outerShdw>
                </a:effectLst>
              </a:rPr>
              <a:t> </a:t>
            </a:r>
            <a:r>
              <a:rPr lang="en-US" sz="2700" i="1" dirty="0">
                <a:effectLst>
                  <a:outerShdw blurRad="38100" dist="38100" dir="2700000" algn="tl">
                    <a:srgbClr val="000000">
                      <a:alpha val="43137"/>
                    </a:srgbClr>
                  </a:outerShdw>
                </a:effectLst>
              </a:rPr>
              <a:t>You must have the same attitude that Christ Jesus had. </a:t>
            </a:r>
            <a:r>
              <a:rPr lang="en-US" sz="2700" i="1" baseline="30000" dirty="0">
                <a:effectLst>
                  <a:outerShdw blurRad="38100" dist="38100" dir="2700000" algn="tl">
                    <a:srgbClr val="000000">
                      <a:alpha val="43137"/>
                    </a:srgbClr>
                  </a:outerShdw>
                </a:effectLst>
              </a:rPr>
              <a:t>6 </a:t>
            </a:r>
            <a:r>
              <a:rPr lang="en-US" sz="2700" i="1" dirty="0">
                <a:effectLst>
                  <a:outerShdw blurRad="38100" dist="38100" dir="2700000" algn="tl">
                    <a:srgbClr val="000000">
                      <a:alpha val="43137"/>
                    </a:srgbClr>
                  </a:outerShdw>
                </a:effectLst>
              </a:rPr>
              <a:t> Though he was God, he did not think of equality with God as something to cling to. </a:t>
            </a:r>
            <a:r>
              <a:rPr lang="en-US" sz="2700" i="1" baseline="30000" dirty="0">
                <a:effectLst>
                  <a:outerShdw blurRad="38100" dist="38100" dir="2700000" algn="tl">
                    <a:srgbClr val="000000">
                      <a:alpha val="43137"/>
                    </a:srgbClr>
                  </a:outerShdw>
                </a:effectLst>
              </a:rPr>
              <a:t> </a:t>
            </a:r>
            <a:r>
              <a:rPr lang="en-US" sz="2700" i="1" dirty="0">
                <a:effectLst>
                  <a:outerShdw blurRad="38100" dist="38100" dir="2700000" algn="tl">
                    <a:srgbClr val="000000">
                      <a:alpha val="43137"/>
                    </a:srgbClr>
                  </a:outerShdw>
                </a:effectLst>
              </a:rPr>
              <a:t> Instead, he gave up his divine privileges; he took the humble position of a slave/ was born as a human being. When he appeared in human form, </a:t>
            </a:r>
            <a:r>
              <a:rPr lang="en-US" sz="2700" i="1" baseline="30000" dirty="0">
                <a:effectLst>
                  <a:outerShdw blurRad="38100" dist="38100" dir="2700000" algn="tl">
                    <a:srgbClr val="000000">
                      <a:alpha val="43137"/>
                    </a:srgbClr>
                  </a:outerShdw>
                </a:effectLst>
              </a:rPr>
              <a:t>8 </a:t>
            </a:r>
            <a:r>
              <a:rPr lang="en-US" sz="2700" i="1" dirty="0">
                <a:effectLst>
                  <a:outerShdw blurRad="38100" dist="38100" dir="2700000" algn="tl">
                    <a:srgbClr val="000000">
                      <a:alpha val="43137"/>
                    </a:srgbClr>
                  </a:outerShdw>
                </a:effectLst>
              </a:rPr>
              <a:t> he humbled himself in obedience to God and died a criminal’s death on a cross. </a:t>
            </a:r>
            <a:endParaRPr lang="en-US" sz="2700" i="1" dirty="0">
              <a:effectLst>
                <a:outerShdw blurRad="38100" dist="38100" dir="2700000" algn="tl">
                  <a:srgbClr val="000000">
                    <a:alpha val="43137"/>
                  </a:srgbClr>
                </a:outerShdw>
              </a:effectLst>
            </a:endParaRPr>
          </a:p>
          <a:p>
            <a:pPr marL="0" marR="0" indent="0">
              <a:spcBef>
                <a:spcPts val="1200"/>
              </a:spcBef>
              <a:spcAft>
                <a:spcPts val="0"/>
              </a:spcAft>
              <a:buNone/>
            </a:pPr>
            <a:r>
              <a:rPr lang="en-US" sz="27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“No one takes it from me, but I lay it down of my own accord. I have authority to lay it down and authority to take it up again. This command I received from my Father” </a:t>
            </a:r>
            <a:r>
              <a:rPr lang="en-US" sz="27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sz="2700" u="sng"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John 10:18</a:t>
            </a:r>
            <a:endParaRPr lang="en-US" sz="2700"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ou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a:solidFill>
            <a:schemeClr val="bg1"/>
          </a:solidFill>
        </p:spPr>
        <p:txBody>
          <a:bodyPr/>
          <a:lstStyle/>
          <a:p>
            <a:pPr marL="0" indent="0" algn="ctr">
              <a:spcBef>
                <a:spcPts val="0"/>
              </a:spcBef>
              <a:spcAft>
                <a:spcPts val="3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Redemption was Completed When…</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0"/>
              </a:spcBef>
              <a:spcAft>
                <a:spcPts val="3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…the Price was Completely Paid (</a:t>
            </a:r>
            <a:r>
              <a:rPr lang="en-US" b="1" dirty="0">
                <a:effectLst>
                  <a:outerShdw blurRad="38100" dist="38100" dir="2700000" algn="tl">
                    <a:srgbClr val="000000">
                      <a:alpha val="43137"/>
                    </a:srgbClr>
                  </a:outerShdw>
                </a:effectLst>
                <a:latin typeface="Arial Rounded MT Bold" panose="020F0704030504030204" pitchFamily="34" charset="0"/>
              </a:rPr>
              <a:t>Power)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marR="0" indent="0" algn="ctr">
              <a:spcBef>
                <a:spcPts val="0"/>
              </a:spcBef>
              <a:spcAft>
                <a:spcPts val="3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Jesus Paid the Complete Price for Our Sin</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lgn="ctr">
              <a:spcBef>
                <a:spcPts val="1200"/>
              </a:spcBef>
              <a:buNone/>
            </a:pPr>
            <a:r>
              <a:rPr lang="en-US" sz="2800" b="1" dirty="0">
                <a:effectLst>
                  <a:outerShdw blurRad="38100" dist="38100" dir="2700000" algn="tl">
                    <a:srgbClr val="000000">
                      <a:alpha val="43137"/>
                    </a:srgbClr>
                  </a:outerShdw>
                </a:effectLst>
              </a:rPr>
              <a:t>John 19:30 (KJV)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30 </a:t>
            </a:r>
            <a:r>
              <a:rPr lang="en-US" sz="2800" dirty="0">
                <a:effectLst>
                  <a:outerShdw blurRad="38100" dist="38100" dir="2700000" algn="tl">
                    <a:srgbClr val="000000">
                      <a:alpha val="43137"/>
                    </a:srgbClr>
                  </a:outerShdw>
                </a:effectLst>
              </a:rPr>
              <a:t> When Jesus therefore had received the vinegar, he said, It is finished: and he bowed his head, and gave up the ghost. </a:t>
            </a:r>
            <a:endParaRPr lang="en-US" sz="2800" dirty="0">
              <a:effectLst>
                <a:outerShdw blurRad="38100" dist="38100" dir="2700000" algn="tl">
                  <a:srgbClr val="000000">
                    <a:alpha val="43137"/>
                  </a:srgbClr>
                </a:outerShdw>
              </a:effectLst>
            </a:endParaRPr>
          </a:p>
          <a:p>
            <a:pPr marL="0" indent="0" algn="ctr">
              <a:spcBef>
                <a:spcPts val="12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Our Redemption is a Complete Redemption. </a:t>
            </a:r>
            <a:endPar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6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When Our Kinsman Redeemer Paid the Price…</a:t>
            </a:r>
            <a:endPar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6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…He Completed What He Started!</a:t>
            </a:r>
            <a:endPar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6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There is Nothing Else Needed to Complete It </a:t>
            </a:r>
            <a:endPar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6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Or Bring It to Pass.</a:t>
            </a:r>
            <a:endParaRPr lang="en-US" sz="28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spcBef>
                <a:spcPts val="600"/>
              </a:spcBef>
              <a:spcAft>
                <a:spcPts val="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It Is Finished!</a:t>
            </a:r>
            <a:endPar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out)">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3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out)">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par>
                          <p:cTn id="29" fill="hold">
                            <p:stCondLst>
                              <p:cond delay="2000"/>
                            </p:stCondLst>
                            <p:childTnLst>
                              <p:par>
                                <p:cTn id="30" presetID="13" presetClass="entr" presetSubtype="32"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out)">
                                      <p:cBhvr>
                                        <p:cTn id="32" dur="2000"/>
                                        <p:tgtEl>
                                          <p:spTgt spid="3">
                                            <p:txEl>
                                              <p:pRg st="5" end="5"/>
                                            </p:txEl>
                                          </p:spTgt>
                                        </p:tgtEl>
                                      </p:cBhvr>
                                    </p:animEffect>
                                  </p:childTnLst>
                                </p:cTn>
                              </p:par>
                            </p:childTnLst>
                          </p:cTn>
                        </p:par>
                        <p:par>
                          <p:cTn id="33" fill="hold">
                            <p:stCondLst>
                              <p:cond delay="4000"/>
                            </p:stCondLst>
                            <p:childTnLst>
                              <p:par>
                                <p:cTn id="34" presetID="13"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plus(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32"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plus(out)">
                                      <p:cBhvr>
                                        <p:cTn id="41" dur="2000"/>
                                        <p:tgtEl>
                                          <p:spTgt spid="3">
                                            <p:txEl>
                                              <p:pRg st="7" end="7"/>
                                            </p:txEl>
                                          </p:spTgt>
                                        </p:tgtEl>
                                      </p:cBhvr>
                                    </p:animEffect>
                                  </p:childTnLst>
                                </p:cTn>
                              </p:par>
                            </p:childTnLst>
                          </p:cTn>
                        </p:par>
                        <p:par>
                          <p:cTn id="42" fill="hold">
                            <p:stCondLst>
                              <p:cond delay="2000"/>
                            </p:stCondLst>
                            <p:childTnLst>
                              <p:par>
                                <p:cTn id="43" presetID="13" presetClass="entr" presetSubtype="16"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plus(in)">
                                      <p:cBhvr>
                                        <p:cTn id="45" dur="2000"/>
                                        <p:tgtEl>
                                          <p:spTgt spid="3">
                                            <p:txEl>
                                              <p:pRg st="8" end="8"/>
                                            </p:txEl>
                                          </p:spTgt>
                                        </p:tgtEl>
                                      </p:cBhvr>
                                    </p:animEffect>
                                  </p:childTnLst>
                                </p:cTn>
                              </p:par>
                            </p:childTnLst>
                          </p:cTn>
                        </p:par>
                        <p:par>
                          <p:cTn id="46" fill="hold">
                            <p:stCondLst>
                              <p:cond delay="4000"/>
                            </p:stCondLst>
                            <p:childTnLst>
                              <p:par>
                                <p:cTn id="47" presetID="13" presetClass="entr" presetSubtype="32"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plus(out)">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2286000" y="0"/>
            <a:ext cx="6553200" cy="6248400"/>
          </a:xfrm>
          <a:solidFill>
            <a:schemeClr val="bg1">
              <a:alpha val="90000"/>
            </a:schemeClr>
          </a:solidFill>
        </p:spPr>
        <p:txBody>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 was Our Man…</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Person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a Kinsman</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Free Himself</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Price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Had the Price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Pay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Willing to Pay</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Priority</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Completed the Process</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2" name="TextBox 1"/>
          <p:cNvSpPr txBox="1"/>
          <p:nvPr/>
        </p:nvSpPr>
        <p:spPr>
          <a:xfrm>
            <a:off x="1295400" y="6273225"/>
            <a:ext cx="6705600" cy="584775"/>
          </a:xfrm>
          <a:prstGeom prst="rect">
            <a:avLst/>
          </a:prstGeom>
          <a:solidFill>
            <a:schemeClr val="bg1"/>
          </a:solidFill>
        </p:spPr>
        <p:txBody>
          <a:bodyPr wrap="square" rtlCol="0">
            <a:spAutoFit/>
          </a:bodyPr>
          <a:lstStyle/>
          <a:p>
            <a:pPr algn="ctr"/>
            <a:r>
              <a:rPr lang="en-US" sz="3200" b="1" dirty="0">
                <a:effectLst>
                  <a:outerShdw blurRad="38100" dist="38100" dir="2700000" algn="tl">
                    <a:srgbClr val="000000">
                      <a:alpha val="43137"/>
                    </a:srgbClr>
                  </a:outerShdw>
                </a:effectLst>
              </a:rPr>
              <a:t>Jesus = Jehovah + Redeems</a:t>
            </a:r>
            <a:endParaRPr lang="en-US" sz="3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75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4">
                                            <p:txEl>
                                              <p:pRg st="5" end="5"/>
                                            </p:txEl>
                                          </p:spTgt>
                                        </p:tgtEl>
                                      </p:cBhvr>
                                    </p:animEffect>
                                    <p:set>
                                      <p:cBhvr>
                                        <p:cTn id="22" dur="1" fill="hold">
                                          <p:stCondLst>
                                            <p:cond delay="499"/>
                                          </p:stCondLst>
                                        </p:cTn>
                                        <p:tgtEl>
                                          <p:spTgt spid="4">
                                            <p:txEl>
                                              <p:pRg st="5" end="5"/>
                                            </p:txEl>
                                          </p:spTgt>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4">
                                            <p:txEl>
                                              <p:pRg st="6" end="6"/>
                                            </p:txEl>
                                          </p:spTgt>
                                        </p:tgtEl>
                                      </p:cBhvr>
                                    </p:animEffect>
                                    <p:set>
                                      <p:cBhvr>
                                        <p:cTn id="25" dur="1" fill="hold">
                                          <p:stCondLst>
                                            <p:cond delay="499"/>
                                          </p:stCondLst>
                                        </p:cTn>
                                        <p:tgtEl>
                                          <p:spTgt spid="4">
                                            <p:txEl>
                                              <p:pRg st="6" end="6"/>
                                            </p:txEl>
                                          </p:spTgt>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4">
                                            <p:txEl>
                                              <p:pRg st="7" end="7"/>
                                            </p:txEl>
                                          </p:spTgt>
                                        </p:tgtEl>
                                      </p:cBhvr>
                                    </p:animEffect>
                                    <p:set>
                                      <p:cBhvr>
                                        <p:cTn id="28" dur="1" fill="hold">
                                          <p:stCondLst>
                                            <p:cond delay="499"/>
                                          </p:stCondLst>
                                        </p:cTn>
                                        <p:tgtEl>
                                          <p:spTgt spid="4">
                                            <p:txEl>
                                              <p:pRg st="7" end="7"/>
                                            </p:txEl>
                                          </p:spTgt>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4">
                                            <p:txEl>
                                              <p:pRg st="8" end="8"/>
                                            </p:txEl>
                                          </p:spTgt>
                                        </p:tgtEl>
                                      </p:cBhvr>
                                    </p:animEffect>
                                    <p:set>
                                      <p:cBhvr>
                                        <p:cTn id="31" dur="1" fill="hold">
                                          <p:stCondLst>
                                            <p:cond delay="499"/>
                                          </p:stCondLst>
                                        </p:cTn>
                                        <p:tgtEl>
                                          <p:spTgt spid="4">
                                            <p:txEl>
                                              <p:pRg st="8" end="8"/>
                                            </p:txEl>
                                          </p:spTgt>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4">
                                            <p:txEl>
                                              <p:pRg st="9" end="9"/>
                                            </p:txEl>
                                          </p:spTgt>
                                        </p:tgtEl>
                                      </p:cBhvr>
                                    </p:animEffect>
                                    <p:set>
                                      <p:cBhvr>
                                        <p:cTn id="34" dur="1" fill="hold">
                                          <p:stCondLst>
                                            <p:cond delay="499"/>
                                          </p:stCondLst>
                                        </p:cTn>
                                        <p:tgtEl>
                                          <p:spTgt spid="4">
                                            <p:txEl>
                                              <p:pRg st="9" end="9"/>
                                            </p:txEl>
                                          </p:spTgt>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4">
                                            <p:txEl>
                                              <p:pRg st="10" end="10"/>
                                            </p:txEl>
                                          </p:spTgt>
                                        </p:tgtEl>
                                      </p:cBhvr>
                                    </p:animEffect>
                                    <p:set>
                                      <p:cBhvr>
                                        <p:cTn id="37" dur="1" fill="hold">
                                          <p:stCondLst>
                                            <p:cond delay="499"/>
                                          </p:stCondLst>
                                        </p:cTn>
                                        <p:tgtEl>
                                          <p:spTgt spid="4">
                                            <p:txEl>
                                              <p:pRg st="10" end="10"/>
                                            </p:txEl>
                                          </p:spTgt>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4">
                                            <p:bg/>
                                          </p:spTgt>
                                        </p:tgtEl>
                                      </p:cBhvr>
                                    </p:animEffect>
                                    <p:set>
                                      <p:cBhvr>
                                        <p:cTn id="40" dur="1" fill="hold">
                                          <p:stCondLst>
                                            <p:cond delay="499"/>
                                          </p:stCondLst>
                                        </p:cTn>
                                        <p:tgtEl>
                                          <p:spTgt spid="4">
                                            <p:bg/>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780792"/>
            <a:ext cx="6870700" cy="1600200"/>
          </a:xfrm>
        </p:spPr>
        <p:txBody>
          <a:bodyPr/>
          <a:lstStyle/>
          <a:p>
            <a:r>
              <a:rPr lang="en-US" sz="4800" b="1" dirty="0">
                <a:solidFill>
                  <a:schemeClr val="bg1"/>
                </a:solidFill>
                <a:effectLst>
                  <a:outerShdw blurRad="38100" dist="38100" dir="2700000" algn="tl">
                    <a:srgbClr val="000000">
                      <a:alpha val="43137"/>
                    </a:srgbClr>
                  </a:outerShdw>
                </a:effectLst>
              </a:rPr>
              <a:t>After Easter Special</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Pt 2</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48200" y="5334000"/>
            <a:ext cx="4343400" cy="990600"/>
          </a:xfrm>
        </p:spPr>
        <p:txBody>
          <a:bodyPr/>
          <a:lstStyle/>
          <a:p>
            <a:pPr marL="0" indent="0">
              <a:buNone/>
            </a:pPr>
            <a:r>
              <a:rPr lang="en-US" sz="4800" b="1" dirty="0">
                <a:solidFill>
                  <a:schemeClr val="bg1"/>
                </a:solidFill>
                <a:effectLst>
                  <a:outerShdw blurRad="38100" dist="38100" dir="2700000" algn="tl">
                    <a:srgbClr val="000000">
                      <a:alpha val="43137"/>
                    </a:srgbClr>
                  </a:outerShdw>
                </a:effectLst>
              </a:rPr>
              <a:t>Book of Ruth </a:t>
            </a:r>
            <a:endParaRPr lang="en-US" sz="4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143000" y="381000"/>
            <a:ext cx="25146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endParaRPr lang="en-US" sz="24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943600" y="380999"/>
            <a:ext cx="25146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May 21, 2023 </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75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4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Horizontal)">
                                      <p:cBhvr>
                                        <p:cTn id="15" dur="500"/>
                                        <p:tgtEl>
                                          <p:spTgt spid="4"/>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115300" cy="4343400"/>
          </a:xfrm>
          <a:solidFill>
            <a:schemeClr val="bg1">
              <a:alpha val="60000"/>
            </a:schemeClr>
          </a:solidFill>
          <a:effectLst>
            <a:softEdge rad="38100"/>
          </a:effectLst>
        </p:spPr>
        <p:txBody>
          <a:bodyPr/>
          <a:lstStyle/>
          <a:p>
            <a:pPr marL="0" indent="0" algn="ctr">
              <a:buNone/>
            </a:pPr>
            <a:r>
              <a:rPr lang="en-US" sz="4000" b="1" dirty="0">
                <a:effectLst>
                  <a:outerShdw blurRad="38100" dist="38100" dir="2700000" algn="tl">
                    <a:srgbClr val="000000">
                      <a:alpha val="43137"/>
                    </a:srgbClr>
                  </a:outerShdw>
                </a:effectLst>
              </a:rPr>
              <a:t>The Cross Was Real!</a:t>
            </a:r>
            <a:endParaRPr lang="en-US" sz="4000" b="1" dirty="0">
              <a:effectLst>
                <a:outerShdw blurRad="38100" dist="38100" dir="2700000" algn="tl">
                  <a:srgbClr val="000000">
                    <a:alpha val="43137"/>
                  </a:srgbClr>
                </a:outerShdw>
              </a:effectLst>
            </a:endParaRPr>
          </a:p>
          <a:p>
            <a:pPr marL="0" indent="0" algn="ctr">
              <a:buNone/>
            </a:pPr>
            <a:r>
              <a:rPr lang="en-US" sz="4000" b="1" dirty="0">
                <a:effectLst>
                  <a:outerShdw blurRad="38100" dist="38100" dir="2700000" algn="tl">
                    <a:srgbClr val="000000">
                      <a:alpha val="43137"/>
                    </a:srgbClr>
                  </a:outerShdw>
                </a:effectLst>
              </a:rPr>
              <a:t>History Cannot Deny it!</a:t>
            </a:r>
            <a:endParaRPr lang="en-US" sz="4000" b="1" dirty="0">
              <a:effectLst>
                <a:outerShdw blurRad="38100" dist="38100" dir="2700000" algn="tl">
                  <a:srgbClr val="000000">
                    <a:alpha val="43137"/>
                  </a:srgbClr>
                </a:outerShdw>
              </a:effectLst>
            </a:endParaRPr>
          </a:p>
          <a:p>
            <a:pPr marL="571500" indent="-571500" algn="ctr">
              <a:buFont typeface="Arial" panose="020B0604020202020204" pitchFamily="34" charset="0"/>
              <a:buChar char="•"/>
            </a:pPr>
            <a:r>
              <a:rPr lang="en-US" sz="4000" b="1" dirty="0">
                <a:effectLst>
                  <a:outerShdw blurRad="38100" dist="38100" dir="2700000" algn="tl">
                    <a:srgbClr val="000000">
                      <a:alpha val="43137"/>
                    </a:srgbClr>
                  </a:outerShdw>
                </a:effectLst>
              </a:rPr>
              <a:t>Purpose</a:t>
            </a:r>
            <a:endParaRPr lang="en-US" sz="4000" b="1" dirty="0">
              <a:effectLst>
                <a:outerShdw blurRad="38100" dist="38100" dir="2700000" algn="tl">
                  <a:srgbClr val="000000">
                    <a:alpha val="43137"/>
                  </a:srgbClr>
                </a:outerShdw>
              </a:effectLst>
            </a:endParaRPr>
          </a:p>
          <a:p>
            <a:pPr marL="571500" indent="-571500" algn="ctr">
              <a:buFont typeface="Arial" panose="020B0604020202020204" pitchFamily="34" charset="0"/>
              <a:buChar char="•"/>
            </a:pPr>
            <a:r>
              <a:rPr lang="en-US" sz="4000" b="1" dirty="0">
                <a:effectLst>
                  <a:outerShdw blurRad="38100" dist="38100" dir="2700000" algn="tl">
                    <a:srgbClr val="000000">
                      <a:alpha val="43137"/>
                    </a:srgbClr>
                  </a:outerShdw>
                </a:effectLst>
              </a:rPr>
              <a:t>Price</a:t>
            </a:r>
            <a:endParaRPr lang="en-US" sz="4000" b="1" dirty="0">
              <a:effectLst>
                <a:outerShdw blurRad="38100" dist="38100" dir="2700000" algn="tl">
                  <a:srgbClr val="000000">
                    <a:alpha val="43137"/>
                  </a:srgbClr>
                </a:outerShdw>
              </a:effectLst>
            </a:endParaRPr>
          </a:p>
          <a:p>
            <a:pPr marL="571500" indent="-571500" algn="ctr">
              <a:buFont typeface="Arial" panose="020B0604020202020204" pitchFamily="34" charset="0"/>
              <a:buChar char="•"/>
            </a:pPr>
            <a:r>
              <a:rPr lang="en-US" sz="4000" b="1" dirty="0">
                <a:effectLst>
                  <a:outerShdw blurRad="38100" dist="38100" dir="2700000" algn="tl">
                    <a:srgbClr val="000000">
                      <a:alpha val="43137"/>
                    </a:srgbClr>
                  </a:outerShdw>
                </a:effectLst>
              </a:rPr>
              <a:t>Pain</a:t>
            </a:r>
            <a:endParaRPr lang="en-US" sz="4000" b="1" dirty="0">
              <a:effectLst>
                <a:outerShdw blurRad="38100" dist="38100" dir="2700000" algn="tl">
                  <a:srgbClr val="000000">
                    <a:alpha val="43137"/>
                  </a:srgbClr>
                </a:outerShdw>
              </a:effectLst>
            </a:endParaRPr>
          </a:p>
          <a:p>
            <a:pPr marL="0" indent="0" algn="ctr">
              <a:buNone/>
            </a:pPr>
            <a:r>
              <a:rPr lang="en-US" sz="4000" b="1" dirty="0">
                <a:effectLst>
                  <a:outerShdw blurRad="38100" dist="38100" dir="2700000" algn="tl">
                    <a:srgbClr val="000000">
                      <a:alpha val="43137"/>
                    </a:srgbClr>
                  </a:outerShdw>
                </a:effectLst>
              </a:rPr>
              <a:t>It was the Price of Redemption</a:t>
            </a:r>
            <a:endParaRPr lang="en-US" sz="4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500">
        <p:cover dir="d"/>
      </p:transition>
    </mc:Choice>
    <mc:Fallback>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out)">
                                      <p:cBhvr>
                                        <p:cTn id="7" dur="2000"/>
                                        <p:tgtEl>
                                          <p:spTgt spid="3">
                                            <p:bg/>
                                          </p:spTgt>
                                        </p:tgtEl>
                                      </p:cBhvr>
                                    </p:animEffect>
                                  </p:childTnLst>
                                </p:cTn>
                              </p:par>
                            </p:childTnLst>
                          </p:cTn>
                        </p:par>
                        <p:par>
                          <p:cTn id="8" fill="hold">
                            <p:stCondLst>
                              <p:cond delay="2000"/>
                            </p:stCondLst>
                            <p:childTnLst>
                              <p:par>
                                <p:cTn id="9" presetID="13"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out)">
                                      <p:cBhvr>
                                        <p:cTn id="11" dur="2000"/>
                                        <p:tgtEl>
                                          <p:spTgt spid="3">
                                            <p:txEl>
                                              <p:pRg st="0" end="0"/>
                                            </p:txEl>
                                          </p:spTgt>
                                        </p:tgtEl>
                                      </p:cBhvr>
                                    </p:animEffect>
                                  </p:childTnLst>
                                </p:cTn>
                              </p:par>
                            </p:childTnLst>
                          </p:cTn>
                        </p:par>
                        <p:par>
                          <p:cTn id="12" fill="hold">
                            <p:stCondLst>
                              <p:cond delay="4000"/>
                            </p:stCondLst>
                            <p:childTnLst>
                              <p:par>
                                <p:cTn id="13" presetID="13"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out)">
                                      <p:cBhvr>
                                        <p:cTn id="15" dur="2000"/>
                                        <p:tgtEl>
                                          <p:spTgt spid="3">
                                            <p:txEl>
                                              <p:pRg st="1" end="1"/>
                                            </p:txEl>
                                          </p:spTgt>
                                        </p:tgtEl>
                                      </p:cBhvr>
                                    </p:animEffect>
                                  </p:childTnLst>
                                </p:cTn>
                              </p:par>
                            </p:childTnLst>
                          </p:cTn>
                        </p:par>
                        <p:par>
                          <p:cTn id="16" fill="hold">
                            <p:stCondLst>
                              <p:cond delay="6000"/>
                            </p:stCondLst>
                            <p:childTnLst>
                              <p:par>
                                <p:cTn id="17" presetID="13"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out)">
                                      <p:cBhvr>
                                        <p:cTn id="19" dur="2000"/>
                                        <p:tgtEl>
                                          <p:spTgt spid="3">
                                            <p:txEl>
                                              <p:pRg st="2" end="2"/>
                                            </p:txEl>
                                          </p:spTgt>
                                        </p:tgtEl>
                                      </p:cBhvr>
                                    </p:animEffect>
                                  </p:childTnLst>
                                </p:cTn>
                              </p:par>
                            </p:childTnLst>
                          </p:cTn>
                        </p:par>
                        <p:par>
                          <p:cTn id="20" fill="hold">
                            <p:stCondLst>
                              <p:cond delay="8000"/>
                            </p:stCondLst>
                            <p:childTnLst>
                              <p:par>
                                <p:cTn id="21" presetID="13"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out)">
                                      <p:cBhvr>
                                        <p:cTn id="23" dur="2000"/>
                                        <p:tgtEl>
                                          <p:spTgt spid="3">
                                            <p:txEl>
                                              <p:pRg st="3" end="3"/>
                                            </p:txEl>
                                          </p:spTgt>
                                        </p:tgtEl>
                                      </p:cBhvr>
                                    </p:animEffect>
                                  </p:childTnLst>
                                </p:cTn>
                              </p:par>
                            </p:childTnLst>
                          </p:cTn>
                        </p:par>
                        <p:par>
                          <p:cTn id="24" fill="hold">
                            <p:stCondLst>
                              <p:cond delay="10000"/>
                            </p:stCondLst>
                            <p:childTnLst>
                              <p:par>
                                <p:cTn id="25" presetID="13"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out)">
                                      <p:cBhvr>
                                        <p:cTn id="27" dur="2000"/>
                                        <p:tgtEl>
                                          <p:spTgt spid="3">
                                            <p:txEl>
                                              <p:pRg st="4" end="4"/>
                                            </p:txEl>
                                          </p:spTgt>
                                        </p:tgtEl>
                                      </p:cBhvr>
                                    </p:animEffect>
                                  </p:childTnLst>
                                </p:cTn>
                              </p:par>
                            </p:childTnLst>
                          </p:cTn>
                        </p:par>
                        <p:par>
                          <p:cTn id="28" fill="hold">
                            <p:stCondLst>
                              <p:cond delay="12000"/>
                            </p:stCondLst>
                            <p:childTnLst>
                              <p:par>
                                <p:cTn id="29" presetID="13"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out)">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066800" y="876300"/>
            <a:ext cx="7391400" cy="5181600"/>
          </a:xfrm>
          <a:solidFill>
            <a:schemeClr val="bg1">
              <a:alpha val="95000"/>
            </a:schemeClr>
          </a:solidFill>
          <a:effectLst>
            <a:softEdge rad="38100"/>
          </a:effectLst>
        </p:spPr>
        <p:txBody>
          <a:bodyPr/>
          <a:lstStyle/>
          <a:p>
            <a:pPr algn="ct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Corinthians 6:20 (KJV)</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ye are bought with a price: therefore glorify God in your body, and in your spirit, which are God's. </a:t>
            </a:r>
            <a:endParaRPr lang="en-US" i="1" dirty="0">
              <a:effectLst>
                <a:outerShdw blurRad="38100" dist="38100" dir="2700000" algn="tl">
                  <a:srgbClr val="000000">
                    <a:alpha val="43137"/>
                  </a:srgbClr>
                </a:outerShdw>
              </a:effectLst>
            </a:endParaRPr>
          </a:p>
          <a:p>
            <a:pPr algn="ctr">
              <a:spcBef>
                <a:spcPts val="24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John 8:36 (KJV)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the Son therefore shall make you free,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ye shall be free indeed</a:t>
            </a:r>
            <a:r>
              <a:rPr lang="en-US" i="1" dirty="0">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a:p>
            <a:pPr algn="ctr">
              <a:spcBef>
                <a:spcPts val="18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Points to Powerful Picture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18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How God Made a Way</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5779" name="Rectangle 3"/>
          <p:cNvSpPr>
            <a:spLocks noGrp="1" noChangeArrowheads="1"/>
          </p:cNvSpPr>
          <p:nvPr>
            <p:ph type="title"/>
          </p:nvPr>
        </p:nvSpPr>
        <p:spPr>
          <a:xfrm>
            <a:off x="3886200" y="190500"/>
            <a:ext cx="5118100" cy="685800"/>
          </a:xfrm>
          <a:ln w="28575">
            <a:solidFill>
              <a:srgbClr val="990000"/>
            </a:solidFill>
          </a:ln>
        </p:spPr>
        <p:txBody>
          <a:bodyPr/>
          <a:lstStyle/>
          <a:p>
            <a:pPr lvl="1" algn="l" eaLnBrk="1" hangingPunct="1">
              <a:defRPr/>
            </a:pP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Redemption’s Price</a:t>
            </a:r>
            <a:endPar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arn(inVertical)">
                                      <p:cBhvr>
                                        <p:cTn id="7" dur="500"/>
                                        <p:tgtEl>
                                          <p:spTgt spid="75779"/>
                                        </p:tgtEl>
                                      </p:cBhvr>
                                    </p:animEffect>
                                  </p:childTnLst>
                                </p:cTn>
                              </p:par>
                              <p:par>
                                <p:cTn id="8" presetID="2" presetClass="entr" presetSubtype="9" fill="hold" grpId="0" nodeType="withEffect">
                                  <p:stCondLst>
                                    <p:cond delay="0"/>
                                  </p:stCondLst>
                                  <p:childTnLst>
                                    <p:set>
                                      <p:cBhvr>
                                        <p:cTn id="9" dur="1" fill="hold">
                                          <p:stCondLst>
                                            <p:cond delay="0"/>
                                          </p:stCondLst>
                                        </p:cTn>
                                        <p:tgtEl>
                                          <p:spTgt spid="75778">
                                            <p:bg/>
                                          </p:spTgt>
                                        </p:tgtEl>
                                        <p:attrNameLst>
                                          <p:attrName>style.visibility</p:attrName>
                                        </p:attrNameLst>
                                      </p:cBhvr>
                                      <p:to>
                                        <p:strVal val="visible"/>
                                      </p:to>
                                    </p:set>
                                    <p:anim calcmode="lin" valueType="num">
                                      <p:cBhvr additive="base">
                                        <p:cTn id="10" dur="2000" fill="hold"/>
                                        <p:tgtEl>
                                          <p:spTgt spid="75778">
                                            <p:bg/>
                                          </p:spTgt>
                                        </p:tgtEl>
                                        <p:attrNameLst>
                                          <p:attrName>ppt_x</p:attrName>
                                        </p:attrNameLst>
                                      </p:cBhvr>
                                      <p:tavLst>
                                        <p:tav tm="0">
                                          <p:val>
                                            <p:strVal val="0-#ppt_w/2"/>
                                          </p:val>
                                        </p:tav>
                                        <p:tav tm="100000">
                                          <p:val>
                                            <p:strVal val="#ppt_x"/>
                                          </p:val>
                                        </p:tav>
                                      </p:tavLst>
                                    </p:anim>
                                    <p:anim calcmode="lin" valueType="num">
                                      <p:cBhvr additive="base">
                                        <p:cTn id="11" dur="2000" fill="hold"/>
                                        <p:tgtEl>
                                          <p:spTgt spid="75778">
                                            <p:bg/>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75778">
                                            <p:txEl>
                                              <p:pRg st="0" end="0"/>
                                            </p:txEl>
                                          </p:spTgt>
                                        </p:tgtEl>
                                        <p:attrNameLst>
                                          <p:attrName>style.visibility</p:attrName>
                                        </p:attrNameLst>
                                      </p:cBhvr>
                                      <p:to>
                                        <p:strVal val="visible"/>
                                      </p:to>
                                    </p:set>
                                    <p:anim calcmode="lin" valueType="num">
                                      <p:cBhvr additive="base">
                                        <p:cTn id="14" dur="2000" fill="hold"/>
                                        <p:tgtEl>
                                          <p:spTgt spid="75778">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75778">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3" fill="hold" grpId="0" nodeType="afterEffect">
                                  <p:stCondLst>
                                    <p:cond delay="0"/>
                                  </p:stCondLst>
                                  <p:childTnLst>
                                    <p:set>
                                      <p:cBhvr>
                                        <p:cTn id="18" dur="1" fill="hold">
                                          <p:stCondLst>
                                            <p:cond delay="0"/>
                                          </p:stCondLst>
                                        </p:cTn>
                                        <p:tgtEl>
                                          <p:spTgt spid="75778">
                                            <p:txEl>
                                              <p:pRg st="1" end="1"/>
                                            </p:txEl>
                                          </p:spTgt>
                                        </p:tgtEl>
                                        <p:attrNameLst>
                                          <p:attrName>style.visibility</p:attrName>
                                        </p:attrNameLst>
                                      </p:cBhvr>
                                      <p:to>
                                        <p:strVal val="visible"/>
                                      </p:to>
                                    </p:set>
                                    <p:anim calcmode="lin" valueType="num">
                                      <p:cBhvr additive="base">
                                        <p:cTn id="19" dur="2000" fill="hold"/>
                                        <p:tgtEl>
                                          <p:spTgt spid="75778">
                                            <p:txEl>
                                              <p:pRg st="1" end="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75778">
                                            <p:txEl>
                                              <p:pRg st="1" end="1"/>
                                            </p:txEl>
                                          </p:spTgt>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75778">
                                            <p:txEl>
                                              <p:pRg st="2" end="2"/>
                                            </p:txEl>
                                          </p:spTgt>
                                        </p:tgtEl>
                                        <p:attrNameLst>
                                          <p:attrName>style.visibility</p:attrName>
                                        </p:attrNameLst>
                                      </p:cBhvr>
                                      <p:to>
                                        <p:strVal val="visible"/>
                                      </p:to>
                                    </p:set>
                                    <p:anim calcmode="lin" valueType="num">
                                      <p:cBhvr additive="base">
                                        <p:cTn id="24" dur="20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75778">
                                            <p:txEl>
                                              <p:pRg st="2" end="2"/>
                                            </p:txEl>
                                          </p:spTgt>
                                        </p:tgtEl>
                                        <p:attrNameLst>
                                          <p:attrName>ppt_y</p:attrName>
                                        </p:attrNameLst>
                                      </p:cBhvr>
                                      <p:tavLst>
                                        <p:tav tm="0">
                                          <p:val>
                                            <p:strVal val="0-#ppt_h/2"/>
                                          </p:val>
                                        </p:tav>
                                        <p:tav tm="100000">
                                          <p:val>
                                            <p:strVal val="#ppt_y"/>
                                          </p:val>
                                        </p:tav>
                                      </p:tavLst>
                                    </p:anim>
                                  </p:childTnLst>
                                </p:cTn>
                              </p:par>
                            </p:childTnLst>
                          </p:cTn>
                        </p:par>
                        <p:par>
                          <p:cTn id="26" fill="hold">
                            <p:stCondLst>
                              <p:cond delay="4500"/>
                            </p:stCondLst>
                            <p:childTnLst>
                              <p:par>
                                <p:cTn id="27" presetID="2" presetClass="entr" presetSubtype="1" fill="hold" grpId="0" nodeType="afterEffect">
                                  <p:stCondLst>
                                    <p:cond delay="0"/>
                                  </p:stCondLst>
                                  <p:childTnLst>
                                    <p:set>
                                      <p:cBhvr>
                                        <p:cTn id="28" dur="1" fill="hold">
                                          <p:stCondLst>
                                            <p:cond delay="0"/>
                                          </p:stCondLst>
                                        </p:cTn>
                                        <p:tgtEl>
                                          <p:spTgt spid="75778">
                                            <p:txEl>
                                              <p:pRg st="3" end="3"/>
                                            </p:txEl>
                                          </p:spTgt>
                                        </p:tgtEl>
                                        <p:attrNameLst>
                                          <p:attrName>style.visibility</p:attrName>
                                        </p:attrNameLst>
                                      </p:cBhvr>
                                      <p:to>
                                        <p:strVal val="visible"/>
                                      </p:to>
                                    </p:set>
                                    <p:anim calcmode="lin" valueType="num">
                                      <p:cBhvr additive="base">
                                        <p:cTn id="29" dur="2000" fill="hold"/>
                                        <p:tgtEl>
                                          <p:spTgt spid="75778">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75778">
                                            <p:txEl>
                                              <p:pRg st="3" end="3"/>
                                            </p:txEl>
                                          </p:spTgt>
                                        </p:tgtEl>
                                        <p:attrNameLst>
                                          <p:attrName>ppt_y</p:attrName>
                                        </p:attrNameLst>
                                      </p:cBhvr>
                                      <p:tavLst>
                                        <p:tav tm="0">
                                          <p:val>
                                            <p:strVal val="0-#ppt_h/2"/>
                                          </p:val>
                                        </p:tav>
                                        <p:tav tm="100000">
                                          <p:val>
                                            <p:strVal val="#ppt_y"/>
                                          </p:val>
                                        </p:tav>
                                      </p:tavLst>
                                    </p:anim>
                                  </p:childTnLst>
                                </p:cTn>
                              </p:par>
                            </p:childTnLst>
                          </p:cTn>
                        </p:par>
                        <p:par>
                          <p:cTn id="31" fill="hold">
                            <p:stCondLst>
                              <p:cond delay="6500"/>
                            </p:stCondLst>
                            <p:childTnLst>
                              <p:par>
                                <p:cTn id="32" presetID="2" presetClass="entr" presetSubtype="1" fill="hold" grpId="0" nodeType="afterEffect">
                                  <p:stCondLst>
                                    <p:cond delay="0"/>
                                  </p:stCondLst>
                                  <p:childTnLst>
                                    <p:set>
                                      <p:cBhvr>
                                        <p:cTn id="33" dur="1" fill="hold">
                                          <p:stCondLst>
                                            <p:cond delay="0"/>
                                          </p:stCondLst>
                                        </p:cTn>
                                        <p:tgtEl>
                                          <p:spTgt spid="75778">
                                            <p:txEl>
                                              <p:pRg st="4" end="4"/>
                                            </p:txEl>
                                          </p:spTgt>
                                        </p:tgtEl>
                                        <p:attrNameLst>
                                          <p:attrName>style.visibility</p:attrName>
                                        </p:attrNameLst>
                                      </p:cBhvr>
                                      <p:to>
                                        <p:strVal val="visible"/>
                                      </p:to>
                                    </p:set>
                                    <p:anim calcmode="lin" valueType="num">
                                      <p:cBhvr additive="base">
                                        <p:cTn id="34" dur="20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75778">
                                            <p:txEl>
                                              <p:pRg st="4" end="4"/>
                                            </p:txEl>
                                          </p:spTgt>
                                        </p:tgtEl>
                                        <p:attrNameLst>
                                          <p:attrName>ppt_y</p:attrName>
                                        </p:attrNameLst>
                                      </p:cBhvr>
                                      <p:tavLst>
                                        <p:tav tm="0">
                                          <p:val>
                                            <p:strVal val="0-#ppt_h/2"/>
                                          </p:val>
                                        </p:tav>
                                        <p:tav tm="100000">
                                          <p:val>
                                            <p:strVal val="#ppt_y"/>
                                          </p:val>
                                        </p:tav>
                                      </p:tavLst>
                                    </p:anim>
                                  </p:childTnLst>
                                </p:cTn>
                              </p:par>
                            </p:childTnLst>
                          </p:cTn>
                        </p:par>
                        <p:par>
                          <p:cTn id="36" fill="hold">
                            <p:stCondLst>
                              <p:cond delay="8500"/>
                            </p:stCondLst>
                            <p:childTnLst>
                              <p:par>
                                <p:cTn id="37" presetID="2" presetClass="entr" presetSubtype="1" fill="hold" grpId="0" nodeType="afterEffect">
                                  <p:stCondLst>
                                    <p:cond delay="0"/>
                                  </p:stCondLst>
                                  <p:childTnLst>
                                    <p:set>
                                      <p:cBhvr>
                                        <p:cTn id="38" dur="1" fill="hold">
                                          <p:stCondLst>
                                            <p:cond delay="0"/>
                                          </p:stCondLst>
                                        </p:cTn>
                                        <p:tgtEl>
                                          <p:spTgt spid="75778">
                                            <p:txEl>
                                              <p:pRg st="5" end="5"/>
                                            </p:txEl>
                                          </p:spTgt>
                                        </p:tgtEl>
                                        <p:attrNameLst>
                                          <p:attrName>style.visibility</p:attrName>
                                        </p:attrNameLst>
                                      </p:cBhvr>
                                      <p:to>
                                        <p:strVal val="visible"/>
                                      </p:to>
                                    </p:set>
                                    <p:anim calcmode="lin" valueType="num">
                                      <p:cBhvr additive="base">
                                        <p:cTn id="39" dur="2000" fill="hold"/>
                                        <p:tgtEl>
                                          <p:spTgt spid="75778">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75778">
                                            <p:txEl>
                                              <p:pRg st="5" end="5"/>
                                            </p:txEl>
                                          </p:spTgt>
                                        </p:tgtEl>
                                        <p:attrNameLst>
                                          <p:attrName>ppt_y</p:attrName>
                                        </p:attrNameLst>
                                      </p:cBhvr>
                                      <p:tavLst>
                                        <p:tav tm="0">
                                          <p:val>
                                            <p:strVal val="0-#ppt_h/2"/>
                                          </p:val>
                                        </p:tav>
                                        <p:tav tm="100000">
                                          <p:val>
                                            <p:strVal val="#ppt_y"/>
                                          </p:val>
                                        </p:tav>
                                      </p:tavLst>
                                    </p:anim>
                                  </p:childTnLst>
                                </p:cTn>
                              </p:par>
                            </p:childTnLst>
                          </p:cTn>
                        </p:par>
                        <p:par>
                          <p:cTn id="41" fill="hold">
                            <p:stCondLst>
                              <p:cond delay="10500"/>
                            </p:stCondLst>
                            <p:childTnLst>
                              <p:par>
                                <p:cTn id="42" presetID="2" presetClass="entr" presetSubtype="1" fill="hold" grpId="0" nodeType="afterEffect">
                                  <p:stCondLst>
                                    <p:cond delay="0"/>
                                  </p:stCondLst>
                                  <p:childTnLst>
                                    <p:set>
                                      <p:cBhvr>
                                        <p:cTn id="43" dur="1" fill="hold">
                                          <p:stCondLst>
                                            <p:cond delay="0"/>
                                          </p:stCondLst>
                                        </p:cTn>
                                        <p:tgtEl>
                                          <p:spTgt spid="75778">
                                            <p:txEl>
                                              <p:pRg st="6" end="6"/>
                                            </p:txEl>
                                          </p:spTgt>
                                        </p:tgtEl>
                                        <p:attrNameLst>
                                          <p:attrName>style.visibility</p:attrName>
                                        </p:attrNameLst>
                                      </p:cBhvr>
                                      <p:to>
                                        <p:strVal val="visible"/>
                                      </p:to>
                                    </p:set>
                                    <p:anim calcmode="lin" valueType="num">
                                      <p:cBhvr additive="base">
                                        <p:cTn id="44" dur="2000" fill="hold"/>
                                        <p:tgtEl>
                                          <p:spTgt spid="75778">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75778">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uiExpand="1" build="p"/>
      <p:bldP spid="757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650" y="5029200"/>
            <a:ext cx="6870700" cy="762000"/>
          </a:xfrm>
        </p:spPr>
        <p:txBody>
          <a:bodyPr/>
          <a:lstStyle/>
          <a:p>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Redemption’s Picture</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8600" y="76200"/>
            <a:ext cx="7467600" cy="4038600"/>
          </a:xfrm>
          <a:solidFill>
            <a:schemeClr val="bg1">
              <a:alpha val="88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The Old Test Makes a Way of Redemption…</a:t>
            </a:r>
            <a:endParaRPr lang="en-US"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For Those Whose Family Line was Endangered Through…</a:t>
            </a:r>
            <a:endParaRPr lang="en-US"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b="1" dirty="0">
                <a:effectLst>
                  <a:outerShdw blurRad="38100" dist="38100" dir="2700000" algn="tl">
                    <a:srgbClr val="000000">
                      <a:alpha val="43137"/>
                    </a:srgbClr>
                  </a:outerShdw>
                </a:effectLst>
              </a:rPr>
              <a:t>Death</a:t>
            </a:r>
            <a:endParaRPr lang="en-US"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b="1" dirty="0">
                <a:effectLst>
                  <a:outerShdw blurRad="38100" dist="38100" dir="2700000" algn="tl">
                    <a:srgbClr val="000000">
                      <a:alpha val="43137"/>
                    </a:srgbClr>
                  </a:outerShdw>
                </a:effectLst>
              </a:rPr>
              <a:t>Destruction</a:t>
            </a:r>
            <a:endParaRPr lang="en-US"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b="1" dirty="0">
                <a:effectLst>
                  <a:outerShdw blurRad="38100" dist="38100" dir="2700000" algn="tl">
                    <a:srgbClr val="000000">
                      <a:alpha val="43137"/>
                    </a:srgbClr>
                  </a:outerShdw>
                </a:effectLst>
              </a:rPr>
              <a:t>Debt</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6000"/>
                            </p:stCondLst>
                            <p:childTnLst>
                              <p:par>
                                <p:cTn id="25" presetID="21"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22771"/>
            <a:ext cx="8534400" cy="6172200"/>
          </a:xfrm>
          <a:solidFill>
            <a:schemeClr val="bg1">
              <a:alpha val="85000"/>
            </a:schemeClr>
          </a:solidFill>
        </p:spPr>
        <p:txBody>
          <a:bodyPr/>
          <a:lstStyle/>
          <a:p>
            <a:pPr marL="0" indent="0">
              <a:buNone/>
            </a:pPr>
            <a:r>
              <a:rPr lang="en-US" b="1" dirty="0">
                <a:effectLst>
                  <a:outerShdw blurRad="38100" dist="38100" dir="2700000" algn="tl">
                    <a:srgbClr val="000000">
                      <a:alpha val="43137"/>
                    </a:srgbClr>
                  </a:outerShdw>
                </a:effectLst>
              </a:rPr>
              <a:t>Deuteronomy 25:5-6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If brethren dwell together, and one of them die, and have no child, the wife of the dead shall not marry without unto a stranger: her husband's brother shall go in unto her, and take her to him to wife, and perform the duty of an husband's brother unto her.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6 </a:t>
            </a:r>
            <a:r>
              <a:rPr lang="en-US" dirty="0">
                <a:effectLst>
                  <a:outerShdw blurRad="38100" dist="38100" dir="2700000" algn="tl">
                    <a:srgbClr val="000000">
                      <a:alpha val="43137"/>
                    </a:srgbClr>
                  </a:outerShdw>
                </a:effectLst>
              </a:rPr>
              <a:t> And it shall be, </a:t>
            </a:r>
            <a:r>
              <a:rPr lang="en-US" i="1" dirty="0">
                <a:effectLst>
                  <a:outerShdw blurRad="38100" dist="38100" dir="2700000" algn="tl">
                    <a:srgbClr val="000000">
                      <a:alpha val="43137"/>
                    </a:srgbClr>
                  </a:outerShdw>
                </a:effectLst>
              </a:rPr>
              <a:t>that</a:t>
            </a:r>
            <a:r>
              <a:rPr lang="en-US" dirty="0">
                <a:effectLst>
                  <a:outerShdw blurRad="38100" dist="38100" dir="2700000" algn="tl">
                    <a:srgbClr val="000000">
                      <a:alpha val="43137"/>
                    </a:srgbClr>
                  </a:outerShdw>
                </a:effectLst>
              </a:rPr>
              <a:t> the firstborn which she </a:t>
            </a:r>
            <a:r>
              <a:rPr lang="en-US" dirty="0" err="1">
                <a:effectLst>
                  <a:outerShdw blurRad="38100" dist="38100" dir="2700000" algn="tl">
                    <a:srgbClr val="000000">
                      <a:alpha val="43137"/>
                    </a:srgbClr>
                  </a:outerShdw>
                </a:effectLst>
              </a:rPr>
              <a:t>beareth</a:t>
            </a:r>
            <a:r>
              <a:rPr lang="en-US" dirty="0">
                <a:effectLst>
                  <a:outerShdw blurRad="38100" dist="38100" dir="2700000" algn="tl">
                    <a:srgbClr val="000000">
                      <a:alpha val="43137"/>
                    </a:srgbClr>
                  </a:outerShdw>
                </a:effectLst>
              </a:rPr>
              <a:t> shall succeed in the name of his brother </a:t>
            </a:r>
            <a:r>
              <a:rPr lang="en-US" i="1" dirty="0">
                <a:effectLst>
                  <a:outerShdw blurRad="38100" dist="38100" dir="2700000" algn="tl">
                    <a:srgbClr val="000000">
                      <a:alpha val="43137"/>
                    </a:srgbClr>
                  </a:outerShdw>
                </a:effectLst>
              </a:rPr>
              <a:t>which is</a:t>
            </a:r>
            <a:r>
              <a:rPr lang="en-US" dirty="0">
                <a:effectLst>
                  <a:outerShdw blurRad="38100" dist="38100" dir="2700000" algn="tl">
                    <a:srgbClr val="000000">
                      <a:alpha val="43137"/>
                    </a:srgbClr>
                  </a:outerShdw>
                </a:effectLst>
              </a:rPr>
              <a:t> dead, that his name be not put out of Israel. </a:t>
            </a:r>
            <a:endParaRPr lang="en-US" dirty="0">
              <a:effectLst>
                <a:outerShdw blurRad="38100" dist="38100" dir="2700000" algn="tl">
                  <a:srgbClr val="000000">
                    <a:alpha val="43137"/>
                  </a:srgbClr>
                </a:outerShdw>
              </a:effectLst>
            </a:endParaRPr>
          </a:p>
          <a:p>
            <a:pPr marL="0" indent="0">
              <a:buNone/>
            </a:pPr>
            <a:endParaRPr lang="en-US" dirty="0"/>
          </a:p>
        </p:txBody>
      </p:sp>
      <p:sp>
        <p:nvSpPr>
          <p:cNvPr id="5" name="TextBox 4"/>
          <p:cNvSpPr txBox="1"/>
          <p:nvPr/>
        </p:nvSpPr>
        <p:spPr>
          <a:xfrm>
            <a:off x="70757" y="4140989"/>
            <a:ext cx="9002486" cy="2062103"/>
          </a:xfrm>
          <a:prstGeom prst="rect">
            <a:avLst/>
          </a:prstGeom>
          <a:solidFill>
            <a:schemeClr val="bg1">
              <a:alpha val="90000"/>
            </a:schemeClr>
          </a:solidFill>
        </p:spPr>
        <p:txBody>
          <a:bodyPr wrap="square" rtlCol="0">
            <a:spAutoFit/>
          </a:bodyPr>
          <a:lstStyle/>
          <a:p>
            <a:pPr marL="0" marR="0" algn="ctr">
              <a:spcBef>
                <a:spcPts val="0"/>
              </a:spcBef>
              <a:spcAft>
                <a:spcPts val="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Leviticus 25:25</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lgn="ctr"/>
            <a:r>
              <a:rPr lang="en-US" sz="3200" kern="0" dirty="0">
                <a:effectLst>
                  <a:outerShdw blurRad="38100" dist="38100" dir="2700000" algn="tl">
                    <a:srgbClr val="000000">
                      <a:alpha val="43137"/>
                    </a:srgbClr>
                  </a:outerShdw>
                </a:effectLst>
                <a:latin typeface="Times New Roman" panose="02020603050405020304" pitchFamily="18" charset="0"/>
                <a:ea typeface="Calibri" panose="020F0502020204030204" charset="0"/>
              </a:rPr>
              <a:t>‘If a fellow countryman of yours becomes so poor he has to sell part of his property, ..his </a:t>
            </a:r>
            <a:r>
              <a:rPr lang="en-US" sz="3200" b="1" kern="0" dirty="0">
                <a:effectLst>
                  <a:outerShdw blurRad="38100" dist="38100" dir="2700000" algn="tl">
                    <a:srgbClr val="000000">
                      <a:alpha val="43137"/>
                    </a:srgbClr>
                  </a:outerShdw>
                </a:effectLst>
                <a:latin typeface="Times New Roman" panose="02020603050405020304" pitchFamily="18" charset="0"/>
                <a:ea typeface="Calibri" panose="020F0502020204030204" charset="0"/>
              </a:rPr>
              <a:t>nearest kinsman </a:t>
            </a:r>
            <a:r>
              <a:rPr lang="en-US" sz="3200" kern="0" dirty="0">
                <a:effectLst>
                  <a:outerShdw blurRad="38100" dist="38100" dir="2700000" algn="tl">
                    <a:srgbClr val="000000">
                      <a:alpha val="43137"/>
                    </a:srgbClr>
                  </a:outerShdw>
                </a:effectLst>
                <a:latin typeface="Times New Roman" panose="02020603050405020304" pitchFamily="18" charset="0"/>
                <a:ea typeface="Calibri" panose="020F0502020204030204" charset="0"/>
              </a:rPr>
              <a:t>is to come and </a:t>
            </a:r>
            <a:r>
              <a:rPr lang="en-US" sz="3200" b="1" kern="0" dirty="0">
                <a:effectLst>
                  <a:outerShdw blurRad="38100" dist="38100" dir="2700000" algn="tl">
                    <a:srgbClr val="000000">
                      <a:alpha val="43137"/>
                    </a:srgbClr>
                  </a:outerShdw>
                </a:effectLst>
                <a:latin typeface="Times New Roman" panose="02020603050405020304" pitchFamily="18" charset="0"/>
                <a:ea typeface="Calibri" panose="020F0502020204030204" charset="0"/>
              </a:rPr>
              <a:t>buy back </a:t>
            </a:r>
            <a:r>
              <a:rPr lang="en-US" sz="3200" kern="0" dirty="0">
                <a:effectLst>
                  <a:outerShdw blurRad="38100" dist="38100" dir="2700000" algn="tl">
                    <a:srgbClr val="000000">
                      <a:alpha val="43137"/>
                    </a:srgbClr>
                  </a:outerShdw>
                </a:effectLst>
                <a:latin typeface="Times New Roman" panose="02020603050405020304" pitchFamily="18" charset="0"/>
                <a:ea typeface="Calibri" panose="020F0502020204030204" charset="0"/>
              </a:rPr>
              <a:t>what his relative has sold.</a:t>
            </a:r>
            <a:endParaRPr lang="en-US" sz="3200" dirty="0">
              <a:effectLst>
                <a:outerShdw blurRad="38100" dist="38100" dir="2700000" algn="tl">
                  <a:srgbClr val="000000">
                    <a:alpha val="43137"/>
                  </a:srgbClr>
                </a:outerShd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32657" y="914400"/>
            <a:ext cx="5698671" cy="5676900"/>
          </a:xfrm>
          <a:solidFill>
            <a:schemeClr val="bg1">
              <a:alpha val="90000"/>
            </a:schemeClr>
          </a:solidFill>
        </p:spPr>
        <p:txBody>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Person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must be a Kinsman</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must be Free Himself</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Price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must have the Price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Pay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must be Willing to Pay</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Priority</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must Complete Process</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75779" name="Rectangle 3"/>
          <p:cNvSpPr>
            <a:spLocks noGrp="1" noChangeArrowheads="1"/>
          </p:cNvSpPr>
          <p:nvPr>
            <p:ph type="title"/>
          </p:nvPr>
        </p:nvSpPr>
        <p:spPr>
          <a:xfrm>
            <a:off x="1066800" y="152400"/>
            <a:ext cx="7327900" cy="685800"/>
          </a:xfrm>
          <a:solidFill>
            <a:schemeClr val="bg1">
              <a:alpha val="90000"/>
            </a:schemeClr>
          </a:solidFill>
          <a:ln w="28575">
            <a:solidFill>
              <a:srgbClr val="990000"/>
            </a:solidFill>
          </a:ln>
        </p:spPr>
        <p:txBody>
          <a:bodyPr/>
          <a:lstStyle/>
          <a:p>
            <a:pPr lvl="1" algn="l" eaLnBrk="1" hangingPunct="1">
              <a:defRPr/>
            </a:pP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Law of Kinsman - Lev 25:23, 48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26" name="Picture 2" descr="Kinsman Redeemer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14800"/>
            <a:ext cx="3429000"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25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8" fill="hold" grpId="0" nodeType="clickEffect">
                                  <p:stCondLst>
                                    <p:cond delay="0"/>
                                  </p:stCondLst>
                                  <p:childTnLst>
                                    <p:set>
                                      <p:cBhvr>
                                        <p:cTn id="10" dur="1" fill="hold">
                                          <p:stCondLst>
                                            <p:cond delay="0"/>
                                          </p:stCondLst>
                                        </p:cTn>
                                        <p:tgtEl>
                                          <p:spTgt spid="75778">
                                            <p:bg/>
                                          </p:spTgt>
                                        </p:tgtEl>
                                        <p:attrNameLst>
                                          <p:attrName>style.visibility</p:attrName>
                                        </p:attrNameLst>
                                      </p:cBhvr>
                                      <p:to>
                                        <p:strVal val="visible"/>
                                      </p:to>
                                    </p:set>
                                    <p:anim calcmode="lin" valueType="num">
                                      <p:cBhvr additive="base">
                                        <p:cTn id="11" dur="1000" fill="hold"/>
                                        <p:tgtEl>
                                          <p:spTgt spid="75778">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5778">
                                            <p:bg/>
                                          </p:spTgt>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75778">
                                            <p:txEl>
                                              <p:pRg st="0" end="0"/>
                                            </p:txEl>
                                          </p:spTgt>
                                        </p:tgtEl>
                                        <p:attrNameLst>
                                          <p:attrName>style.visibility</p:attrName>
                                        </p:attrNameLst>
                                      </p:cBhvr>
                                      <p:to>
                                        <p:strVal val="visible"/>
                                      </p:to>
                                    </p:set>
                                    <p:anim calcmode="lin" valueType="num">
                                      <p:cBhvr additive="base">
                                        <p:cTn id="15" dur="1000" fill="hold"/>
                                        <p:tgtEl>
                                          <p:spTgt spid="75778">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5778">
                                            <p:txEl>
                                              <p:pRg st="0" end="0"/>
                                            </p:txEl>
                                          </p:spTgt>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75778">
                                            <p:txEl>
                                              <p:pRg st="1" end="1"/>
                                            </p:txEl>
                                          </p:spTgt>
                                        </p:tgtEl>
                                        <p:attrNameLst>
                                          <p:attrName>style.visibility</p:attrName>
                                        </p:attrNameLst>
                                      </p:cBhvr>
                                      <p:to>
                                        <p:strVal val="visible"/>
                                      </p:to>
                                    </p:set>
                                    <p:anim calcmode="lin" valueType="num">
                                      <p:cBhvr additive="base">
                                        <p:cTn id="19" dur="1000" fill="hold"/>
                                        <p:tgtEl>
                                          <p:spTgt spid="75778">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57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75778">
                                            <p:txEl>
                                              <p:pRg st="2" end="2"/>
                                            </p:txEl>
                                          </p:spTgt>
                                        </p:tgtEl>
                                        <p:attrNameLst>
                                          <p:attrName>style.visibility</p:attrName>
                                        </p:attrNameLst>
                                      </p:cBhvr>
                                      <p:to>
                                        <p:strVal val="visible"/>
                                      </p:to>
                                    </p:set>
                                    <p:anim calcmode="lin" valueType="num">
                                      <p:cBhvr additive="base">
                                        <p:cTn id="25" dur="1000" fill="hold"/>
                                        <p:tgtEl>
                                          <p:spTgt spid="75778">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57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75778">
                                            <p:txEl>
                                              <p:pRg st="3" end="3"/>
                                            </p:txEl>
                                          </p:spTgt>
                                        </p:tgtEl>
                                        <p:attrNameLst>
                                          <p:attrName>style.visibility</p:attrName>
                                        </p:attrNameLst>
                                      </p:cBhvr>
                                      <p:to>
                                        <p:strVal val="visible"/>
                                      </p:to>
                                    </p:set>
                                    <p:anim calcmode="lin" valueType="num">
                                      <p:cBhvr additive="base">
                                        <p:cTn id="31" dur="1000" fill="hold"/>
                                        <p:tgtEl>
                                          <p:spTgt spid="75778">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57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75778">
                                            <p:txEl>
                                              <p:pRg st="4" end="4"/>
                                            </p:txEl>
                                          </p:spTgt>
                                        </p:tgtEl>
                                        <p:attrNameLst>
                                          <p:attrName>style.visibility</p:attrName>
                                        </p:attrNameLst>
                                      </p:cBhvr>
                                      <p:to>
                                        <p:strVal val="visible"/>
                                      </p:to>
                                    </p:set>
                                    <p:anim calcmode="lin" valueType="num">
                                      <p:cBhvr additive="base">
                                        <p:cTn id="37" dur="1000" fill="hold"/>
                                        <p:tgtEl>
                                          <p:spTgt spid="75778">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57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75778">
                                            <p:txEl>
                                              <p:pRg st="5" end="5"/>
                                            </p:txEl>
                                          </p:spTgt>
                                        </p:tgtEl>
                                        <p:attrNameLst>
                                          <p:attrName>style.visibility</p:attrName>
                                        </p:attrNameLst>
                                      </p:cBhvr>
                                      <p:to>
                                        <p:strVal val="visible"/>
                                      </p:to>
                                    </p:set>
                                    <p:anim calcmode="lin" valueType="num">
                                      <p:cBhvr additive="base">
                                        <p:cTn id="43" dur="1000" fill="hold"/>
                                        <p:tgtEl>
                                          <p:spTgt spid="75778">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7577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75778">
                                            <p:txEl>
                                              <p:pRg st="6" end="6"/>
                                            </p:txEl>
                                          </p:spTgt>
                                        </p:tgtEl>
                                        <p:attrNameLst>
                                          <p:attrName>style.visibility</p:attrName>
                                        </p:attrNameLst>
                                      </p:cBhvr>
                                      <p:to>
                                        <p:strVal val="visible"/>
                                      </p:to>
                                    </p:set>
                                    <p:anim calcmode="lin" valueType="num">
                                      <p:cBhvr additive="base">
                                        <p:cTn id="49" dur="1000" fill="hold"/>
                                        <p:tgtEl>
                                          <p:spTgt spid="75778">
                                            <p:txEl>
                                              <p:pRg st="6" end="6"/>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757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8" fill="hold" grpId="0" nodeType="clickEffect">
                                  <p:stCondLst>
                                    <p:cond delay="0"/>
                                  </p:stCondLst>
                                  <p:childTnLst>
                                    <p:set>
                                      <p:cBhvr>
                                        <p:cTn id="54" dur="1" fill="hold">
                                          <p:stCondLst>
                                            <p:cond delay="0"/>
                                          </p:stCondLst>
                                        </p:cTn>
                                        <p:tgtEl>
                                          <p:spTgt spid="75778">
                                            <p:txEl>
                                              <p:pRg st="7" end="7"/>
                                            </p:txEl>
                                          </p:spTgt>
                                        </p:tgtEl>
                                        <p:attrNameLst>
                                          <p:attrName>style.visibility</p:attrName>
                                        </p:attrNameLst>
                                      </p:cBhvr>
                                      <p:to>
                                        <p:strVal val="visible"/>
                                      </p:to>
                                    </p:set>
                                    <p:anim calcmode="lin" valueType="num">
                                      <p:cBhvr additive="base">
                                        <p:cTn id="55" dur="1000" fill="hold"/>
                                        <p:tgtEl>
                                          <p:spTgt spid="75778">
                                            <p:txEl>
                                              <p:pRg st="7" end="7"/>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757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8" fill="hold" grpId="0" nodeType="clickEffect">
                                  <p:stCondLst>
                                    <p:cond delay="0"/>
                                  </p:stCondLst>
                                  <p:childTnLst>
                                    <p:set>
                                      <p:cBhvr>
                                        <p:cTn id="60" dur="1" fill="hold">
                                          <p:stCondLst>
                                            <p:cond delay="0"/>
                                          </p:stCondLst>
                                        </p:cTn>
                                        <p:tgtEl>
                                          <p:spTgt spid="75778">
                                            <p:txEl>
                                              <p:pRg st="8" end="8"/>
                                            </p:txEl>
                                          </p:spTgt>
                                        </p:tgtEl>
                                        <p:attrNameLst>
                                          <p:attrName>style.visibility</p:attrName>
                                        </p:attrNameLst>
                                      </p:cBhvr>
                                      <p:to>
                                        <p:strVal val="visible"/>
                                      </p:to>
                                    </p:set>
                                    <p:anim calcmode="lin" valueType="num">
                                      <p:cBhvr additive="base">
                                        <p:cTn id="61" dur="1000" fill="hold"/>
                                        <p:tgtEl>
                                          <p:spTgt spid="75778">
                                            <p:txEl>
                                              <p:pRg st="8" end="8"/>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7577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8" fill="hold" grpId="0" nodeType="clickEffect">
                                  <p:stCondLst>
                                    <p:cond delay="0"/>
                                  </p:stCondLst>
                                  <p:childTnLst>
                                    <p:set>
                                      <p:cBhvr>
                                        <p:cTn id="66" dur="1" fill="hold">
                                          <p:stCondLst>
                                            <p:cond delay="0"/>
                                          </p:stCondLst>
                                        </p:cTn>
                                        <p:tgtEl>
                                          <p:spTgt spid="75778">
                                            <p:txEl>
                                              <p:pRg st="9" end="9"/>
                                            </p:txEl>
                                          </p:spTgt>
                                        </p:tgtEl>
                                        <p:attrNameLst>
                                          <p:attrName>style.visibility</p:attrName>
                                        </p:attrNameLst>
                                      </p:cBhvr>
                                      <p:to>
                                        <p:strVal val="visible"/>
                                      </p:to>
                                    </p:set>
                                    <p:anim calcmode="lin" valueType="num">
                                      <p:cBhvr additive="base">
                                        <p:cTn id="67" dur="1000" fill="hold"/>
                                        <p:tgtEl>
                                          <p:spTgt spid="75778">
                                            <p:txEl>
                                              <p:pRg st="9" end="9"/>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7577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uiExpand="1" build="p"/>
      <p:bldP spid="757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95300" y="1485900"/>
            <a:ext cx="8153400" cy="3886200"/>
          </a:xfrm>
          <a:solidFill>
            <a:schemeClr val="bg1">
              <a:alpha val="95000"/>
            </a:schemeClr>
          </a:solidFill>
        </p:spPr>
        <p:txBody>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rPr>
              <a:t>At the Beginning of the Book of Ruth,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rPr>
              <a:t>Everything is Falling Apart</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rPr>
              <a:t>At the End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rPr>
              <a:t>Life Has Been Put Back Together Again</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rPr>
              <a:t> It All Has to Do with the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spcBef>
                <a:spcPts val="1200"/>
              </a:spcBef>
              <a:buNone/>
            </a:pPr>
            <a:r>
              <a:rPr lang="en-US" sz="4000" b="1" dirty="0">
                <a:effectLst>
                  <a:outerShdw blurRad="38100" dist="38100" dir="2700000" algn="tl">
                    <a:srgbClr val="000000">
                      <a:alpha val="43137"/>
                    </a:srgbClr>
                  </a:outerShdw>
                </a:effectLst>
                <a:latin typeface="Arial Rounded MT Bold" panose="020F0704030504030204" pitchFamily="34" charset="0"/>
              </a:rPr>
              <a:t>Kinsman Redeemer</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buNone/>
            </a:pPr>
            <a:endPar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 calcmode="lin" valueType="num">
                                      <p:cBhvr additive="base">
                                        <p:cTn id="7" dur="2000" fill="hold"/>
                                        <p:tgtEl>
                                          <p:spTgt spid="75778">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75778">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5778">
                                            <p:txEl>
                                              <p:pRg st="0" end="0"/>
                                            </p:txEl>
                                          </p:spTgt>
                                        </p:tgtEl>
                                        <p:attrNameLst>
                                          <p:attrName>style.visibility</p:attrName>
                                        </p:attrNameLst>
                                      </p:cBhvr>
                                      <p:to>
                                        <p:strVal val="visible"/>
                                      </p:to>
                                    </p:set>
                                    <p:anim calcmode="lin" valueType="num">
                                      <p:cBhvr additive="base">
                                        <p:cTn id="11" dur="2000" fill="hold"/>
                                        <p:tgtEl>
                                          <p:spTgt spid="75778">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75778">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3" fill="hold" grpId="0" nodeType="afterEffect">
                                  <p:stCondLst>
                                    <p:cond delay="0"/>
                                  </p:stCondLst>
                                  <p:childTnLst>
                                    <p:set>
                                      <p:cBhvr>
                                        <p:cTn id="15" dur="1" fill="hold">
                                          <p:stCondLst>
                                            <p:cond delay="0"/>
                                          </p:stCondLst>
                                        </p:cTn>
                                        <p:tgtEl>
                                          <p:spTgt spid="75778">
                                            <p:txEl>
                                              <p:pRg st="1" end="1"/>
                                            </p:txEl>
                                          </p:spTgt>
                                        </p:tgtEl>
                                        <p:attrNameLst>
                                          <p:attrName>style.visibility</p:attrName>
                                        </p:attrNameLst>
                                      </p:cBhvr>
                                      <p:to>
                                        <p:strVal val="visible"/>
                                      </p:to>
                                    </p:set>
                                    <p:anim calcmode="lin" valueType="num">
                                      <p:cBhvr additive="base">
                                        <p:cTn id="16" dur="2000" fill="hold"/>
                                        <p:tgtEl>
                                          <p:spTgt spid="75778">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577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75778">
                                            <p:txEl>
                                              <p:pRg st="2" end="2"/>
                                            </p:txEl>
                                          </p:spTgt>
                                        </p:tgtEl>
                                        <p:attrNameLst>
                                          <p:attrName>style.visibility</p:attrName>
                                        </p:attrNameLst>
                                      </p:cBhvr>
                                      <p:to>
                                        <p:strVal val="visible"/>
                                      </p:to>
                                    </p:set>
                                    <p:anim calcmode="lin" valueType="num">
                                      <p:cBhvr additive="base">
                                        <p:cTn id="22" dur="2000" fill="hold"/>
                                        <p:tgtEl>
                                          <p:spTgt spid="75778">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75778">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75778">
                                            <p:txEl>
                                              <p:pRg st="3" end="3"/>
                                            </p:txEl>
                                          </p:spTgt>
                                        </p:tgtEl>
                                        <p:attrNameLst>
                                          <p:attrName>style.visibility</p:attrName>
                                        </p:attrNameLst>
                                      </p:cBhvr>
                                      <p:to>
                                        <p:strVal val="visible"/>
                                      </p:to>
                                    </p:set>
                                    <p:anim calcmode="lin" valueType="num">
                                      <p:cBhvr additive="base">
                                        <p:cTn id="27" dur="2000" fill="hold"/>
                                        <p:tgtEl>
                                          <p:spTgt spid="75778">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5778">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2" presetClass="entr" presetSubtype="3" fill="hold" grpId="0" nodeType="afterEffect">
                                  <p:stCondLst>
                                    <p:cond delay="0"/>
                                  </p:stCondLst>
                                  <p:childTnLst>
                                    <p:set>
                                      <p:cBhvr>
                                        <p:cTn id="31" dur="1" fill="hold">
                                          <p:stCondLst>
                                            <p:cond delay="0"/>
                                          </p:stCondLst>
                                        </p:cTn>
                                        <p:tgtEl>
                                          <p:spTgt spid="75778">
                                            <p:txEl>
                                              <p:pRg st="4" end="4"/>
                                            </p:txEl>
                                          </p:spTgt>
                                        </p:tgtEl>
                                        <p:attrNameLst>
                                          <p:attrName>style.visibility</p:attrName>
                                        </p:attrNameLst>
                                      </p:cBhvr>
                                      <p:to>
                                        <p:strVal val="visible"/>
                                      </p:to>
                                    </p:set>
                                    <p:anim calcmode="lin" valueType="num">
                                      <p:cBhvr additive="base">
                                        <p:cTn id="32" dur="2000" fill="hold"/>
                                        <p:tgtEl>
                                          <p:spTgt spid="75778">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5778">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3" fill="hold" grpId="0" nodeType="afterEffect">
                                  <p:stCondLst>
                                    <p:cond delay="0"/>
                                  </p:stCondLst>
                                  <p:childTnLst>
                                    <p:set>
                                      <p:cBhvr>
                                        <p:cTn id="36" dur="1" fill="hold">
                                          <p:stCondLst>
                                            <p:cond delay="0"/>
                                          </p:stCondLst>
                                        </p:cTn>
                                        <p:tgtEl>
                                          <p:spTgt spid="75778">
                                            <p:txEl>
                                              <p:pRg st="5" end="5"/>
                                            </p:txEl>
                                          </p:spTgt>
                                        </p:tgtEl>
                                        <p:attrNameLst>
                                          <p:attrName>style.visibility</p:attrName>
                                        </p:attrNameLst>
                                      </p:cBhvr>
                                      <p:to>
                                        <p:strVal val="visible"/>
                                      </p:to>
                                    </p:set>
                                    <p:anim calcmode="lin" valueType="num">
                                      <p:cBhvr additive="base">
                                        <p:cTn id="37" dur="2000" fill="hold"/>
                                        <p:tgtEl>
                                          <p:spTgt spid="75778">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75778">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396343" y="0"/>
            <a:ext cx="5715000" cy="6172200"/>
          </a:xfrm>
          <a:solidFill>
            <a:schemeClr val="bg1">
              <a:alpha val="90000"/>
            </a:schemeClr>
          </a:solidFill>
        </p:spPr>
        <p:txBody>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Boaz was that Man…</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Person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a Kinsman</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Free Himself</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Price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Had the Price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Pay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Willing to Pay</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Priority</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Completed the Process</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buNone/>
            </a:pP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2" name="TextBox 1"/>
          <p:cNvSpPr txBox="1"/>
          <p:nvPr/>
        </p:nvSpPr>
        <p:spPr>
          <a:xfrm>
            <a:off x="1295400" y="6273225"/>
            <a:ext cx="6705600" cy="584775"/>
          </a:xfrm>
          <a:prstGeom prst="rect">
            <a:avLst/>
          </a:prstGeom>
          <a:solidFill>
            <a:schemeClr val="bg1"/>
          </a:solidFill>
        </p:spPr>
        <p:txBody>
          <a:bodyPr wrap="square" rtlCol="0">
            <a:spAutoFit/>
          </a:bodyPr>
          <a:lstStyle/>
          <a:p>
            <a:pPr algn="ctr"/>
            <a:r>
              <a:rPr lang="en-US" sz="3200" b="1" dirty="0">
                <a:effectLst>
                  <a:outerShdw blurRad="38100" dist="38100" dir="2700000" algn="tl">
                    <a:srgbClr val="000000">
                      <a:alpha val="43137"/>
                    </a:srgbClr>
                  </a:outerShdw>
                </a:effectLst>
              </a:rPr>
              <a:t>Boaz = Swiftness and Strength</a:t>
            </a:r>
            <a:endParaRPr lang="en-US" sz="3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75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par>
                                <p:cTn id="19" presetID="7" presetClass="entr" presetSubtype="8"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3" end="3"/>
                                            </p:txEl>
                                          </p:spTgt>
                                        </p:tgtEl>
                                        <p:attrNameLst>
                                          <p:attrName>ppt_y</p:attrName>
                                        </p:attrNameLst>
                                      </p:cBhvr>
                                      <p:tavLst>
                                        <p:tav tm="0">
                                          <p:val>
                                            <p:strVal val="#ppt_y"/>
                                          </p:val>
                                        </p:tav>
                                        <p:tav tm="100000">
                                          <p:val>
                                            <p:strVal val="#ppt_y"/>
                                          </p:val>
                                        </p:tav>
                                      </p:tavLst>
                                    </p:anim>
                                  </p:childTnLst>
                                </p:cTn>
                              </p:par>
                              <p:par>
                                <p:cTn id="29" presetID="7" presetClass="entr" presetSubtype="8"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
                                            <p:txEl>
                                              <p:pRg st="5" end="5"/>
                                            </p:txEl>
                                          </p:spTgt>
                                        </p:tgtEl>
                                        <p:attrNameLst>
                                          <p:attrName>ppt_y</p:attrName>
                                        </p:attrNameLst>
                                      </p:cBhvr>
                                      <p:tavLst>
                                        <p:tav tm="0">
                                          <p:val>
                                            <p:strVal val="#ppt_y"/>
                                          </p:val>
                                        </p:tav>
                                        <p:tav tm="100000">
                                          <p:val>
                                            <p:strVal val="#ppt_y"/>
                                          </p:val>
                                        </p:tav>
                                      </p:tavLst>
                                    </p:anim>
                                  </p:childTnLst>
                                </p:cTn>
                              </p:par>
                              <p:par>
                                <p:cTn id="39" presetID="7" presetClass="entr" presetSubtype="8"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8"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txEl>
                                              <p:pRg st="7" end="7"/>
                                            </p:txEl>
                                          </p:spTgt>
                                        </p:tgtEl>
                                        <p:attrNameLst>
                                          <p:attrName>ppt_y</p:attrName>
                                        </p:attrNameLst>
                                      </p:cBhvr>
                                      <p:tavLst>
                                        <p:tav tm="0">
                                          <p:val>
                                            <p:strVal val="#ppt_y"/>
                                          </p:val>
                                        </p:tav>
                                        <p:tav tm="100000">
                                          <p:val>
                                            <p:strVal val="#ppt_y"/>
                                          </p:val>
                                        </p:tav>
                                      </p:tavLst>
                                    </p:anim>
                                  </p:childTnLst>
                                </p:cTn>
                              </p:par>
                              <p:par>
                                <p:cTn id="49" presetID="7" presetClass="entr" presetSubtype="8"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10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8"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10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4">
                                            <p:txEl>
                                              <p:pRg st="9" end="9"/>
                                            </p:txEl>
                                          </p:spTgt>
                                        </p:tgtEl>
                                        <p:attrNameLst>
                                          <p:attrName>ppt_y</p:attrName>
                                        </p:attrNameLst>
                                      </p:cBhvr>
                                      <p:tavLst>
                                        <p:tav tm="0">
                                          <p:val>
                                            <p:strVal val="#ppt_y"/>
                                          </p:val>
                                        </p:tav>
                                        <p:tav tm="100000">
                                          <p:val>
                                            <p:strVal val="#ppt_y"/>
                                          </p:val>
                                        </p:tav>
                                      </p:tavLst>
                                    </p:anim>
                                  </p:childTnLst>
                                </p:cTn>
                              </p:par>
                              <p:par>
                                <p:cTn id="59" presetID="7" presetClass="entr" presetSubtype="8" fill="hold" grpId="0"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10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outVertic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2" grpId="0" animBg="1"/>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Crayons</Template>
  <TotalTime>0</TotalTime>
  <Words>3980</Words>
  <Application>WPS Presentation</Application>
  <PresentationFormat>On-screen Show (4:3)</PresentationFormat>
  <Paragraphs>131</Paragraphs>
  <Slides>15</Slides>
  <Notes>0</Notes>
  <HiddenSlides>3</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SimSun</vt:lpstr>
      <vt:lpstr>Wingdings</vt:lpstr>
      <vt:lpstr>Comic Sans MS</vt:lpstr>
      <vt:lpstr>Arial Rounded MT Bold</vt:lpstr>
      <vt:lpstr>Times New Roman</vt:lpstr>
      <vt:lpstr>Microsoft YaHei</vt:lpstr>
      <vt:lpstr>Arial Unicode MS</vt:lpstr>
      <vt:lpstr>Calibri</vt:lpstr>
      <vt:lpstr>Arial Unicode MS</vt:lpstr>
      <vt:lpstr>Symbol</vt:lpstr>
      <vt:lpstr>Crayons</vt:lpstr>
      <vt:lpstr>PowerPoint 演示文稿</vt:lpstr>
      <vt:lpstr>After Easter Special Pt 2</vt:lpstr>
      <vt:lpstr>PowerPoint 演示文稿</vt:lpstr>
      <vt:lpstr>Redemption’s Price</vt:lpstr>
      <vt:lpstr>Redemption’s Picture</vt:lpstr>
      <vt:lpstr>PowerPoint 演示文稿</vt:lpstr>
      <vt:lpstr>  Law of Kinsman - Lev 25:23, 48 </vt:lpstr>
      <vt:lpstr>PowerPoint 演示文稿</vt:lpstr>
      <vt:lpstr>PowerPoint 演示文稿</vt:lpstr>
      <vt:lpstr>PowerPoint 演示文稿</vt:lpstr>
      <vt:lpstr>Jesus is Our Kinsman Redeemer</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623</cp:revision>
  <dcterms:created xsi:type="dcterms:W3CDTF">2004-09-14T00:32:00Z</dcterms:created>
  <dcterms:modified xsi:type="dcterms:W3CDTF">2023-05-21T19:34:51Z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810C9287630E4D53BF673C838ED46ED8</vt:lpwstr>
  </property>
  <property fmtid="{D5CDD505-2E9C-101B-9397-08002B2CF9AE}" pid="3" name="KSOProductBuildVer">
    <vt:lpwstr>1033-11.2.0.11537</vt:lpwstr>
  </property>
</Properties>
</file>