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3"/>
    <p:sldId id="318" r:id="rId4"/>
    <p:sldId id="257" r:id="rId5"/>
    <p:sldId id="258" r:id="rId6"/>
    <p:sldId id="259" r:id="rId7"/>
    <p:sldId id="315" r:id="rId8"/>
    <p:sldId id="260" r:id="rId9"/>
    <p:sldId id="261" r:id="rId10"/>
    <p:sldId id="263" r:id="rId11"/>
    <p:sldId id="262" r:id="rId12"/>
    <p:sldId id="264" r:id="rId13"/>
    <p:sldId id="269" r:id="rId14"/>
    <p:sldId id="304" r:id="rId15"/>
    <p:sldId id="265" r:id="rId16"/>
    <p:sldId id="316" r:id="rId17"/>
  </p:sldIdLst>
  <p:sldSz cx="9144000" cy="6858000" type="screen4x3"/>
  <p:notesSz cx="7086600" cy="902462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1600" y="48"/>
      </p:cViewPr>
      <p:guideLst>
        <p:guide orient="horz" pos="2181"/>
        <p:guide pos="284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handoutMaster" Target="handoutMasters/handoutMaster1.xml"/><Relationship Id="rId18" Type="http://schemas.openxmlformats.org/officeDocument/2006/relationships/notesMaster" Target="notesMasters/notesMaster1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0860" cy="45124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14100" y="0"/>
            <a:ext cx="3070860" cy="45124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46D3D8-EBE3-47FA-A7AB-89081A7B4152}" type="datetimeFigureOut">
              <a:rPr lang="en-US" smtClean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572125"/>
            <a:ext cx="3070860" cy="4512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14100" y="8572125"/>
            <a:ext cx="3070860" cy="4512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BAF9BA-1CAC-45F1-A201-D30F1FDCAD59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0225" cy="4524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14788" y="0"/>
            <a:ext cx="3070225" cy="4524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C39F6D-2DC3-44D3-AEC0-80987CB40831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512888" y="1128713"/>
            <a:ext cx="4060825" cy="3044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8025" y="4343400"/>
            <a:ext cx="5670550" cy="35528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572500"/>
            <a:ext cx="3070225" cy="4524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14788" y="8572500"/>
            <a:ext cx="3070225" cy="4524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F6BC11-299D-4F5C-855D-934FDE33083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99885-7D7A-43FE-A2B0-37C0A0BBCD31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BF48A-28EE-4A37-9780-995C98025E06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99885-7D7A-43FE-A2B0-37C0A0BBCD31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BF48A-28EE-4A37-9780-995C98025E06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99885-7D7A-43FE-A2B0-37C0A0BBCD31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BF48A-28EE-4A37-9780-995C98025E06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99885-7D7A-43FE-A2B0-37C0A0BBCD31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BF48A-28EE-4A37-9780-995C98025E06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99885-7D7A-43FE-A2B0-37C0A0BBCD31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BF48A-28EE-4A37-9780-995C98025E06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99885-7D7A-43FE-A2B0-37C0A0BBCD31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BF48A-28EE-4A37-9780-995C98025E06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99885-7D7A-43FE-A2B0-37C0A0BBCD31}" type="datetimeFigureOut">
              <a:rPr lang="en-US" smtClean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BF48A-28EE-4A37-9780-995C98025E06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99885-7D7A-43FE-A2B0-37C0A0BBCD31}" type="datetimeFigureOut">
              <a:rPr lang="en-US" smtClean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BF48A-28EE-4A37-9780-995C98025E06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99885-7D7A-43FE-A2B0-37C0A0BBCD31}" type="datetimeFigureOut">
              <a:rPr lang="en-US" smtClean="0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BF48A-28EE-4A37-9780-995C98025E06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99885-7D7A-43FE-A2B0-37C0A0BBCD31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BF48A-28EE-4A37-9780-995C98025E06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99885-7D7A-43FE-A2B0-37C0A0BBCD31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BF48A-28EE-4A37-9780-995C98025E06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299885-7D7A-43FE-A2B0-37C0A0BBCD31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FBF48A-28EE-4A37-9780-995C98025E06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30235" cy="1143635"/>
          </a:xfrm>
        </p:spPr>
        <p:txBody>
          <a:bodyPr wrap="square" lIns="91440" tIns="45720" rIns="91440" bIns="45720" anchor="ctr">
            <a:normAutofit/>
          </a:bodyPr>
          <a:lstStyle/>
          <a:p>
            <a:pPr marL="0" indent="0" algn="ctr" defTabSz="914400" latinLnBrk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charset="0"/>
              </a:rPr>
              <a:t>What Do These Stones Mean?</a:t>
            </a:r>
            <a:endParaRPr lang="ko-KR" altLang="en-US" sz="4400" b="1" dirty="0">
              <a:latin typeface="Arial Unicode MS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430"/>
            <a:ext cx="4041140" cy="640080"/>
          </a:xfrm>
        </p:spPr>
        <p:txBody>
          <a:bodyPr wrap="square" lIns="91440" tIns="45720" rIns="91440" bIns="45720" anchor="b">
            <a:normAutofit/>
          </a:bodyPr>
          <a:lstStyle/>
          <a:p>
            <a:pPr marL="0" indent="0" algn="l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Remember Behind...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1140" cy="3952240"/>
          </a:xfrm>
        </p:spPr>
        <p:txBody>
          <a:bodyPr>
            <a:norm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Protection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Provision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Presence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430"/>
            <a:ext cx="4042410" cy="640080"/>
          </a:xfrm>
        </p:spPr>
        <p:txBody>
          <a:bodyPr wrap="square" lIns="91440" tIns="45720" rIns="91440" bIns="45720" anchor="b">
            <a:normAutofit/>
          </a:bodyPr>
          <a:lstStyle/>
          <a:p>
            <a:pPr marL="0" indent="0" algn="l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There will be Ahead…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2410" cy="3952240"/>
          </a:xfrm>
        </p:spPr>
        <p:txBody>
          <a:bodyPr wrap="square" lIns="91440" tIns="45720" rIns="91440" bIns="45720" anchor="t">
            <a:normAutofit/>
          </a:bodyPr>
          <a:lstStyle/>
          <a:p>
            <a:pPr marL="407035" lvl="0" indent="-407035" algn="l" defTabSz="914400" latinLnBrk="0">
              <a:lnSpc>
                <a:spcPct val="102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Protection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342900" lvl="0" indent="-342900" algn="l" defTabSz="914400" latinLnBrk="0">
              <a:lnSpc>
                <a:spcPct val="102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Arial Unicode MS"/>
              <a:buChar char="•"/>
            </a:pP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Provision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342900" lvl="0" indent="-342900" algn="l" defTabSz="914400" latinLnBrk="0">
              <a:lnSpc>
                <a:spcPct val="102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Arial Unicode MS"/>
              <a:buChar char="•"/>
            </a:pP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Presence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342900" indent="-342900" algn="l" defTabSz="914400" latinLnBrk="0">
              <a:lnSpc>
                <a:spcPct val="102000"/>
              </a:lnSpc>
              <a:spcBef>
                <a:spcPts val="500"/>
              </a:spcBef>
              <a:spcAft>
                <a:spcPts val="0"/>
              </a:spcAft>
              <a:buFontTx/>
              <a:buNone/>
            </a:pP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0" dur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1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8" dur="1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uiExpand="1" build="p"/>
      <p:bldP spid="5" grpId="0" build="p"/>
      <p:bldP spid="6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30235" cy="1143635"/>
          </a:xfrm>
        </p:spPr>
        <p:txBody>
          <a:bodyPr>
            <a:norm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What Do These Stones Mean?</a:t>
            </a:r>
            <a:endParaRPr lang="en-US" sz="40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6280"/>
          </a:xfrm>
        </p:spPr>
        <p:txBody>
          <a:bodyPr wrap="square" lIns="91440" tIns="45720" rIns="91440" bIns="45720" anchor="t">
            <a:normAutofit/>
          </a:bodyPr>
          <a:lstStyle/>
          <a:p>
            <a:pPr marL="342900" indent="-342900" algn="l" defTabSz="914400" latinLnBrk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God Always Helps us...</a:t>
            </a:r>
            <a:endParaRPr lang="ko-KR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342900" indent="-342900" algn="l" defTabSz="91440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Through...</a:t>
            </a:r>
            <a:endParaRPr lang="ko-KR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342900" indent="-342900" algn="l" defTabSz="91440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...the Struggle</a:t>
            </a:r>
            <a:br>
              <a:rPr lang="en-US" altLang="ko-KR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charset="0"/>
              </a:rPr>
            </a:br>
            <a:endParaRPr lang="ko-KR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charset="0"/>
            </a:endParaRPr>
          </a:p>
        </p:txBody>
      </p:sp>
      <p:pic>
        <p:nvPicPr>
          <p:cNvPr id="5" name="Picture 4" descr="http://3.bp.blogspot.com/-ca7KLRaea1Q/UUUDjgENkXI/AAAAAAAAAVE/6qd5pkqz34g/s1600/joshua+memorial+stones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76201" y="5334000"/>
            <a:ext cx="8991599" cy="1524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5344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God Left Giants in Promised Land On Purpose..to Produce Struggle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God Knows a Lack of Struggle Produces: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2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Spiritual Weakness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2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Loss of Spiritual Edge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2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Thanklessness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2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Spiritual Laziness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4" presetClass="entr" presetSubtype="5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4" presetClass="entr" presetSubtype="5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4" presetClass="entr" presetSubtype="5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b="1" dirty="0"/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Struggle is a Sign…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534400" cy="4876800"/>
          </a:xfrm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pPr lvl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#1- There is Still Life in You! - Potential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#2- Satan Does Not Have You Yet - Problem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#3- God Still Has Need of You  - Purpose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#4- God is Defending You - Power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#5- Break Thru is On the Way - Promise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Psalms 34:19 (KJV) </a:t>
            </a:r>
            <a:b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Many are the afflictions of the righteous: but the</a:t>
            </a:r>
            <a:endParaRPr 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ts val="0"/>
              </a:spcBef>
              <a:buNone/>
            </a:pP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LORD delivereth him out of them all. </a:t>
            </a:r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What Do These Stones Mean?</a:t>
            </a:r>
            <a:endParaRPr lang="en-US" sz="40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What about </a:t>
            </a:r>
            <a:r>
              <a:rPr 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 Monument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 the River?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ts val="0"/>
              </a:spcBef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Unseen by All  -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would it make a difference?</a:t>
            </a:r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ts val="0"/>
              </a:spcBef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Unseen by All  -Except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God and the Ones that went through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ts val="0"/>
              </a:spcBef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After the Trial -Test -Battle -Struggle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ts val="0"/>
              </a:spcBef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There’s Something Inside..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Nobody Knows but You and God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Nobody Understands but You and God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Nobody even Satan Can Take It Away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5" name="Picture 4" descr="http://3.bp.blogspot.com/-ca7KLRaea1Q/UUUDjgENkXI/AAAAAAAAAVE/6qd5pkqz34g/s1600/joshua+memorial+stones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76201" y="5410200"/>
            <a:ext cx="8991599" cy="14478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0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5" dur="3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9" dur="3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4" dur="3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9" dur="3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4" dur="3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Memorial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 Visible One was a Testimony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…To Generations to the Faithfulness of God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buNone/>
            </a:pP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 Invisible One was a Testimony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…To the Child of God Hid in Their Heart!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5" name="Picture 2" descr="http://dwellingintheword.files.wordpress.com/2010/06/4-stone-pillar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4343400" y="4191000"/>
            <a:ext cx="3886200" cy="2667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Memorial Day Why We Remember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49275" y="274638"/>
            <a:ext cx="8045450" cy="6202362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9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Edward Christian Church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48400" y="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  28, 2023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24600" y="1752600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Joshua 4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76400" y="6172200"/>
            <a:ext cx="388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Memorial Day 2023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8" name="Picture 2" descr="http://4.bp.blogspot.com/-B4upYfUoRNg/Un40st0MuuI/AAAAAAAAAIU/AdKj2Bp4bVg/s1600/Jordan+river+memorial+stones+2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381000" y="457200"/>
            <a:ext cx="5181600" cy="5334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791200" y="3200400"/>
            <a:ext cx="2819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What Do  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These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Stones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Mean?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500"/>
                            </p:stCondLst>
                            <p:childTnLst>
                              <p:par>
                                <p:cTn id="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500"/>
                            </p:stCondLst>
                            <p:childTnLst>
                              <p:par>
                                <p:cTn id="34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7" grpId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30235" cy="1143635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New Day Dawning</a:t>
            </a:r>
            <a:b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endParaRPr lang="en-US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6280"/>
          </a:xfrm>
        </p:spPr>
        <p:txBody>
          <a:bodyPr wrap="square" lIns="91440" tIns="45720" rIns="91440" bIns="45720" anchor="t">
            <a:normAutofit/>
          </a:bodyPr>
          <a:lstStyle/>
          <a:p>
            <a:pPr marL="1600200" indent="-917575" algn="l" defTabSz="914400" latinLnBrk="0"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Behind them was 40 yrs of : 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2000250" lvl="1" indent="-228600"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Font typeface="Wingdings" panose="05000000000000000000"/>
              <a:buChar char="§"/>
            </a:pPr>
            <a:r>
              <a:rPr lang="en-US" altLang="ko-KR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Wandering 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2000250" lvl="1" indent="-228600"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Font typeface="Wingdings" panose="05000000000000000000"/>
              <a:buChar char="§"/>
            </a:pPr>
            <a:r>
              <a:rPr lang="en-US" altLang="ko-KR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What If’s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2000250" lvl="1" indent="-228600"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Font typeface="Wingdings" panose="05000000000000000000"/>
              <a:buChar char="§"/>
            </a:pPr>
            <a:r>
              <a:rPr lang="en-US" altLang="ko-KR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Could Have Beens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2000250" lvl="1" indent="-228600"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Font typeface="Wingdings" panose="05000000000000000000"/>
              <a:buChar char="§"/>
            </a:pPr>
            <a:r>
              <a:rPr lang="en-US" altLang="ko-KR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The Known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1143000" indent="-228600" algn="l" defTabSz="914400" latinLnBrk="0">
              <a:lnSpc>
                <a:spcPct val="158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charset="0"/>
              </a:rPr>
              <a:t>Today They Would Leave it all Behind!</a:t>
            </a:r>
            <a:endParaRPr lang="ko-KR" altLang="en-US" sz="2800" b="1" dirty="0">
              <a:latin typeface="Arial Unicode MS" charset="0"/>
            </a:endParaRPr>
          </a:p>
        </p:txBody>
      </p:sp>
      <p:pic>
        <p:nvPicPr>
          <p:cNvPr id="5" name="Picture 4" descr="http://3.bp.blogspot.com/-ca7KLRaea1Q/UUUDjgENkXI/AAAAAAAAAVE/6qd5pkqz34g/s1600/joshua+memorial+stones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76201" y="5334000"/>
            <a:ext cx="8991599" cy="1524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4" dur="3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30235" cy="1143635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New Day Dawning</a:t>
            </a:r>
            <a:b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endParaRPr lang="en-US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6280"/>
          </a:xfrm>
        </p:spPr>
        <p:txBody>
          <a:bodyPr wrap="square" lIns="91440" tIns="45720" rIns="91440" bIns="45720" anchor="t">
            <a:normAutofit/>
          </a:bodyPr>
          <a:lstStyle/>
          <a:p>
            <a:pPr marL="1600200" indent="-968375" algn="l" defTabSz="914400" latinLnBrk="0">
              <a:spcBef>
                <a:spcPts val="0"/>
              </a:spcBef>
              <a:spcAft>
                <a:spcPts val="1200"/>
              </a:spcAft>
              <a:buFontTx/>
              <a:buNone/>
              <a:tabLst>
                <a:tab pos="515620" algn="l"/>
              </a:tabLst>
            </a:pP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 Front of Them Continuous: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2000250" lvl="1" indent="-228600"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Font typeface="Wingdings" panose="05000000000000000000"/>
              <a:buChar char="§"/>
            </a:pPr>
            <a:r>
              <a:rPr lang="en-US" altLang="ko-KR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Unknown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2000250" lvl="1" indent="-228600"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Font typeface="Wingdings" panose="05000000000000000000"/>
              <a:buChar char="§"/>
            </a:pPr>
            <a:r>
              <a:rPr lang="en-US" altLang="ko-KR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Challenges 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2000250" lvl="1" indent="-228600"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Font typeface="Wingdings" panose="05000000000000000000"/>
              <a:buChar char="§"/>
            </a:pPr>
            <a:r>
              <a:rPr lang="en-US" altLang="ko-KR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Battles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2000250" lvl="1" indent="-228600"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Font typeface="Wingdings" panose="05000000000000000000"/>
              <a:buChar char="§"/>
            </a:pPr>
            <a:r>
              <a:rPr lang="en-US" altLang="ko-KR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Victories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42950" indent="-285750" algn="l" defTabSz="914400" latinLnBrk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Today They Would Need a Forward Look!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5" name="Picture 4" descr="http://3.bp.blogspot.com/-ca7KLRaea1Q/UUUDjgENkXI/AAAAAAAAAVE/6qd5pkqz34g/s1600/joshua+memorial+stones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76201" y="5334000"/>
            <a:ext cx="8991599" cy="1524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3" dur="3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30235" cy="1143635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New Day Dawning</a:t>
            </a:r>
            <a:b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endParaRPr lang="en-US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6280"/>
          </a:xfrm>
        </p:spPr>
        <p:txBody>
          <a:bodyPr wrap="square" lIns="91440" tIns="45720" rIns="91440" bIns="45720" anchor="t">
            <a:normAutofit/>
          </a:bodyPr>
          <a:lstStyle/>
          <a:p>
            <a:pPr marL="1600200" indent="-1252855" algn="l" defTabSz="914400" latinLnBrk="0"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There was the… </a:t>
            </a:r>
            <a:endParaRPr lang="en-US" altLang="ko-KR" sz="2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1381125" indent="-466725" algn="l" defTabSz="914400" latinLnBrk="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Promise</a:t>
            </a:r>
            <a:endParaRPr lang="en-US" altLang="ko-KR" sz="2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1381125" indent="-466725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Path of the Promise (</a:t>
            </a:r>
            <a:r>
              <a:rPr lang="en-US" altLang="ko-KR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swollen</a:t>
            </a: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  <a:endParaRPr lang="en-US" altLang="ko-KR" sz="2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1381125" indent="-466725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Power of the Promise (</a:t>
            </a:r>
            <a:r>
              <a:rPr lang="en-US" altLang="ko-KR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20 miles</a:t>
            </a: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  <a:endParaRPr lang="en-US" altLang="ko-KR" sz="2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1381125" indent="-466725" algn="l" defTabSz="914400" latinLnBrk="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Picture of the Promise (</a:t>
            </a:r>
            <a:r>
              <a:rPr lang="en-US" altLang="ko-KR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12 stones</a:t>
            </a: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5" name="Picture 4" descr="http://3.bp.blogspot.com/-ca7KLRaea1Q/UUUDjgENkXI/AAAAAAAAAVE/6qd5pkqz34g/s1600/joshua+memorial+stones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76201" y="5334000"/>
            <a:ext cx="8991599" cy="1524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1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6" dur="3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Picture of the Promise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Memorial”</a:t>
            </a:r>
            <a:endParaRPr lang="en-US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458200" cy="452596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Twelve Men Took 12 Stones: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20000"/>
              </a:lnSpc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from Jordan’s Floor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20000"/>
              </a:lnSpc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Piled Them Together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20000"/>
              </a:lnSpc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 the Promised Land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20000"/>
              </a:lnSpc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 Unmistakable Marker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20000"/>
              </a:lnSpc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At Place where God Demonstrated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20000"/>
              </a:lnSpc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His Power to Overcome Any Obstacle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6" name="Picture 4" descr="http://upload.wikimedia.org/wikipedia/commons/5/53/Book_of_Joshua_Chapter_4-1_%28Bible_Illustrations_by_Sweet_Media%29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858000" y="3657600"/>
            <a:ext cx="4038600" cy="32004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3" dur="3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7" dur="3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0"/>
                            </p:stCondLst>
                            <p:childTnLst>
                              <p:par>
                                <p:cTn id="29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1" dur="3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30235" cy="1143635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What Do These Stones Mean?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430"/>
            <a:ext cx="4041140" cy="640080"/>
          </a:xfrm>
        </p:spPr>
        <p:txBody>
          <a:bodyPr>
            <a:normAutofit/>
          </a:bodyPr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There was…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1140" cy="3952240"/>
          </a:xfrm>
        </p:spPr>
        <p:txBody>
          <a:bodyPr wrap="square" lIns="91440" tIns="45720" rIns="91440" bIns="45720" anchor="t">
            <a:normAutofit/>
          </a:bodyPr>
          <a:lstStyle/>
          <a:p>
            <a:pPr marL="342900" lvl="0" indent="-342900" algn="l" defTabSz="914400" latinLnBrk="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Arial Unicode MS"/>
              <a:buChar char="•"/>
            </a:pP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charset="0"/>
              </a:rPr>
              <a:t>Struggle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charset="0"/>
            </a:endParaRPr>
          </a:p>
          <a:p>
            <a:pPr marL="342900" lvl="0" indent="-342900" algn="l" defTabSz="914400" latinLnBrk="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Arial Unicode MS"/>
              <a:buChar char="•"/>
            </a:pP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charset="0"/>
              </a:rPr>
              <a:t>Strength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charset="0"/>
            </a:endParaRPr>
          </a:p>
          <a:p>
            <a:pPr marL="342900" lvl="0" indent="-342900" algn="l" defTabSz="914400" latinLnBrk="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Arial Unicode MS"/>
              <a:buChar char="•"/>
            </a:pP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charset="0"/>
              </a:rPr>
              <a:t>Success 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430"/>
            <a:ext cx="4042410" cy="640080"/>
          </a:xfrm>
        </p:spPr>
        <p:txBody>
          <a:bodyPr>
            <a:normAutofit/>
          </a:bodyPr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There will be…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2410" cy="3952240"/>
          </a:xfrm>
        </p:spPr>
        <p:txBody>
          <a:bodyPr wrap="square" lIns="91440" tIns="45720" rIns="91440" bIns="45720" anchor="t">
            <a:normAutofit/>
          </a:bodyPr>
          <a:lstStyle/>
          <a:p>
            <a:pPr marL="342900" lvl="0" indent="-342900" algn="l" defTabSz="914400" latinLnBrk="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Arial Unicode MS"/>
              <a:buChar char="•"/>
            </a:pP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Struggle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342900" lvl="0" indent="-342900" algn="l" defTabSz="914400" latinLnBrk="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Arial Unicode MS"/>
              <a:buChar char="•"/>
            </a:pP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Strength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342900" lvl="0" indent="-342900" algn="l" defTabSz="914400" latinLnBrk="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Arial Unicode MS"/>
              <a:buChar char="•"/>
            </a:pP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Success 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342900" indent="-342900" algn="l" defTabSz="914400" latinLnBrk="0">
              <a:lnSpc>
                <a:spcPct val="102000"/>
              </a:lnSpc>
              <a:spcBef>
                <a:spcPts val="500"/>
              </a:spcBef>
              <a:spcAft>
                <a:spcPts val="0"/>
              </a:spcAft>
              <a:buFontTx/>
              <a:buNone/>
            </a:pP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3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uiExpand="1" build="p"/>
      <p:bldP spid="5" grpId="0" build="p"/>
      <p:bldP spid="6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30235" cy="1143635"/>
          </a:xfrm>
        </p:spPr>
        <p:txBody>
          <a:bodyPr>
            <a:norm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What Do These Stones Mean?</a:t>
            </a:r>
            <a:endParaRPr lang="en-US" sz="40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6280"/>
          </a:xfrm>
        </p:spPr>
        <p:txBody>
          <a:bodyPr wrap="square" lIns="91440" tIns="45720" rIns="91440" bIns="45720" anchor="t">
            <a:normAutofit/>
          </a:bodyPr>
          <a:lstStyle/>
          <a:p>
            <a:pPr marL="342900" indent="-342900" algn="l" defTabSz="914400" latinLnBrk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Spiritual Success Always Comes...</a:t>
            </a:r>
            <a:endParaRPr lang="ko-KR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342900" indent="-342900" algn="l" defTabSz="91440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Through...</a:t>
            </a:r>
            <a:endParaRPr lang="ko-KR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342900" indent="-342900" algn="l" defTabSz="91440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...Struggle</a:t>
            </a:r>
            <a:br>
              <a:rPr lang="en-US" altLang="ko-KR" sz="4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charset="0"/>
              </a:rPr>
            </a:br>
            <a:endParaRPr lang="ko-KR" altLang="en-US" sz="4000" dirty="0">
              <a:latin typeface="Arial Unicode MS" charset="0"/>
            </a:endParaRPr>
          </a:p>
        </p:txBody>
      </p:sp>
      <p:pic>
        <p:nvPicPr>
          <p:cNvPr id="5" name="Picture 4" descr="http://3.bp.blogspot.com/-ca7KLRaea1Q/UUUDjgENkXI/AAAAAAAAAVE/6qd5pkqz34g/s1600/joshua+memorial+stones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76201" y="5334000"/>
            <a:ext cx="8991599" cy="1524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2094</Words>
  <Application>WPS Presentation</Application>
  <PresentationFormat>On-screen Show (4:3)</PresentationFormat>
  <Paragraphs>130</Paragraphs>
  <Slides>15</Slides>
  <Notes>7</Notes>
  <HiddenSlides>0</HiddenSlides>
  <MMClips>1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9" baseType="lpstr">
      <vt:lpstr>Arial</vt:lpstr>
      <vt:lpstr>SimSun</vt:lpstr>
      <vt:lpstr>Wingdings</vt:lpstr>
      <vt:lpstr>Arial Rounded MT Bold</vt:lpstr>
      <vt:lpstr>Times New Roman</vt:lpstr>
      <vt:lpstr>Calibri</vt:lpstr>
      <vt:lpstr>Microsoft YaHei</vt:lpstr>
      <vt:lpstr>Arial Unicode MS</vt:lpstr>
      <vt:lpstr>Arial Unicode MS</vt:lpstr>
      <vt:lpstr>Wingdings</vt:lpstr>
      <vt:lpstr>Arial Unicode MS</vt:lpstr>
      <vt:lpstr>Courier New</vt:lpstr>
      <vt:lpstr>Malgun Gothic</vt:lpstr>
      <vt:lpstr>Office Theme</vt:lpstr>
      <vt:lpstr>PowerPoint 演示文稿</vt:lpstr>
      <vt:lpstr>PowerPoint 演示文稿</vt:lpstr>
      <vt:lpstr>PowerPoint 演示文稿</vt:lpstr>
      <vt:lpstr> New Day Dawning </vt:lpstr>
      <vt:lpstr> New Day Dawning </vt:lpstr>
      <vt:lpstr> New Day Dawning </vt:lpstr>
      <vt:lpstr>Picture of the Promise “Memorial”</vt:lpstr>
      <vt:lpstr>What Do These Stones Mean?</vt:lpstr>
      <vt:lpstr>What Do These Stones Mean?</vt:lpstr>
      <vt:lpstr>What Do These Stones Mean?</vt:lpstr>
      <vt:lpstr>What Do These Stones Mean?</vt:lpstr>
      <vt:lpstr>God Left Giants in Promised Land On Purpose..to Produce Struggle</vt:lpstr>
      <vt:lpstr> Struggle is a Sign… </vt:lpstr>
      <vt:lpstr>What Do These Stones Mean?</vt:lpstr>
      <vt:lpstr>Memorial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David Linton</dc:creator>
  <cp:lastModifiedBy>edwar</cp:lastModifiedBy>
  <cp:revision>231</cp:revision>
  <dcterms:created xsi:type="dcterms:W3CDTF">2013-01-24T13:01:00Z</dcterms:created>
  <dcterms:modified xsi:type="dcterms:W3CDTF">2023-05-28T21:40:56Z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95A82CEECE064D8FA795ACD3FF95D441</vt:lpwstr>
  </property>
  <property fmtid="{D5CDD505-2E9C-101B-9397-08002B2CF9AE}" pid="3" name="KSOProductBuildVer">
    <vt:lpwstr>1033-11.2.0.11537</vt:lpwstr>
  </property>
</Properties>
</file>