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3"/>
    <p:sldId id="256" r:id="rId4"/>
    <p:sldId id="277" r:id="rId5"/>
    <p:sldId id="257" r:id="rId6"/>
    <p:sldId id="264" r:id="rId7"/>
    <p:sldId id="265" r:id="rId8"/>
    <p:sldId id="266" r:id="rId9"/>
    <p:sldId id="268" r:id="rId10"/>
    <p:sldId id="263" r:id="rId11"/>
    <p:sldId id="275" r:id="rId12"/>
    <p:sldId id="267" r:id="rId13"/>
    <p:sldId id="258" r:id="rId14"/>
    <p:sldId id="269" r:id="rId15"/>
    <p:sldId id="281" r:id="rId16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0C0C0"/>
    <a:srgbClr val="DDDDDD"/>
    <a:srgbClr val="FFCC99"/>
    <a:srgbClr val="FFCC66"/>
    <a:srgbClr val="FFFF99"/>
    <a:srgbClr val="5F5F5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2" autoAdjust="0"/>
    <p:restoredTop sz="94660"/>
  </p:normalViewPr>
  <p:slideViewPr>
    <p:cSldViewPr showGuides="1">
      <p:cViewPr varScale="1">
        <p:scale>
          <a:sx n="55" d="100"/>
          <a:sy n="55" d="100"/>
        </p:scale>
        <p:origin x="8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/>
          <a:lstStyle>
            <a:lvl1pPr algn="r" eaLnBrk="1" hangingPunct="1">
              <a:defRPr sz="1200"/>
            </a:lvl1pPr>
          </a:lstStyle>
          <a:p>
            <a:fld id="{C8B005BE-14B4-4C58-B6E8-A01539725E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612AA1D-5354-435E-8BEC-EE80A5E485C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F56A6E5-B494-45A0-AF34-82A79252CFC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29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29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29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29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0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0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0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0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0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0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0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0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0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0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1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1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1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1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1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1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1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1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1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1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2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2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2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2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2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2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2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2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3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3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3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3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3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3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3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3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3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3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4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4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4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4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4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4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4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4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4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4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5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5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5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5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5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5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5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5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5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5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6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6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6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6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6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6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6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6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6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6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7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7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7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7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7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7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7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7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7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7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8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8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8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8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8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8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8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8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8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8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9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9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9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9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9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9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9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9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9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39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0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0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0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0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0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0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0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0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0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0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1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1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1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1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1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1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1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1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1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1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2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2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2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2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2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2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2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2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2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2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3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3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3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3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3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3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3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3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3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3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4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4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4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4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4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4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4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4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4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4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5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745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4732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  <a:ln w="9525">
            <a:noFill/>
          </a:ln>
        </p:spPr>
        <p:txBody>
          <a:bodyPr anchor="b" anchorCtr="1"/>
          <a:lstStyle>
            <a:lvl1pPr>
              <a:defRPr sz="4400">
                <a:solidFill>
                  <a:srgbClr val="DDDD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732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7452" name="Rectangle 2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453" name="Rectangle 22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454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58570-DBC8-47D9-9F57-8D44946CDD3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B3A024-C458-4928-ACFA-9654955AE99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7507D2-D150-4431-919F-D34B0A67C58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E05E47-0108-4728-91AA-CC83D07A42F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4F0E78-99E5-4E01-951D-6095590429A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B1C8F2-D1DF-4063-A744-6937405AA5A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B3FC55-BEA0-4D74-8C1B-8A3463A4598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2EF550-0F3F-43A4-85A9-6191B8F8D04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1E26B1-D5EE-4ECA-9354-79D69FB436C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28B305-F630-4C47-82D9-059B15E5245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FF2DE7-450C-4326-BE96-CB35256232F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08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08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09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09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09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09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09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09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09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09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10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10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10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10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10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10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10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10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10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10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11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11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11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11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11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611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1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1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1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1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2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2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2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2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2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2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2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2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2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2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3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3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3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3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3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3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3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3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3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3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4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4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4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4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4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4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4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4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4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4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5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5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5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5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5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5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5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5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5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5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6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6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6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6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6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6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6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6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6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6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7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7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7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7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7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7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7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7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7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7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8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8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8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8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8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8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8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8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8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8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9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9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9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9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9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9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9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9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9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19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0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0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0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0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0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0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0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0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0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0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1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1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1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1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1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1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1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1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1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1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2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2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2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2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2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2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2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2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2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2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3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3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3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3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3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3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3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3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3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3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4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4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4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4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4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4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4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4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4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4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5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5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5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5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5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5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5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5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5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5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6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6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6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6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6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6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6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6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6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6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7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7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7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7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7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7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7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7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7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7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8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8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8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8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8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8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8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8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8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8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9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9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9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9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9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9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9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629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4629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708A9BC-E880-493B-885C-D2BA3E099B50}" type="slidenum">
              <a:rPr lang="en-US" altLang="en-US"/>
            </a:fld>
            <a:endParaRPr lang="en-US" altLang="en-US"/>
          </a:p>
        </p:txBody>
      </p:sp>
      <p:sp>
        <p:nvSpPr>
          <p:cNvPr id="4630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62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630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28575">
            <a:solidFill>
              <a:srgbClr val="DDDDDD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AutoNum type="arabicPeriod"/>
        <a:defRPr sz="2800">
          <a:solidFill>
            <a:srgbClr val="DDDDDD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SzPct val="85000"/>
        <a:buFont typeface="Wingdings" panose="05000000000000000000" pitchFamily="2" charset="2"/>
        <a:buAutoNum type="alphaUcPeriod"/>
        <a:defRPr sz="2800">
          <a:solidFill>
            <a:srgbClr val="DDDDDD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47800" indent="-5334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2"/>
        </a:buBlip>
        <a:defRPr sz="2800">
          <a:solidFill>
            <a:srgbClr val="DDDDDD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905000" indent="-5334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SzPct val="50000"/>
        <a:buFont typeface="Wingdings" panose="05000000000000000000" pitchFamily="2" charset="2"/>
        <a:buChar char="n"/>
        <a:defRPr sz="2800">
          <a:solidFill>
            <a:srgbClr val="DDDDDD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362200" indent="-5334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2"/>
        </a:buBlip>
        <a:defRPr sz="2800">
          <a:solidFill>
            <a:srgbClr val="DDDDDD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819400" indent="-5334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2"/>
        </a:buBlip>
        <a:defRPr sz="2800">
          <a:solidFill>
            <a:srgbClr val="DDDDDD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276600" indent="-5334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2"/>
        </a:buBlip>
        <a:defRPr sz="2800">
          <a:solidFill>
            <a:srgbClr val="DDDDDD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733800" indent="-5334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2"/>
        </a:buBlip>
        <a:defRPr sz="2800">
          <a:solidFill>
            <a:srgbClr val="DDDDDD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191000" indent="-5334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2"/>
        </a:buBlip>
        <a:defRPr sz="2800">
          <a:solidFill>
            <a:srgbClr val="DDDDDD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37318"/>
            <a:ext cx="4114800" cy="944563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2"/>
                </a:solidFill>
              </a:rPr>
              <a:t>Be Yourself (24)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239000" cy="4800600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Problem:  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had an Identity Crisis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Had to Decide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"Who Am I?"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Come to Same Decision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Purpose: 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Made You For A Purpose. 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Made You to be a Part of a Plan.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There's Nobody Who Can Be You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Except You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515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274638"/>
            <a:ext cx="4343400" cy="944562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2"/>
                </a:solidFill>
              </a:rPr>
              <a:t>Be Yourself (24)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743200"/>
            <a:ext cx="8229600" cy="3352800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</a:rPr>
              <a:t>The Power: </a:t>
            </a:r>
            <a:endParaRPr lang="en-US" sz="3200" b="1" dirty="0">
              <a:solidFill>
                <a:srgbClr val="00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When He Gets to this Point,</a:t>
            </a:r>
            <a:endParaRPr lang="en-US" b="1" dirty="0">
              <a:solidFill>
                <a:srgbClr val="000000"/>
              </a:solidFill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He Finds Inner Power</a:t>
            </a:r>
            <a:endParaRPr lang="en-US" b="1" dirty="0">
              <a:solidFill>
                <a:srgbClr val="000000"/>
              </a:solidFill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Refused (</a:t>
            </a:r>
            <a:r>
              <a:rPr lang="en-US" b="1" i="1" dirty="0">
                <a:solidFill>
                  <a:srgbClr val="000000"/>
                </a:solidFill>
              </a:rPr>
              <a:t>to Reject, </a:t>
            </a:r>
            <a:r>
              <a:rPr lang="en-US" b="1" i="1" dirty="0" err="1">
                <a:solidFill>
                  <a:srgbClr val="000000"/>
                </a:solidFill>
              </a:rPr>
              <a:t>Deny,Totally</a:t>
            </a:r>
            <a:r>
              <a:rPr lang="en-US" b="1" i="1" dirty="0">
                <a:solidFill>
                  <a:srgbClr val="000000"/>
                </a:solidFill>
              </a:rPr>
              <a:t> Disown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endParaRPr lang="en-US" b="1" dirty="0">
              <a:solidFill>
                <a:srgbClr val="000000"/>
              </a:solidFill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He Wanted to Do…</a:t>
            </a:r>
            <a:endParaRPr lang="en-US" b="1" dirty="0">
              <a:solidFill>
                <a:srgbClr val="000000"/>
              </a:solidFill>
            </a:endParaRP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        …What God Had Made Him to Do. 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1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>
              <a:alpha val="7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0000"/>
                </a:solidFill>
              </a:rPr>
              <a:t>What Are My Choices? (25)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72000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b="1" i="1" dirty="0">
                <a:solidFill>
                  <a:srgbClr val="000000"/>
                </a:solidFill>
              </a:rPr>
              <a:t>Accept Responsibility For Your Own Life </a:t>
            </a:r>
            <a:endParaRPr lang="en-US" sz="3200" b="1" i="1" dirty="0">
              <a:solidFill>
                <a:srgbClr val="000000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Choosing</a:t>
            </a:r>
            <a:r>
              <a:rPr lang="en-US" b="1" dirty="0">
                <a:solidFill>
                  <a:srgbClr val="000000"/>
                </a:solidFill>
              </a:rPr>
              <a:t>= 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b="1" i="1" dirty="0">
                <a:solidFill>
                  <a:srgbClr val="000000"/>
                </a:solidFill>
              </a:rPr>
              <a:t>                   </a:t>
            </a:r>
            <a:r>
              <a:rPr lang="en-US" i="1" dirty="0">
                <a:solidFill>
                  <a:srgbClr val="000000"/>
                </a:solidFill>
              </a:rPr>
              <a:t>to select, decide, deliberate choice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</a:rPr>
              <a:t>We Have a Choice: </a:t>
            </a:r>
            <a:endParaRPr lang="en-US" sz="3200" b="1" dirty="0">
              <a:solidFill>
                <a:srgbClr val="000000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Place Blame or Accept Responsibility</a:t>
            </a:r>
            <a:endParaRPr lang="en-US" sz="800" b="1" dirty="0">
              <a:solidFill>
                <a:srgbClr val="000000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Don't Blame Somebody Else     </a:t>
            </a:r>
            <a:endParaRPr lang="en-US" b="1" dirty="0">
              <a:solidFill>
                <a:srgbClr val="000000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Do Something About It </a:t>
            </a:r>
            <a:endParaRPr lang="en-US" b="1" dirty="0">
              <a:solidFill>
                <a:srgbClr val="000000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Decide to Change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2"/>
                </a:solidFill>
              </a:rPr>
              <a:t>Be Responsible </a:t>
            </a:r>
            <a:r>
              <a:rPr lang="en-US" sz="2800" b="1" dirty="0">
                <a:solidFill>
                  <a:schemeClr val="bg2"/>
                </a:solidFill>
              </a:rPr>
              <a:t>(25)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315200" cy="4419600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pPr eaLnBrk="1" hangingPunct="1">
              <a:buClr>
                <a:srgbClr val="C0C0C0"/>
              </a:buClr>
              <a:buSzPct val="85000"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sz="3200" b="1" dirty="0">
                <a:solidFill>
                  <a:srgbClr val="000000"/>
                </a:solidFill>
              </a:rPr>
              <a:t>Who (23) </a:t>
            </a:r>
            <a:endParaRPr lang="en-US" sz="3200" b="1" dirty="0">
              <a:solidFill>
                <a:srgbClr val="000000"/>
              </a:solidFill>
            </a:endParaRPr>
          </a:p>
          <a:p>
            <a:pPr marL="914400" lvl="1" indent="-457200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000000"/>
                </a:solidFill>
              </a:rPr>
              <a:t>God Chose Moses as a Baby…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rgbClr val="C0C0C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                …But When Moses Grew Up     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00"/>
              </a:spcBef>
              <a:buClr>
                <a:srgbClr val="C0C0C0"/>
              </a:buClr>
              <a:buSzPct val="85000"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sz="3200" b="1" dirty="0">
                <a:solidFill>
                  <a:srgbClr val="000000"/>
                </a:solidFill>
              </a:rPr>
              <a:t>What (25)</a:t>
            </a:r>
            <a:endParaRPr lang="en-US" sz="3200" b="1" dirty="0">
              <a:solidFill>
                <a:srgbClr val="000000"/>
              </a:solidFill>
            </a:endParaRPr>
          </a:p>
          <a:p>
            <a:pPr marL="914400" lvl="1" indent="-457200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000000"/>
                </a:solidFill>
              </a:rPr>
              <a:t>He had to Choose…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00"/>
              </a:spcBef>
              <a:buClr>
                <a:srgbClr val="C0C0C0"/>
              </a:buClr>
              <a:buSzPct val="85000"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sz="3200" b="1" dirty="0">
                <a:solidFill>
                  <a:srgbClr val="000000"/>
                </a:solidFill>
              </a:rPr>
              <a:t>When (24) </a:t>
            </a:r>
            <a:endParaRPr lang="en-US" sz="3200" b="1" dirty="0">
              <a:solidFill>
                <a:srgbClr val="000000"/>
              </a:solidFill>
            </a:endParaRPr>
          </a:p>
          <a:p>
            <a:pPr marL="914400" lvl="1" indent="-457200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000000"/>
                </a:solidFill>
              </a:rPr>
              <a:t>He Made His Choice? </a:t>
            </a:r>
            <a:endParaRPr lang="en-US" b="1" dirty="0">
              <a:solidFill>
                <a:srgbClr val="000000"/>
              </a:solidFill>
            </a:endParaRPr>
          </a:p>
          <a:p>
            <a:pPr lvl="2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b="1" i="1" dirty="0">
                <a:solidFill>
                  <a:srgbClr val="000000"/>
                </a:solidFill>
              </a:rPr>
              <a:t>     "When he was come to years." </a:t>
            </a:r>
            <a:endParaRPr lang="en-US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457200"/>
            <a:ext cx="41910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0000"/>
                </a:solidFill>
              </a:rPr>
              <a:t>Mark of Maturity 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1" y="228600"/>
            <a:ext cx="8233458" cy="54938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Weeks Assignment…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3:17 (AMP) </a:t>
            </a:r>
            <a:b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whatever you do [no matter what it is] in word or deed, do everything in the name of the Lord Jesus </a:t>
            </a:r>
            <a:r>
              <a:rPr 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[dependence upon] His Person, giving praise to God the Father through Him. 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3:23 (KJV) </a:t>
            </a:r>
            <a:b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whatsoever ye do, do </a:t>
            </a:r>
            <a:r>
              <a:rPr 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heartily, 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to the Lord, and not unto men; 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You Week Radically Change!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Physically, Mentally, Spiritually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2514600"/>
          </a:xfr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000000"/>
                </a:solidFill>
                <a:latin typeface="Tempus Sans ITC" pitchFamily="82" charset="0"/>
              </a:rPr>
              <a:t>Going From Existing To Effective</a:t>
            </a:r>
            <a:br>
              <a:rPr lang="en-US" sz="5400" b="1" dirty="0">
                <a:solidFill>
                  <a:srgbClr val="000000"/>
                </a:solidFill>
                <a:latin typeface="Tempus Sans ITC" pitchFamily="82" charset="0"/>
              </a:rPr>
            </a:br>
            <a:r>
              <a:rPr lang="en-US" sz="5400" b="1" dirty="0">
                <a:solidFill>
                  <a:srgbClr val="000000"/>
                </a:solidFill>
                <a:latin typeface="Tempus Sans ITC" pitchFamily="82" charset="0"/>
              </a:rPr>
              <a:t>…Four Keys –pt1  </a:t>
            </a:r>
            <a:endParaRPr lang="en-US" sz="5400" b="1" dirty="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886200"/>
            <a:ext cx="4495800" cy="685800"/>
          </a:xfr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softEdge rad="38100"/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000000"/>
                </a:solidFill>
              </a:rPr>
              <a:t>Hebrews 11:23-29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6457950"/>
            <a:ext cx="1828800" cy="4000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4, 2023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6457950"/>
            <a:ext cx="2133600" cy="4000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 uiExpand="1" build="p"/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8" y="0"/>
            <a:ext cx="6400800" cy="1905000"/>
          </a:xfr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rgbClr val="000000"/>
                </a:solidFill>
              </a:rPr>
              <a:t>Do You Want to Stand Before… </a:t>
            </a: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rgbClr val="000000"/>
                </a:solidFill>
              </a:rPr>
              <a:t>      …Burning Bushes </a:t>
            </a: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rgbClr val="000000"/>
                </a:solidFill>
              </a:rPr>
              <a:t>             …Or Dried Roots 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05000"/>
            <a:ext cx="5524500" cy="4953000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21288" y="381000"/>
            <a:ext cx="3886200" cy="715963"/>
          </a:xfrm>
          <a:solidFill>
            <a:schemeClr val="tx1">
              <a:alpha val="70000"/>
            </a:schemeClr>
          </a:solidFill>
          <a:effectLst>
            <a:softEdge rad="38100"/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2"/>
                </a:solidFill>
              </a:rPr>
              <a:t>Hebrews 11 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267200"/>
          </a:xfrm>
          <a:solidFill>
            <a:schemeClr val="tx1">
              <a:alpha val="70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</a:rPr>
              <a:t>Is About Winners</a:t>
            </a:r>
            <a:endParaRPr lang="en-US" sz="3200" b="1" dirty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It's God's Hall of Fame of Faith. </a:t>
            </a:r>
            <a:endParaRPr lang="en-US" sz="3200" b="1" dirty="0">
              <a:solidFill>
                <a:srgbClr val="00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3200" b="1" dirty="0">
              <a:solidFill>
                <a:srgbClr val="00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</a:rPr>
              <a:t>                     We Often Forget</a:t>
            </a:r>
            <a:endParaRPr lang="en-US" sz="3200" b="1" dirty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These Were Ordinary People,</a:t>
            </a:r>
            <a:endParaRPr lang="en-US" sz="3200" b="1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</a:rPr>
              <a:t>             …Who Accomplished</a:t>
            </a:r>
            <a:endParaRPr lang="en-US" sz="3200" b="1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</a:rPr>
              <a:t>                …Extra-ordinary Achievements.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rgbClr val="000000"/>
                </a:solidFill>
              </a:rPr>
              <a:t>  </a:t>
            </a:r>
            <a:br>
              <a:rPr lang="en-US" sz="3200" dirty="0">
                <a:solidFill>
                  <a:srgbClr val="000000"/>
                </a:solidFill>
              </a:rPr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3352800" cy="677863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2"/>
                </a:solidFill>
              </a:rPr>
              <a:t>Hebrews 11 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7696200" cy="4343400"/>
          </a:xfrm>
          <a:solidFill>
            <a:schemeClr val="tx1">
              <a:alpha val="70000"/>
            </a:schemeClr>
          </a:solidFill>
          <a:effectLst>
            <a:softEdge rad="38100"/>
          </a:effec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</a:rPr>
              <a:t>Several Things They Had In Common:</a:t>
            </a:r>
            <a:endParaRPr lang="en-US" sz="3200" b="1" dirty="0">
              <a:solidFill>
                <a:srgbClr val="000000"/>
              </a:solidFill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Weren't Perfect</a:t>
            </a:r>
            <a:endParaRPr lang="en-US" sz="3200" b="1" dirty="0">
              <a:solidFill>
                <a:srgbClr val="000000"/>
              </a:solidFill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Often Failed </a:t>
            </a:r>
            <a:endParaRPr lang="en-US" sz="3200" b="1" dirty="0">
              <a:solidFill>
                <a:srgbClr val="000000"/>
              </a:solidFill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All Reached Their Goal  </a:t>
            </a:r>
            <a:endParaRPr lang="en-US" sz="32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</a:rPr>
              <a:t>Why?</a:t>
            </a:r>
            <a:endParaRPr lang="en-US" sz="32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</a:rPr>
              <a:t>They Came To A Pivotal Point… </a:t>
            </a:r>
            <a:endParaRPr lang="en-US" sz="32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</a:rPr>
              <a:t>                   …In Their Faith Life.</a:t>
            </a:r>
            <a:br>
              <a:rPr lang="en-US" sz="3200" b="1" dirty="0">
                <a:solidFill>
                  <a:srgbClr val="000000"/>
                </a:solidFill>
              </a:rPr>
            </a:b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8600" y="5769015"/>
            <a:ext cx="8229600" cy="685800"/>
          </a:xfrm>
          <a:prstGeom prst="rect">
            <a:avLst/>
          </a:prstGeom>
          <a:solidFill>
            <a:schemeClr val="tx1">
              <a:alpha val="88000"/>
            </a:schemeClr>
          </a:solidFill>
          <a:ln w="28575">
            <a:solidFill>
              <a:srgbClr val="DDDDDD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kern="0">
                <a:solidFill>
                  <a:schemeClr val="bg2"/>
                </a:solidFill>
              </a:rPr>
              <a:t>They Made The Right Decisions</a:t>
            </a:r>
            <a:endParaRPr lang="en-US" sz="4000" b="1" kern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79" grpId="0" animBg="1" uiExpand="1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228600"/>
            <a:ext cx="8763000" cy="3810000"/>
          </a:xfrm>
          <a:solidFill>
            <a:schemeClr val="tx1">
              <a:alpha val="90000"/>
            </a:schemeClr>
          </a:solidFill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</a:rPr>
              <a:t>Moses Was No Exception</a:t>
            </a:r>
            <a:endParaRPr lang="en-US" sz="3200" b="1" dirty="0">
              <a:solidFill>
                <a:srgbClr val="000000"/>
              </a:solidFill>
            </a:endParaRPr>
          </a:p>
          <a:p>
            <a:pPr marL="914400" lvl="2" indent="0" eaLnBrk="1" hangingPunct="1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</a:rPr>
              <a:t>He… </a:t>
            </a:r>
            <a:endParaRPr lang="en-US" sz="3200" b="1" dirty="0">
              <a:solidFill>
                <a:srgbClr val="000000"/>
              </a:solidFill>
            </a:endParaRPr>
          </a:p>
          <a:p>
            <a:pPr marL="1828800" lvl="3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Was Not Perfect</a:t>
            </a:r>
            <a:endParaRPr lang="en-US" sz="3200" b="1" dirty="0">
              <a:solidFill>
                <a:srgbClr val="000000"/>
              </a:solidFill>
            </a:endParaRPr>
          </a:p>
          <a:p>
            <a:pPr marL="1828800" lvl="3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Experienced Failure</a:t>
            </a:r>
            <a:endParaRPr lang="en-US" sz="3200" b="1" dirty="0">
              <a:solidFill>
                <a:srgbClr val="000000"/>
              </a:solidFill>
            </a:endParaRPr>
          </a:p>
          <a:p>
            <a:pPr marL="1828800" lvl="3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DID Reach His Goal</a:t>
            </a:r>
            <a:endParaRPr lang="en-US" sz="3200" b="1" dirty="0">
              <a:solidFill>
                <a:srgbClr val="00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>
                <a:solidFill>
                  <a:srgbClr val="000000"/>
                </a:solidFill>
              </a:rPr>
              <a:t>He Settled 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4 Basic Life </a:t>
            </a:r>
            <a:r>
              <a:rPr lang="en-US" sz="4000" b="1" dirty="0">
                <a:solidFill>
                  <a:srgbClr val="000000"/>
                </a:solidFill>
              </a:rPr>
              <a:t>Questions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  <p:bldP spid="51203" grpId="1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74638"/>
            <a:ext cx="50292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2"/>
                </a:solidFill>
              </a:rPr>
              <a:t>Basic Life Questions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752600"/>
            <a:ext cx="7010400" cy="4830762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Who Am I? (24)</a:t>
            </a:r>
            <a:endParaRPr lang="en-US" sz="3200" b="1" dirty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What Are My Choices? (25)</a:t>
            </a:r>
            <a:endParaRPr lang="en-US" sz="3200" b="1" dirty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What Is Really Important? (26)</a:t>
            </a:r>
            <a:endParaRPr lang="en-US" sz="3200" b="1" dirty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What Are My Goals? (27) </a:t>
            </a:r>
            <a:endParaRPr lang="en-US" sz="32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endParaRPr lang="en-US" sz="32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</a:rPr>
              <a:t>Before We Can Be Truly…</a:t>
            </a:r>
            <a:endParaRPr lang="en-US" sz="3200" b="1" dirty="0">
              <a:solidFill>
                <a:srgbClr val="00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</a:rPr>
              <a:t>ALL That We Can Be For God…</a:t>
            </a:r>
            <a:endParaRPr lang="en-US" sz="3200" b="1" dirty="0">
              <a:solidFill>
                <a:srgbClr val="00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</a:rPr>
              <a:t>We Must Do the Same.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7" grpId="0" animBg="1" uiExpand="1" build="p"/>
      <p:bldP spid="52227" grpId="1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2"/>
                </a:solidFill>
              </a:rPr>
              <a:t>Basic Life Questions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429000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pPr marL="15875" indent="-15875" eaLnBrk="1" hangingPunct="1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000000"/>
                </a:solidFill>
              </a:rPr>
              <a:t>The Answers to These 4 Questions Are…</a:t>
            </a:r>
            <a:endParaRPr lang="en-US" sz="3200" b="1" dirty="0">
              <a:solidFill>
                <a:srgbClr val="000000"/>
              </a:solidFill>
            </a:endParaRPr>
          </a:p>
          <a:p>
            <a:pPr marL="15875" indent="-15875" eaLnBrk="1" hangingPunct="1">
              <a:buFont typeface="Wingdings" panose="05000000000000000000" pitchFamily="2" charset="2"/>
              <a:buNone/>
              <a:defRPr/>
            </a:pPr>
            <a:endParaRPr lang="en-US" sz="3200" dirty="0">
              <a:solidFill>
                <a:srgbClr val="000000"/>
              </a:solidFill>
            </a:endParaRPr>
          </a:p>
          <a:p>
            <a:pPr marL="15875" indent="-15875" algn="ctr"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4 Basic Principles </a:t>
            </a:r>
            <a:endParaRPr lang="en-US" sz="3600" b="1" dirty="0">
              <a:solidFill>
                <a:srgbClr val="000000"/>
              </a:solidFill>
            </a:endParaRPr>
          </a:p>
          <a:p>
            <a:pPr marL="15875" indent="-15875"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rgbClr val="000000"/>
                </a:solidFill>
              </a:rPr>
              <a:t>to Apply to Your Life…</a:t>
            </a:r>
            <a:endParaRPr lang="en-US" sz="3600" b="1" dirty="0">
              <a:solidFill>
                <a:srgbClr val="000000"/>
              </a:solidFill>
            </a:endParaRPr>
          </a:p>
          <a:p>
            <a:pPr marL="15875" indent="-15875"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rgbClr val="000000"/>
                </a:solidFill>
              </a:rPr>
              <a:t>...to Be Effective In God’s Kingdom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06913" cy="944563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0000"/>
                </a:solidFill>
              </a:rPr>
              <a:t>Who Am I? (24)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3" y="3886200"/>
            <a:ext cx="8763000" cy="2286000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rgbClr val="000000"/>
                </a:solidFill>
              </a:rPr>
              <a:t>Be Yourself (24)</a:t>
            </a: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sz="3200" b="1" dirty="0">
                <a:solidFill>
                  <a:srgbClr val="000000"/>
                </a:solidFill>
              </a:rPr>
              <a:t>Refused</a:t>
            </a:r>
            <a:r>
              <a:rPr lang="en-US" sz="3200" dirty="0">
                <a:solidFill>
                  <a:srgbClr val="000000"/>
                </a:solidFill>
              </a:rPr>
              <a:t> =</a:t>
            </a:r>
            <a:r>
              <a:rPr lang="en-US" sz="3200" i="1" dirty="0">
                <a:solidFill>
                  <a:srgbClr val="000000"/>
                </a:solidFill>
              </a:rPr>
              <a:t>to reject; deny; totally disown</a:t>
            </a:r>
            <a:endParaRPr lang="en-US" sz="3200" i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0000"/>
                </a:solidFill>
              </a:rPr>
              <a:t>He Wanted to Do…</a:t>
            </a:r>
            <a:endParaRPr lang="en-US" sz="3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rgbClr val="000000"/>
                </a:solidFill>
              </a:rPr>
              <a:t>               …What God Made Him to Do.</a:t>
            </a:r>
            <a:endParaRPr lang="en-US" sz="3200" dirty="0">
              <a:solidFill>
                <a:srgbClr val="00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5" grpId="0" animBg="1" uiExpand="1" build="p"/>
    </p:bldLst>
  </p:timing>
</p:sld>
</file>

<file path=ppt/theme/theme1.xml><?xml version="1.0" encoding="utf-8"?>
<a:theme xmlns:a="http://schemas.openxmlformats.org/drawingml/2006/main" name="Digital Dots">
  <a:themeElements>
    <a:clrScheme name="Digital Dots 1">
      <a:dk1>
        <a:srgbClr val="00008A"/>
      </a:dk1>
      <a:lt1>
        <a:srgbClr val="FFFFFF"/>
      </a:lt1>
      <a:dk2>
        <a:srgbClr val="000099"/>
      </a:dk2>
      <a:lt2>
        <a:srgbClr val="FFFFFF"/>
      </a:lt2>
      <a:accent1>
        <a:srgbClr val="0099FF"/>
      </a:accent1>
      <a:accent2>
        <a:srgbClr val="00007A"/>
      </a:accent2>
      <a:accent3>
        <a:srgbClr val="AAAACA"/>
      </a:accent3>
      <a:accent4>
        <a:srgbClr val="DADADA"/>
      </a:accent4>
      <a:accent5>
        <a:srgbClr val="AACAFF"/>
      </a:accent5>
      <a:accent6>
        <a:srgbClr val="00006E"/>
      </a:accent6>
      <a:hlink>
        <a:srgbClr val="EAEAEA"/>
      </a:hlink>
      <a:folHlink>
        <a:srgbClr val="FFCC00"/>
      </a:folHlink>
    </a:clrScheme>
    <a:fontScheme name="Digital Dots">
      <a:majorFont>
        <a:latin typeface="Century Gothic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0</TotalTime>
  <Words>2403</Words>
  <Application>WPS Presentation</Application>
  <PresentationFormat>On-screen Show (4:3)</PresentationFormat>
  <Paragraphs>123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SimSun</vt:lpstr>
      <vt:lpstr>Wingdings</vt:lpstr>
      <vt:lpstr>Century Gothic</vt:lpstr>
      <vt:lpstr>Arial Rounded MT Bold</vt:lpstr>
      <vt:lpstr>Liberation Serif</vt:lpstr>
      <vt:lpstr>Segoe UI</vt:lpstr>
      <vt:lpstr>Tahoma</vt:lpstr>
      <vt:lpstr>Microsoft YaHei</vt:lpstr>
      <vt:lpstr>Arial Unicode MS</vt:lpstr>
      <vt:lpstr>Calibri</vt:lpstr>
      <vt:lpstr>Courier New</vt:lpstr>
      <vt:lpstr>Times New Roman</vt:lpstr>
      <vt:lpstr>Helvetica</vt:lpstr>
      <vt:lpstr>Tempus Sans ITC</vt:lpstr>
      <vt:lpstr>Ezra SIL</vt:lpstr>
      <vt:lpstr>Digital Dots</vt:lpstr>
      <vt:lpstr>PowerPoint 演示文稿</vt:lpstr>
      <vt:lpstr>Going From Existing To Effective …Four Keys –pt1  </vt:lpstr>
      <vt:lpstr>PowerPoint 演示文稿</vt:lpstr>
      <vt:lpstr>Hebrews 11 </vt:lpstr>
      <vt:lpstr>Hebrews 11 </vt:lpstr>
      <vt:lpstr>PowerPoint 演示文稿</vt:lpstr>
      <vt:lpstr>Basic Life Questions</vt:lpstr>
      <vt:lpstr>Basic Life Questions</vt:lpstr>
      <vt:lpstr>Who Am I? (24)</vt:lpstr>
      <vt:lpstr>Be Yourself (24)</vt:lpstr>
      <vt:lpstr>Be Yourself (24)</vt:lpstr>
      <vt:lpstr>What Are My Choices? (25)</vt:lpstr>
      <vt:lpstr>Be Responsible (25)</vt:lpstr>
      <vt:lpstr>Mark of Maturity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Linton</dc:creator>
  <cp:lastModifiedBy>edwar</cp:lastModifiedBy>
  <cp:revision>263</cp:revision>
  <cp:lastPrinted>2023-06-04T02:48:00Z</cp:lastPrinted>
  <dcterms:created xsi:type="dcterms:W3CDTF">2006-02-25T18:53:00Z</dcterms:created>
  <dcterms:modified xsi:type="dcterms:W3CDTF">2023-06-04T20:50:32Z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295C7FDF2F3A4E138BD8AD3F35277B51</vt:lpwstr>
  </property>
  <property fmtid="{D5CDD505-2E9C-101B-9397-08002B2CF9AE}" pid="3" name="KSOProductBuildVer">
    <vt:lpwstr>1033-11.2.0.11537</vt:lpwstr>
  </property>
</Properties>
</file>