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27"/>
  </p:handoutMasterIdLst>
  <p:sldIdLst>
    <p:sldId id="281" r:id="rId3"/>
    <p:sldId id="659" r:id="rId4"/>
    <p:sldId id="660" r:id="rId5"/>
    <p:sldId id="262" r:id="rId6"/>
    <p:sldId id="657" r:id="rId7"/>
    <p:sldId id="663" r:id="rId8"/>
    <p:sldId id="664" r:id="rId10"/>
    <p:sldId id="665" r:id="rId11"/>
    <p:sldId id="666" r:id="rId12"/>
    <p:sldId id="667" r:id="rId13"/>
    <p:sldId id="668" r:id="rId14"/>
    <p:sldId id="669" r:id="rId15"/>
    <p:sldId id="670" r:id="rId16"/>
    <p:sldId id="671" r:id="rId17"/>
    <p:sldId id="672" r:id="rId18"/>
    <p:sldId id="673" r:id="rId19"/>
    <p:sldId id="674" r:id="rId20"/>
    <p:sldId id="675" r:id="rId21"/>
    <p:sldId id="676" r:id="rId22"/>
    <p:sldId id="677" r:id="rId23"/>
    <p:sldId id="678" r:id="rId24"/>
    <p:sldId id="679" r:id="rId25"/>
    <p:sldId id="680" r:id="rId26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0C0C0"/>
    <a:srgbClr val="DDDDDD"/>
    <a:srgbClr val="FFCC99"/>
    <a:srgbClr val="FFCC66"/>
    <a:srgbClr val="FFFF99"/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2" autoAdjust="0"/>
    <p:restoredTop sz="94660"/>
  </p:normalViewPr>
  <p:slideViewPr>
    <p:cSldViewPr showGuides="1">
      <p:cViewPr varScale="1">
        <p:scale>
          <a:sx n="55" d="100"/>
          <a:sy n="55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229" tIns="47114" rIns="94229" bIns="47114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229" tIns="47114" rIns="94229" bIns="47114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229" tIns="47114" rIns="94229" bIns="47114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229" tIns="47114" rIns="94229" bIns="47114" numCol="1" anchor="b" anchorCtr="0" compatLnSpc="1"/>
          <a:lstStyle>
            <a:lvl1pPr algn="r" eaLnBrk="1" hangingPunct="1">
              <a:defRPr sz="1200"/>
            </a:lvl1pPr>
          </a:lstStyle>
          <a:p>
            <a:fld id="{C8B005BE-14B4-4C58-B6E8-A01539725E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612AA1D-5354-435E-8BEC-EE80A5E485C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F56A6E5-B494-45A0-AF34-82A79252CFC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12522107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12522107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12522107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12522107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12522107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12522107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12522107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12522107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12522107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12522107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12522107b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12522107b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12522107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12522107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12522107b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12522107b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12522107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12522107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12522107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12522107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12522107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12522107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12522107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12522107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12522107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12522107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12522107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12522107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12522107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12522107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12522107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12522107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12522107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12522107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2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29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29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29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29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0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1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2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3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4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5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6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7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8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39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0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1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2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3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4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5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745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4732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  <a:ln w="9525">
            <a:noFill/>
          </a:ln>
        </p:spPr>
        <p:txBody>
          <a:bodyPr anchor="b" anchorCtr="1"/>
          <a:lstStyle>
            <a:lvl1pPr>
              <a:defRPr sz="4400">
                <a:solidFill>
                  <a:srgbClr val="DDDDD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732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7452" name="Rectangle 220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453" name="Rectangle 22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454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58570-DBC8-47D9-9F57-8D44946CDD3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B3A024-C458-4928-ACFA-9654955AE99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7507D2-D150-4431-919F-D34B0A67C58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E05E47-0108-4728-91AA-CC83D07A42F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4F0E78-99E5-4E01-951D-6095590429A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B1C8F2-D1DF-4063-A744-6937405AA5A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3FC55-BEA0-4D74-8C1B-8A3463A4598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2EF550-0F3F-43A4-85A9-6191B8F8D04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1E26B1-D5EE-4ECA-9354-79D69FB436C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28B305-F630-4C47-82D9-059B15E5245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FF2DE7-450C-4326-BE96-CB35256232F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4608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9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0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11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1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1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1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1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2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3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4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5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6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7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8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19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0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1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2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3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4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5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6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7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8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29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4629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708A9BC-E880-493B-885C-D2BA3E099B50}" type="slidenum">
              <a:rPr lang="en-US" altLang="en-US"/>
            </a:fld>
            <a:endParaRPr lang="en-US" altLang="en-US"/>
          </a:p>
        </p:txBody>
      </p:sp>
      <p:sp>
        <p:nvSpPr>
          <p:cNvPr id="4630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625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630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AutoNum type="arabicPeriod"/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SzPct val="85000"/>
        <a:buFont typeface="Wingdings" panose="05000000000000000000" pitchFamily="2" charset="2"/>
        <a:buAutoNum type="alphaUcPeriod"/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447800" indent="-5334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905000" indent="-5334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SzPct val="50000"/>
        <a:buFont typeface="Wingdings" panose="05000000000000000000" pitchFamily="2" charset="2"/>
        <a:buChar char="n"/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362200" indent="-5334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819400" indent="-5334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276600" indent="-5334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733800" indent="-5334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191000" indent="-5334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800">
          <a:solidFill>
            <a:srgbClr val="DDDDDD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072" y="609600"/>
            <a:ext cx="8233458" cy="549381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Weeks Assignment…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Colossians 3:17 (AMP) </a:t>
            </a:r>
            <a:b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whatever you do [no matter what it is] in word or deed, do everything in the name of the Lord Jesus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[dependence upon] His Person, giving praise to God the Father through Him.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Colossians 3:23 (KJV) </a:t>
            </a:r>
            <a:b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whatsoever ye do, do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heartily,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to the Lord, and not unto men;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Week Radically Change!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Physically, Mentally, Spiritually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46200" y="8572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85925" y="1009650"/>
            <a:ext cx="597214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757475" y="100965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58675" y="8572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90825" y="10096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529400" y="1063200"/>
            <a:ext cx="41840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640700" y="10096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000525" y="100965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37050" y="10096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80100" y="10096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072" y="76200"/>
            <a:ext cx="8233458" cy="50629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Colossians 3:16-17 (KJV) </a:t>
            </a:r>
            <a:b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And whatsoever ye do in word or deed,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all in the name of the Lord Jesus, giving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thanks to God and the Father by him.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Word-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); something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said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(including the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thought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);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reasoning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(the mental faculty or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motive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work.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Deed-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ergo (to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work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);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toil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(as an effort or occupation); by implication an 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:- deed, doing,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labour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work.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>
              <a:spcBef>
                <a:spcPts val="600"/>
              </a:spcBef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Name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authority, character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]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139725" y="100965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757488" y="9347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02050" y="1009650"/>
            <a:ext cx="46576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786375" y="1084600"/>
            <a:ext cx="39056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5029200"/>
            <a:ext cx="8991600" cy="18158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Living Translation</a:t>
            </a:r>
            <a:b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whatever you do or say, do it as a representative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Lord Jesus, giving thanks through him to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the Father.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1722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couple with three children waited in line at San Francisco's Pier 41 to purchase tickets for a boat trip to Alcatraz.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Others watched with varying degrees of sympathy and irritation as the young children fidgeted, whined, and punched one another. The frazzled parents reprimanded them to no avail.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Finally they reached the ticket window.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"Five tickets, please," the father said. "Two round trip, three one way.“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It is amazing how fast the kids calmed down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217970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Japan Mission 2023 </a:t>
            </a:r>
            <a:endParaRPr lang="en-GB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403015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50" y="21759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 time in Japan</a:t>
            </a:r>
            <a:endParaRPr lang="en-GB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93612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struggled to find what verse could sum up my time in such an extoic place. </a:t>
            </a:r>
            <a:endParaRPr lang="en-GB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The land was beautiful and peaceful but under that layer of projected perfection was a depression that could been seen. </a:t>
            </a:r>
            <a:endParaRPr lang="en-GB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I was also able to look  back at the US and see a broken country and more importantly a broken church.</a:t>
            </a:r>
            <a:endParaRPr lang="en-GB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But acknowledging a problem allows allows to try and start to fix it.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9450" y="21759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Matthew 7:1-6</a:t>
            </a:r>
            <a:endParaRPr lang="en-GB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29450" y="2936125"/>
            <a:ext cx="7688700" cy="29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“Judge not, that you be not judged. </a:t>
            </a:r>
            <a:r>
              <a:rPr lang="en-GB" sz="1600" b="1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2 </a:t>
            </a: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For with the judgment you pronounce you will be judged, and with the measure you use it will be measured to you. </a:t>
            </a:r>
            <a:r>
              <a:rPr lang="en-GB" sz="1600" b="1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3 </a:t>
            </a: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Why do you see the speck that is in your brother's eye, but do not notice the log that is in your own eye? </a:t>
            </a:r>
            <a:r>
              <a:rPr lang="en-GB" sz="1600" b="1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4 </a:t>
            </a: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Or how can you say to your brother, ‘Let me take the speck out of your eye,’ when there is the log in your own eye? </a:t>
            </a:r>
            <a:r>
              <a:rPr lang="en-GB" sz="1600" b="1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5 </a:t>
            </a: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You hypocrite, first take the log out of your own eye, and then you will see clearly to take the speck out of your brother's eye.</a:t>
            </a:r>
            <a:endParaRPr sz="1600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6 </a:t>
            </a:r>
            <a:r>
              <a:rPr lang="en-GB" sz="1600">
                <a:solidFill>
                  <a:srgbClr val="00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“Do not give dogs what is holy, and do not throw your pearls before pigs, lest they trample them underfoot and turn to attack you.</a:t>
            </a:r>
            <a:endParaRPr sz="1600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46200" y="11620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gital Dots">
  <a:themeElements>
    <a:clrScheme name="Digital Dots 1">
      <a:dk1>
        <a:srgbClr val="00008A"/>
      </a:dk1>
      <a:lt1>
        <a:srgbClr val="FFFFFF"/>
      </a:lt1>
      <a:dk2>
        <a:srgbClr val="000099"/>
      </a:dk2>
      <a:lt2>
        <a:srgbClr val="FFFFFF"/>
      </a:lt2>
      <a:accent1>
        <a:srgbClr val="0099FF"/>
      </a:accent1>
      <a:accent2>
        <a:srgbClr val="00007A"/>
      </a:accent2>
      <a:accent3>
        <a:srgbClr val="AAAACA"/>
      </a:accent3>
      <a:accent4>
        <a:srgbClr val="DADADA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Century Gothic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0</TotalTime>
  <Words>2430</Words>
  <Application>WPS Presentation</Application>
  <PresentationFormat>On-screen Show (4:3)</PresentationFormat>
  <Paragraphs>41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SimSun</vt:lpstr>
      <vt:lpstr>Wingdings</vt:lpstr>
      <vt:lpstr>Century Gothic</vt:lpstr>
      <vt:lpstr>Microsoft YaHei</vt:lpstr>
      <vt:lpstr>Arial Rounded MT Bold</vt:lpstr>
      <vt:lpstr>Roboto</vt:lpstr>
      <vt:lpstr>Arial Unicode MS</vt:lpstr>
      <vt:lpstr>Digital Dots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Japan Mission 2023 </vt:lpstr>
      <vt:lpstr>My time in Japan</vt:lpstr>
      <vt:lpstr>Matthew 7:1-6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 Linton</dc:creator>
  <cp:lastModifiedBy>edwar</cp:lastModifiedBy>
  <cp:revision>278</cp:revision>
  <cp:lastPrinted>2023-06-04T02:48:00Z</cp:lastPrinted>
  <dcterms:created xsi:type="dcterms:W3CDTF">2006-02-25T18:53:00Z</dcterms:created>
  <dcterms:modified xsi:type="dcterms:W3CDTF">2023-06-11T18:47:23Z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6C9FDA89A5F24AB78A16FC8E249E5B80</vt:lpwstr>
  </property>
  <property fmtid="{D5CDD505-2E9C-101B-9397-08002B2CF9AE}" pid="3" name="KSOProductBuildVer">
    <vt:lpwstr>1033-11.2.0.11537</vt:lpwstr>
  </property>
</Properties>
</file>