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653" r:id="rId3"/>
    <p:sldId id="654" r:id="rId4"/>
    <p:sldId id="281" r:id="rId5"/>
    <p:sldId id="282" r:id="rId6"/>
    <p:sldId id="270" r:id="rId7"/>
    <p:sldId id="260" r:id="rId8"/>
    <p:sldId id="258" r:id="rId9"/>
    <p:sldId id="275" r:id="rId10"/>
    <p:sldId id="271" r:id="rId11"/>
    <p:sldId id="280" r:id="rId12"/>
    <p:sldId id="267" r:id="rId13"/>
    <p:sldId id="277" r:id="rId14"/>
    <p:sldId id="273" r:id="rId15"/>
    <p:sldId id="276" r:id="rId16"/>
    <p:sldId id="266" r:id="rId17"/>
    <p:sldId id="279" r:id="rId18"/>
    <p:sldId id="256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984F3-D3B5-41FE-96B6-407F10D149A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C9807-4BA7-4115-AE0D-F79CB219BC0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286" y="643467"/>
            <a:ext cx="1038497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3" y="141514"/>
            <a:ext cx="11625943" cy="6052457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Always Race to Win, esp. Guard Your Own Turf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How You Play the Game is Important –but also Winning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Winning was not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important..Why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Keep Score?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ts val="1200"/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Strive to Be Your Best 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Corinthians 9:24 (KJV)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 ye not that they which run in a race run all, but one receiveth the prize? So run, that ye may obtain.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Your Family is Watching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Satan is Watching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114300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Father’s You Can Be a Great Example…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a Great Warning!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Font typeface="Symbol" panose="05050102010706020507" pitchFamily="18" charset="2"/>
              <a:buChar char="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3167744"/>
            <a:ext cx="11615057" cy="24384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#3- Never Too Old To Compete- Reggie 80+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What You May Not Have In Stamina..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…You Make Up For In Experience/ Knowledge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3"/>
            <a:ext cx="11615057" cy="5551714"/>
          </a:xfrm>
          <a:solidFill>
            <a:schemeClr val="bg1">
              <a:alpha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       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Moses was an hundred and twenty years old when he    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died: his eye was not dim, nor his natural force abated.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Deuteronomy 34:7 (KJV)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Are Never Too Old!!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Kids May Be Grown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Still Need You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Gbabies Still Need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 in Your Circle…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314" y="119743"/>
            <a:ext cx="9165772" cy="2318658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#4- People Follow Leaders (Winners)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People Don’t Want to Follow the Ineffective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19743"/>
            <a:ext cx="11702143" cy="575854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Father CANNOT Take a Back Row Seat…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…When It Comes to Spiritual Warfare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…We Need to Lead !!!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 ye not that they which run in a race run all, but one receiveth the prize? So run, that ye may obtain.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Cor 9:24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Cannot Afford to Sit Back/ Let Our Wives / or Children..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…Fight Alone!!!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3"/>
            <a:ext cx="11538857" cy="1850571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#5- Trust Your Guide –Helicopter/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SpottersYou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Have to Trust Your Spotters to Find/ Signal Obstacles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3"/>
            <a:ext cx="11615057" cy="5715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 Warfare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Trust Your Guide –Helicopter/ Spotters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Have to Trust Your Spotters to Find and Signal Obstacles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1200"/>
              </a:spcBef>
              <a:buSzPts val="1200"/>
              <a:buNone/>
            </a:pP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one of his servants said, None, my lord, O king: but Elisha, the prophet that is in Israel,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king of Israel the words that thou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thy bedchamber.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Kings 6:12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120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Are Not Battling Alone !!!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Have His..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Word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Spirit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Promise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Aerial view of a boat at sea"/>
          <p:cNvPicPr>
            <a:picLocks noChangeAspect="1"/>
          </p:cNvPicPr>
          <p:nvPr/>
        </p:nvPicPr>
        <p:blipFill rotWithShape="1">
          <a:blip r:embed="rId1"/>
          <a:srcRect t="33851" r="-1" b="6887"/>
          <a:stretch>
            <a:fillRect/>
          </a:stretch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9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117" y="83801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Fathers Day 2023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from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Fountain Power Boats 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pt1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1339" y="3595649"/>
            <a:ext cx="7469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Many Years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Fountain Had Winning Seasons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Held Numerous Records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Legacy is Still Going Strong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lly Dunn Daddys Hands [Lyrcis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201" y="195944"/>
            <a:ext cx="11386456" cy="642257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02771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Real Men Are Happier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657" y="1295400"/>
            <a:ext cx="10374086" cy="5562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#10- Men can wear shorts…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…no matter what their legs look like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#9- Men have one wallet and one pair of shoes…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…which are good for every season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#8- Men can choose whether or not to…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…grow a mustache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#7- Weddings take care of themselves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#6- Men only have to shave their faces…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and necks..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and backs?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Real Men Are Happier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896600" cy="5181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#5- Men can do their Christmas shopping for 25 relatives…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… on Christmas Eve in 25 minutes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#4- Men don't have to stop and think which way…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…to turn a screw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#3- Men have one mood all the time…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Well Most of the Time…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…Ok Maybe Not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#2-  A wedding dress cost $5000.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…A tuxedo rental - 100 bucks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#1- Men can open all their own jars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1" b="1"/>
          <a:stretch>
            <a:fillRect/>
          </a:stretch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untain Boats for Sale in 2020 | Fountain boats, Power boats, Fountai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r="-2" b="17395"/>
          <a:stretch>
            <a:fillRect/>
          </a:stretch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fountain-boats-for-s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r="12241" b="1"/>
          <a:stretch>
            <a:fillRect/>
          </a:stretch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Freeform: Shape 20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19 Fountain 32 Thundercat - Galahad Mar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13814" b="-2"/>
          <a:stretch>
            <a:fillRect/>
          </a:stretch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Oval 2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Key West Photo Gallery Marker 17 Marine Wilmington, NC (910) 821-01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25427" b="-1"/>
          <a:stretch>
            <a:fillRect/>
          </a:stretch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/>
          <p:nvPr/>
        </p:nvSpPr>
        <p:spPr>
          <a:xfrm>
            <a:off x="7877886" y="1143000"/>
            <a:ext cx="4023360" cy="4278086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Fathers Day 2023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Lessons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from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Fountain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 Boats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76200"/>
            <a:ext cx="11615057" cy="6672943"/>
          </a:xfrm>
          <a:solidFill>
            <a:schemeClr val="bg1">
              <a:alpha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Fountain Powerboats was an Awesome Place to Work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a Highly Competitive Environment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Easy to Go From Checkered Flag to Black Flag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was so Many Variables and Procedures,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If Not Handled Correctly It WILL COST in the Contest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Connect this to Spiritual Warfare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a Highly Competitive Environment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Easy to Go From Checkered Flag to Black Flag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was so Many Variables and Procedures,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If Not Handled Correctly It WILL COST in the Contest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as Reggie was the Leader…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…the Father is the Leader in Spt Warfare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3" y="119743"/>
            <a:ext cx="11908971" cy="2481943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#1- If You Want to be the Man, You Have to Beat the Man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Aggressively Go After Your Competition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Never Play His Game- Force Him to Play Yours –Wooden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3" y="119743"/>
            <a:ext cx="11908971" cy="5921828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You Want to be the Man, You Have to Beat the Man(Satan)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Aggressively Go After Your Satan / His Wiles –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Never Play His Game- Force Him to Play God’s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say also unto thee, That thou art Peter, and upon this rock I will build my church; / the gates of hell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 not prevail against it. 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Matthew 16:18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 are Not Helpless / Hopeless…You Are Called!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 Are the Patriarch / Priest of Your Home!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God has Called You and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Annointed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You for This!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3"/>
            <a:ext cx="11615057" cy="3113313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#2- Always Race to Win, esp. Guard Your Own Turf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1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How you Play the Game is Important…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…but also Winning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1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Winning was not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important..Why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Keep Score?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4344</Words>
  <Application>WPS Presentation</Application>
  <PresentationFormat>Widescreen</PresentationFormat>
  <Paragraphs>138</Paragraphs>
  <Slides>17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Arial Unicode MS</vt:lpstr>
      <vt:lpstr>Calibri</vt:lpstr>
      <vt:lpstr>Arial Rounded MT Bold</vt:lpstr>
      <vt:lpstr>Calibri</vt:lpstr>
      <vt:lpstr>Times New Roman</vt:lpstr>
      <vt:lpstr>Symbol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Why Real Men Are Happier</vt:lpstr>
      <vt:lpstr>Why Real Men Are Happier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Fathers Day 2023  Lessons from  Fountain Power Boats  pt1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edwar</cp:lastModifiedBy>
  <cp:revision>86</cp:revision>
  <cp:lastPrinted>2023-06-14T13:17:00Z</cp:lastPrinted>
  <dcterms:created xsi:type="dcterms:W3CDTF">2023-06-14T13:02:00Z</dcterms:created>
  <dcterms:modified xsi:type="dcterms:W3CDTF">2023-06-18T20:05:03Z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FC0C410555ED4B6E8F0D75F953D427A8</vt:lpwstr>
  </property>
  <property fmtid="{D5CDD505-2E9C-101B-9397-08002B2CF9AE}" pid="3" name="KSOProductBuildVer">
    <vt:lpwstr>1033-11.2.0.11537</vt:lpwstr>
  </property>
</Properties>
</file>