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70" r:id="rId3"/>
    <p:sldId id="260" r:id="rId4"/>
    <p:sldId id="258" r:id="rId5"/>
    <p:sldId id="271" r:id="rId6"/>
    <p:sldId id="267" r:id="rId7"/>
    <p:sldId id="273" r:id="rId8"/>
    <p:sldId id="266" r:id="rId9"/>
    <p:sldId id="274" r:id="rId10"/>
    <p:sldId id="272" r:id="rId11"/>
    <p:sldId id="660" r:id="rId12"/>
    <p:sldId id="653" r:id="rId13"/>
    <p:sldId id="661" r:id="rId14"/>
    <p:sldId id="659" r:id="rId15"/>
    <p:sldId id="654" r:id="rId16"/>
    <p:sldId id="655" r:id="rId17"/>
    <p:sldId id="663" r:id="rId18"/>
    <p:sldId id="656" r:id="rId19"/>
    <p:sldId id="664" r:id="rId20"/>
    <p:sldId id="658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40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984F3-D3B5-41FE-96B6-407F10D149A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C9807-4BA7-4115-AE0D-F79CB219BC0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0800B-6EDE-433F-8F69-B31553BA112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466F5-3C7D-459E-9EA9-E570C522D0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sv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sv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sv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sv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svg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7" r="1" b="1"/>
          <a:stretch>
            <a:fillRect/>
          </a:stretch>
        </p:blipFill>
        <p:spPr bwMode="auto">
          <a:xfrm>
            <a:off x="4166504" y="10"/>
            <a:ext cx="8025495" cy="30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untain Boats for Sale in 2020 | Fountain boats, Power boats, Fountai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" r="-2" b="17395"/>
          <a:stretch>
            <a:fillRect/>
          </a:stretch>
        </p:blipFill>
        <p:spPr bwMode="auto">
          <a:xfrm>
            <a:off x="20" y="3790950"/>
            <a:ext cx="830578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: Shape 20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fountain-boats-for-s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8" r="12241" b="1"/>
          <a:stretch>
            <a:fillRect/>
          </a:stretch>
        </p:blipFill>
        <p:spPr bwMode="auto"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Freeform: Shape 206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2019 Fountain 32 Thundercat - Galahad Mar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r="13814" b="-2"/>
          <a:stretch>
            <a:fillRect/>
          </a:stretch>
        </p:blipFill>
        <p:spPr bwMode="auto"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Oval 20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Key West Photo Gallery Marker 17 Marine Wilmington, NC (910) 821-019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r="25427" b="-1"/>
          <a:stretch>
            <a:fillRect/>
          </a:stretch>
        </p:blipFill>
        <p:spPr bwMode="auto"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/>
          <p:nvPr/>
        </p:nvSpPr>
        <p:spPr>
          <a:xfrm>
            <a:off x="7877886" y="1143000"/>
            <a:ext cx="4023360" cy="4278086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Fathers Day 2023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Lessons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from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Fountain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Power Boats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6" y="783771"/>
            <a:ext cx="11843658" cy="5050972"/>
          </a:xfrm>
          <a:solidFill>
            <a:schemeClr val="bg1">
              <a:alpha val="87000"/>
            </a:schemeClr>
          </a:solidFill>
        </p:spPr>
        <p:txBody>
          <a:bodyPr>
            <a:normAutofit/>
          </a:bodyPr>
          <a:lstStyle/>
          <a:p>
            <a:pPr marL="514350" marR="0" lvl="0" indent="-5143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6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Stay on Course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Don’t Do All that Work Just to Be Disqualified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1200"/>
              </a:spcBef>
              <a:buSzPts val="1200"/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I keep under my body, and bring it into subjection: lest that by any means, when I have preached to others,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myself should be a castaway.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Cor 9:27 (KJV)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Increases Our…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Power (inside)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Influence (outside)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Endurance (all around)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3178628" y="217713"/>
            <a:ext cx="6270171" cy="566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Spiritual Warfare (Fathers)</a:t>
            </a:r>
            <a:endParaRPr lang="en-US" sz="32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30" y="119743"/>
            <a:ext cx="9731827" cy="1632857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514350" marR="0" lvl="0" indent="-5143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7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If You Capsize, Don’t Panic,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Help is Always Nearby/ on the Way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9742"/>
            <a:ext cx="12192000" cy="6226629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Spiritual Warfare (Fathers)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514350" marR="0" lvl="0" indent="-5143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7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If You Capsize, Don’t Panic,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Help is Always Nearby/ on the Way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145:14 (NLT2)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</a:t>
            </a:r>
            <a:r>
              <a:rPr lang="en-US" sz="32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LORD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helps the fallen and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lifts those bent beneath their loads.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145:14 (MSG)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14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r>
              <a:rPr lang="en-US" sz="32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gives a hand to those down on their luck,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gives a fresh start to those ready to quit.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Has a Heart for Fathers!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marR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0" name="Picture 8" descr="Iconic Marine Group welcomes “Hull Whisperer” Reggie Fountain | Boating ..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8"/>
          <a:stretch>
            <a:fillRect/>
          </a:stretch>
        </p:blipFill>
        <p:spPr bwMode="auto">
          <a:xfrm>
            <a:off x="7684008" y="1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1258"/>
            <a:ext cx="7684008" cy="2992306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Boats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 startAt="8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Always Keep in Shape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Although the Races Varied in Length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He Knew Personally He Had to Be Ready for a Marathon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8"/>
            </a:pPr>
            <a:endParaRPr lang="en-US" sz="2400" b="1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  <p:pic>
        <p:nvPicPr>
          <p:cNvPr id="3076" name="Picture 4" descr="Happy 80th Birthday Reggie Fountain | BoatTE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8"/>
          <a:stretch>
            <a:fillRect/>
          </a:stretch>
        </p:blipFill>
        <p:spPr bwMode="auto">
          <a:xfrm>
            <a:off x="7684008" y="230886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reggie fountain through the yea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8"/>
          <a:stretch>
            <a:fillRect/>
          </a:stretch>
        </p:blipFill>
        <p:spPr bwMode="auto">
          <a:xfrm>
            <a:off x="7684008" y="461772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9" y="119742"/>
            <a:ext cx="11615057" cy="5050971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Spiritual Warfare (Fathers)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342900" marR="0" lvl="0" indent="-34290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AutoNum type="arabicPeriod" startAt="8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Always Keep in Shape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Although the Races Varied in Length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Know that You Have to Be Ready for a Marathon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Your Fatherly Influence Will Last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Before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the Birth of Our Family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During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the Growth of Our Family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After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Goes Beyond </a:t>
            </a:r>
            <a:endParaRPr lang="en-US" sz="3200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743"/>
            <a:ext cx="12191999" cy="1317171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9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Keep Equip in Good Running Condition and Looking Good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76199"/>
            <a:ext cx="12191999" cy="6934200"/>
          </a:xfrm>
          <a:solidFill>
            <a:schemeClr val="bg1">
              <a:alpha val="90000"/>
            </a:schemeClr>
          </a:solidFill>
        </p:spPr>
        <p:txBody>
          <a:bodyPr>
            <a:normAutofit fontScale="70000" lnSpcReduction="20000"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Spiritual Warfare (Fathers)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AutoNum type="arabicPeriod" startAt="9"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Keep Equip in Good Running Condition/ Looking Good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alert 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on your guard; stand firm in your faith (your conviction respecting man's relationship to God and divine things, keeping the trust and holy fervor born of faith and a part of it). Act like men 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/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be courageous; grow in strength! -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Cor 16:13 (AMP)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Its Hard to Exist Only on Yesterdays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Blessing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Power 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Testimony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Lamentations 3:22-23 (KJV) 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4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22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is of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the </a:t>
            </a:r>
            <a:r>
              <a:rPr lang="en-US" sz="40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LORD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'S mercies that we are not consumed, because his compassions fail not. </a:t>
            </a:r>
            <a:r>
              <a:rPr lang="en-US" sz="4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23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are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new every morning: great 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thy faithfulness.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30" y="119743"/>
            <a:ext cx="10493828" cy="2231571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514350" marR="0" lvl="0" indent="-51435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 startAt="10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After Each Victory Always Thank Your Sponsor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You Could Not Have Done It Without Their Help / Resources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87" y="119742"/>
            <a:ext cx="11919856" cy="5486401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Spiritual Warfare (Fathers)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514350" marR="0" lvl="0" indent="-51435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 startAt="10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After Each Victory Always Thank Your Sponsor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You Could Not Have Done It Without Their Help / Resources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Deut. 20:4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the LORD your God is the one who goes with you to fight for you against your enemies to give you victory.”</a:t>
            </a:r>
            <a:endParaRPr lang="en-US" sz="3200" b="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Corinthians 15:57 (AMP)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57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But thanks be to God, Who gives us the victory [making us conquerors] through our Lord Jesus Christ.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ast Guard searching for 2 missing boaters near Key Largo – WSVN 7News ..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" r="1" b="25210"/>
          <a:stretch>
            <a:fillRect/>
          </a:stretch>
        </p:blipFill>
        <p:spPr bwMode="auto">
          <a:xfrm>
            <a:off x="4166504" y="10"/>
            <a:ext cx="8025495" cy="30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ffshore racing, Safetyboat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9" r="-2" b="15902"/>
          <a:stretch>
            <a:fillRect/>
          </a:stretch>
        </p:blipFill>
        <p:spPr bwMode="auto">
          <a:xfrm>
            <a:off x="20" y="3790950"/>
            <a:ext cx="830578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Freeform: Shape 20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A group of people on a boat&#10;&#10;Description automatically generat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4" r="7186" b="1"/>
          <a:stretch>
            <a:fillRect/>
          </a:stretch>
        </p:blipFill>
        <p:spPr bwMode="auto"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Freeform: Shape 206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Fountain 42 PR hits 148mph in Powerboat Mag - Page 4 - Offshoreonly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r="18942" b="-2"/>
          <a:stretch>
            <a:fillRect/>
          </a:stretch>
        </p:blipFill>
        <p:spPr bwMode="auto"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Oval 20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8" name="Picture 10" descr="George H. W. Bush owned a 38-foot Fountain, whose sistership Fountain ran from North Carolina to New York in just over six hours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r="28766" b="-1"/>
          <a:stretch>
            <a:fillRect/>
          </a:stretch>
        </p:blipFill>
        <p:spPr bwMode="auto"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70630"/>
            <a:ext cx="12072257" cy="615553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57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But thanks be to God, Who gives us the victory [making us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conquerors] through our Lord Jesus Christ. 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58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Therefore, my beloved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brethren, be firm (steadfast), immovable, always abounding in the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work of the Lord [always being superior, excelling, doing more than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enough in the service of the Lord], knowing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being continually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aware that your labor in the Lord is not futile [it is never wasted or to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purpose].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Cor 15:57-58 (AMP)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Being a Father is Never Easy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Stressful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Lonely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Satisfying when You Hear the Words -  “Thanks, You Did Good..”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algn="ctr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From Your Child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algn="ctr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From Your God!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9" y="76200"/>
            <a:ext cx="11615057" cy="6672943"/>
          </a:xfrm>
          <a:solidFill>
            <a:schemeClr val="bg1">
              <a:alpha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Fountain Powerboats was an Awesome Place to Work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was a Highly Competitive Environment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was Easy to Go From Checkered Flag to Black Flag 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was so Many Variables and Procedures,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 If Not Handled Correctly It WILL COST in the Contest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Connect this to Spiritual Warfare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is a Highly Competitive Environment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is Easy to Go From Checkered Flag to Black Flag 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was so Many Variables and Procedures,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 If Not Handled Correctly It WILL COST in the Contest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Just as Reggie was the Leader…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…the Father is the Leader in Spt Warfare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3" y="119743"/>
            <a:ext cx="11908971" cy="6466114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#1- If You Want to be the Man, You Have to Beat the Man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Aggressively Go After Your Competition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Spiritual Warfare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If You Want to be the Man, You Have to Beat the Man(Satan)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Aggressively Go After Your Satan / His Wiles –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Never Play His Game- Force Him to Play God’s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 say also unto thee, That thou art Peter, and upon this rock I will build my church; / the gates of hell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shall not prevail against it. 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Matthew 16:18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Font typeface="Symbol" panose="05050102010706020507" pitchFamily="18" charset="2"/>
              <a:buChar char=""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1" y="119743"/>
            <a:ext cx="11919858" cy="662940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85000" lnSpcReduction="20000"/>
          </a:bodyPr>
          <a:lstStyle/>
          <a:p>
            <a:pPr marL="0" marR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#2- Always Race to Win, esp. Guard Your Own Turf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10000"/>
              </a:lnSpc>
              <a:spcBef>
                <a:spcPts val="0"/>
              </a:spcBef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How you Play the Game is Important…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…but also Winning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10000"/>
              </a:lnSpc>
              <a:spcBef>
                <a:spcPts val="0"/>
              </a:spcBef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If Winning was not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important..Why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Keep Score?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600"/>
              </a:spcBef>
              <a:buSzPts val="1200"/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Spiritual Warfare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Strive to Be Your Best  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200"/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Corinthians 9:24 (KJV) </a:t>
            </a:r>
            <a:b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 ye not that they which run in a race run all, but one receiveth the prize? So run, that ye may obtain.</a:t>
            </a:r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Your Family is Watching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Font typeface="Symbol" panose="05050102010706020507" pitchFamily="18" charset="2"/>
              <a:buChar char=""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Satan is Watching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1143000" lvl="1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Father’s You Can Be a Great Example…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1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a Great Warning! 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10000"/>
              </a:lnSpc>
              <a:spcBef>
                <a:spcPts val="0"/>
              </a:spcBef>
              <a:buSzPts val="1200"/>
              <a:buFont typeface="Symbol" panose="05050102010706020507" pitchFamily="18" charset="2"/>
              <a:buChar char=""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buSzPts val="1200"/>
              <a:buFont typeface="Symbol" panose="05050102010706020507" pitchFamily="18" charset="2"/>
              <a:buChar char=""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71" y="0"/>
            <a:ext cx="11615057" cy="6738257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85000" lnSpcReduction="20000"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#3- Never Too Old To Compete- Reggie 80+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What You May Not Have In Stamina..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        …You Make Up For In Experience/ Knowledge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                                        Spiritual Warfare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buSzPts val="1200"/>
              <a:buNone/>
            </a:pPr>
            <a:r>
              <a:rPr lang="en-US" sz="3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Moses was an hundred and twenty years old when he    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buSzPts val="1200"/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died: his eye was not dim, nor his natural force abated.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Deuteronomy 34:7 (KJV)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Are Never Too Old!!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Kids May Be Grown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Still Need You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Gbabies Still Need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Others in Your Circle…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29" y="119743"/>
            <a:ext cx="11462657" cy="594360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2500"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#4- People Follow Leaders (Winners)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buSzPts val="1200"/>
              <a:buFont typeface="Symbol" panose="05050102010706020507" pitchFamily="18" charset="2"/>
              <a:buChar char="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People Don’t Want to Follow the Ineffective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120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Spiritual Warfare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Father CANNOT Take a Back Row Seat…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…When It Comes to Spiritual Warfare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2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…We Need to Lead !!!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 ye not that they which run in a race run all, but one receiveth the prize? So run, that ye may obtain.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Cor 9:24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Cannot Afford to Sit Back/ Let Our Wives / or Children..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…Fight Alone!!!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ctr">
              <a:lnSpc>
                <a:spcPct val="100000"/>
              </a:lnSpc>
              <a:spcBef>
                <a:spcPts val="0"/>
              </a:spcBef>
              <a:buSzPts val="1200"/>
              <a:buFont typeface="Symbol" panose="05050102010706020507" pitchFamily="18" charset="2"/>
              <a:buChar char=""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9" y="119743"/>
            <a:ext cx="11538857" cy="6662057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2500" lnSpcReduction="20000"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#5- Trust Your Guide –Helicopter/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SpottersYou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Have to Trust Your Spotters to Find/ Signal Obstacles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Spiritual Warfare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Trust Your Guide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You Have to Trust Your Spotters to Find and Signal Obstacles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buSzPts val="1200"/>
              <a:buNone/>
            </a:pPr>
            <a:r>
              <a:rPr lang="en-US" sz="2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one of his servants said, None, my lord, O king: but Elisha, the prophet that is in Israel,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telleth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king of Israel the words that thou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speakest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thy bedchamber.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Kings 6:12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1200"/>
              </a:spcBef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You Are Not Battling Alone !!!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600"/>
              </a:spcBef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You Have His..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Word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Spirit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20000"/>
              </a:lnSpc>
              <a:spcBef>
                <a:spcPts val="0"/>
              </a:spcBef>
              <a:buSzPts val="12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Promise</a:t>
            </a:r>
            <a:endParaRPr lang="en-US" sz="1400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9743"/>
            <a:ext cx="9916886" cy="1883228"/>
          </a:xfrm>
          <a:solidFill>
            <a:schemeClr val="bg1">
              <a:alpha val="87000"/>
            </a:schemeClr>
          </a:solidFill>
        </p:spPr>
        <p:txBody>
          <a:bodyPr>
            <a:normAutofit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Lessons Learned From Fountain Powerboats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514350" marR="0" lvl="0" indent="-51435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 startAt="6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Stay on Course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charset="0"/>
                <a:cs typeface="Times New Roman" panose="02020603050405020304" pitchFamily="18" charset="0"/>
              </a:rPr>
              <a:t> Don’t Do All that Work Just to Be Disqualified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6006</Words>
  <Application>WPS Presentation</Application>
  <PresentationFormat>Widescreen</PresentationFormat>
  <Paragraphs>180</Paragraphs>
  <Slides>19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SimSun</vt:lpstr>
      <vt:lpstr>Wingdings</vt:lpstr>
      <vt:lpstr>Arial Rounded MT Bold</vt:lpstr>
      <vt:lpstr>Liberation Serif</vt:lpstr>
      <vt:lpstr>Segoe UI</vt:lpstr>
      <vt:lpstr>Tahoma</vt:lpstr>
      <vt:lpstr>Calibri</vt:lpstr>
      <vt:lpstr>Microsoft YaHei</vt:lpstr>
      <vt:lpstr>Arial Unicode MS</vt:lpstr>
      <vt:lpstr>Calibri Light</vt:lpstr>
      <vt:lpstr>Times New Roman</vt:lpstr>
      <vt:lpstr>Calibri</vt:lpstr>
      <vt:lpstr>Symbol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Linton</dc:creator>
  <cp:lastModifiedBy>edward27821</cp:lastModifiedBy>
  <cp:revision>135</cp:revision>
  <cp:lastPrinted>2023-06-14T13:17:00Z</cp:lastPrinted>
  <dcterms:created xsi:type="dcterms:W3CDTF">2023-06-14T13:02:00Z</dcterms:created>
  <dcterms:modified xsi:type="dcterms:W3CDTF">2023-06-25T19:39:31Z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C8C9B47F6F2B4D28AF687EEA2AD3A367</vt:lpwstr>
  </property>
  <property fmtid="{D5CDD505-2E9C-101B-9397-08002B2CF9AE}" pid="3" name="KSOProductBuildVer">
    <vt:lpwstr>1033-11.2.0.11537</vt:lpwstr>
  </property>
</Properties>
</file>