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27"/>
  </p:handoutMasterIdLst>
  <p:sldIdLst>
    <p:sldId id="260" r:id="rId3"/>
    <p:sldId id="291" r:id="rId4"/>
    <p:sldId id="285" r:id="rId5"/>
    <p:sldId id="302" r:id="rId6"/>
    <p:sldId id="279" r:id="rId7"/>
    <p:sldId id="287" r:id="rId8"/>
    <p:sldId id="292" r:id="rId9"/>
    <p:sldId id="278" r:id="rId10"/>
    <p:sldId id="272" r:id="rId11"/>
    <p:sldId id="290" r:id="rId12"/>
    <p:sldId id="284" r:id="rId13"/>
    <p:sldId id="298" r:id="rId14"/>
    <p:sldId id="299" r:id="rId15"/>
    <p:sldId id="296" r:id="rId17"/>
    <p:sldId id="305" r:id="rId18"/>
    <p:sldId id="303" r:id="rId19"/>
    <p:sldId id="306" r:id="rId20"/>
    <p:sldId id="301" r:id="rId21"/>
    <p:sldId id="310" r:id="rId22"/>
    <p:sldId id="308" r:id="rId23"/>
    <p:sldId id="653" r:id="rId24"/>
    <p:sldId id="312" r:id="rId25"/>
    <p:sldId id="311" r:id="rId26"/>
  </p:sldIdLst>
  <p:sldSz cx="9144000" cy="6858000" type="screen4x3"/>
  <p:notesSz cx="6858000" cy="931354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howGuides="1">
      <p:cViewPr varScale="1">
        <p:scale>
          <a:sx n="55" d="100"/>
          <a:sy n="55" d="100"/>
        </p:scale>
        <p:origin x="150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A38C93-2FD6-4C8D-A6F7-81ED843B8371}" type="datetimeFigureOut">
              <a:rPr lang="en-US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2971800" cy="466725"/>
          </a:xfrm>
          <a:prstGeom prst="rect">
            <a:avLst/>
          </a:prstGeom>
        </p:spPr>
        <p:txBody>
          <a:bodyPr vert="horz" lIns="92399" tIns="46199" rIns="92399" bIns="4619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5550"/>
            <a:ext cx="2971800" cy="466725"/>
          </a:xfrm>
          <a:prstGeom prst="rect">
            <a:avLst/>
          </a:prstGeom>
        </p:spPr>
        <p:txBody>
          <a:bodyPr vert="horz" wrap="square" lIns="92399" tIns="46199" rIns="92399" bIns="46199" numCol="1" anchor="b" anchorCtr="0" compatLnSpc="1"/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EF9A6B-9B22-434B-AADA-9F8F14D656A9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FB1ED-C5F5-4DBE-951C-B8E21DCF24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372C1-7030-4FC7-A085-A7B16A6BDD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372C1-7030-4FC7-A085-A7B16A6BDD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372C1-7030-4FC7-A085-A7B16A6BDD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pilot-aires.com/eagle3.jpg"/>
          <p:cNvPicPr>
            <a:picLocks noChangeAspect="1" noChangeArrowheads="1"/>
          </p:cNvPicPr>
          <p:nvPr userDrawn="1"/>
        </p:nvPicPr>
        <p:blipFill>
          <a:blip r:embed="rId2">
            <a:lum bright="7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536E3-049A-40D3-8ECB-54D8F887DAF7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C703DB-7DBE-48C6-88BF-16DB6062469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D68B7-E521-43BB-8E35-4AC9530E2A88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7D8E-2F0D-4344-8EDB-77AAE8EFDDC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210F8-2D00-4E8E-B5AC-695D589F6E3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8C996-4ADC-4BE0-92EB-3154C8711EE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CAB3-4703-44D8-A965-319F9A117EFE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92E5C-BA44-4C2B-9AFD-0EE2E8204A1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05B2E-FDE1-42C1-8CF3-F099A11C7D3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4122A-9FDB-4B3C-9BA9-DC2B34AAEEA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8882-8997-4079-88C6-F89465B81067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698A-ABDD-46F9-AD09-CDF1E49FF24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1348-4F52-46AF-9B31-550C48B7DA95}" type="datetimeFigureOut">
              <a:rPr lang="en-US"/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7C8CC-04B5-46FD-B509-85EDCC14B28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6BDA9-42B2-4150-9401-970D801C5D7E}" type="datetimeFigureOut">
              <a:rPr lang="en-US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BDA86-68D4-4386-9E42-1B1AD1409B8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481C9-A246-4860-BA0B-D3B8622AE8B2}" type="datetimeFigureOut">
              <a:rPr lang="en-US"/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3930-113D-4491-9E20-51CB1EADE7A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C94E3-ED98-424E-9723-D82A1EEF8786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316A-E41F-443F-8A91-385DAB047EC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72FDA-4550-41A2-BF84-27262AD6416E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27413-F456-44EB-B6B6-ABE7258847D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976CA0-E7FB-44D4-AE05-BFCA011EEB2A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E99D33-546B-4050-B0F1-8785E0AA87B8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GIF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8" Type="http://schemas.openxmlformats.org/officeDocument/2006/relationships/image" Target="../media/image23.GIF"/><Relationship Id="rId7" Type="http://schemas.openxmlformats.org/officeDocument/2006/relationships/image" Target="../media/image22.GIF"/><Relationship Id="rId6" Type="http://schemas.openxmlformats.org/officeDocument/2006/relationships/image" Target="../media/image6.GIF"/><Relationship Id="rId5" Type="http://schemas.openxmlformats.org/officeDocument/2006/relationships/image" Target="../media/image18.GIF"/><Relationship Id="rId4" Type="http://schemas.openxmlformats.org/officeDocument/2006/relationships/image" Target="../media/image14.GIF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8305800" cy="51816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There Is Serving Power </a:t>
            </a: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(31)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“</a:t>
            </a: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wait</a:t>
            </a: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on the Lord.” </a:t>
            </a:r>
            <a:endParaRPr lang="en-US" alt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</a:t>
            </a:r>
            <a:r>
              <a:rPr lang="en-US" alt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Matthew 11:28-30</a:t>
            </a:r>
            <a:endParaRPr lang="en-US" altLang="en-US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Labor = </a:t>
            </a: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Exhausted Physically</a:t>
            </a:r>
            <a:endParaRPr lang="en-US" alt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Heavy Laden = </a:t>
            </a: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Exhausted Mentally</a:t>
            </a:r>
            <a:endParaRPr lang="en-US" alt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 </a:t>
            </a: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Stressed Out!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Yoke = device used to combine strength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for Synergy to exist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2127738" y="76200"/>
            <a:ext cx="6705600" cy="1219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Provision Of Stress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7627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Realization</a:t>
            </a:r>
            <a:endParaRPr lang="en-US" altLang="en-US" sz="4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4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-1" fmla="*/ 0 w 2606040"/>
              <a:gd name="connsiteY0-2" fmla="*/ 0 h 18288"/>
              <a:gd name="connsiteX1-3" fmla="*/ 599389 w 2606040"/>
              <a:gd name="connsiteY1-4" fmla="*/ 0 h 18288"/>
              <a:gd name="connsiteX2-5" fmla="*/ 1303020 w 2606040"/>
              <a:gd name="connsiteY2-6" fmla="*/ 0 h 18288"/>
              <a:gd name="connsiteX3-7" fmla="*/ 1876349 w 2606040"/>
              <a:gd name="connsiteY3-8" fmla="*/ 0 h 18288"/>
              <a:gd name="connsiteX4-9" fmla="*/ 2606040 w 2606040"/>
              <a:gd name="connsiteY4-10" fmla="*/ 0 h 18288"/>
              <a:gd name="connsiteX5-11" fmla="*/ 2606040 w 2606040"/>
              <a:gd name="connsiteY5-12" fmla="*/ 18288 h 18288"/>
              <a:gd name="connsiteX6-13" fmla="*/ 1980590 w 2606040"/>
              <a:gd name="connsiteY6-14" fmla="*/ 18288 h 18288"/>
              <a:gd name="connsiteX7-15" fmla="*/ 1276960 w 2606040"/>
              <a:gd name="connsiteY7-16" fmla="*/ 18288 h 18288"/>
              <a:gd name="connsiteX8-17" fmla="*/ 651510 w 2606040"/>
              <a:gd name="connsiteY8-18" fmla="*/ 18288 h 18288"/>
              <a:gd name="connsiteX9-19" fmla="*/ 0 w 2606040"/>
              <a:gd name="connsiteY9-20" fmla="*/ 18288 h 18288"/>
              <a:gd name="connsiteX10-21" fmla="*/ 0 w 2606040"/>
              <a:gd name="connsiteY10-22" fmla="*/ 0 h 182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152400" y="2438400"/>
            <a:ext cx="3510351" cy="4267200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900" b="1" i="1" dirty="0"/>
          </a:p>
          <a:p>
            <a:pPr marL="28575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…brings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Renewal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pierce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or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:- abolish, alter, change, cut off, go on forward, grow up, be over, pass (away, on, through), renew, sprout, strike through.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900" i="1" dirty="0"/>
          </a:p>
        </p:txBody>
      </p:sp>
      <p:pic>
        <p:nvPicPr>
          <p:cNvPr id="2" name="Picture 8" descr="Face it! Birds Have Expressive Faces Too. | TINY LESSONS BLO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r="27131"/>
          <a:stretch>
            <a:fillRect/>
          </a:stretch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d Eagle Preening Royalty Free Stock Images - Image: 32755819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r="11785" b="9084"/>
          <a:stretch>
            <a:fillRect/>
          </a:stretch>
        </p:blipFill>
        <p:spPr bwMode="auto">
          <a:xfrm>
            <a:off x="152400" y="1143000"/>
            <a:ext cx="3962400" cy="5105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3810000" y="609600"/>
            <a:ext cx="5181600" cy="5973762"/>
          </a:xfrm>
        </p:spPr>
        <p:txBody>
          <a:bodyPr wrap="square" rtlCol="0" anchor="t">
            <a:normAutofit fontScale="70000" lnSpcReduction="20000"/>
          </a:bodyPr>
          <a:lstStyle/>
          <a:p>
            <a:pPr marL="514350" indent="-5143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i="1" dirty="0"/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i="1" dirty="0"/>
              <a:t>                    </a:t>
            </a:r>
            <a:r>
              <a:rPr lang="en-US" sz="4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Difficulty Trying to…</a:t>
            </a:r>
            <a:endParaRPr lang="en-US" sz="4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Soar</a:t>
            </a:r>
            <a:endParaRPr 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Overgrown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Fading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</a:t>
            </a:r>
            <a:endParaRPr 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Eyesight Dim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Beak and Talons Overgrown 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Hunt / Defend Fading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Satisfied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Fading To Do What Eagles Do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i="1" dirty="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41148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Realization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agle Rebirth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8305800" cy="54864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Pulls Feathers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Beats Beak Against Rock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Cries and Waits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Other Eagles Fly Above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Drive Predators Away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Other Eagles Fly Above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Deliver What Food They Can Eat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27432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Resolve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olting eagle 01 | Flickr - Photo Sharing!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22500" b="45000"/>
          <a:stretch>
            <a:fillRect/>
          </a:stretch>
        </p:blipFill>
        <p:spPr bwMode="auto">
          <a:xfrm>
            <a:off x="609600" y="152400"/>
            <a:ext cx="7924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2933700" y="228600"/>
            <a:ext cx="3276600" cy="1219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Wait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00200"/>
            <a:ext cx="7924800" cy="41148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Mighty Becomes Dependant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Eagle…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Waits For Wings to Grow Back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Looses Self Dependence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Learns to Lean On God as Source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 Birds Dropping Food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Sacrifice of Praise -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Image result for they shall mount up with wings as eagles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10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7924800" cy="51816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 </a:t>
            </a:r>
            <a:endParaRPr 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Progress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a- Feathers and Beak Grow Back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b- Oil Sack on Chest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–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pierced /oil spread on Feathers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c- Sight Restored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d- Agility Returns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5562600" y="0"/>
            <a:ext cx="28956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Resolve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ld eagle feathers - a photo on Flick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8305800" cy="57150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1"/>
                </a:solidFill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Lose Self-Dependence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Wait on God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 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Learn to Lean on God as Strength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If God doesn’t Protect …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Learn to Lean on God as Source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If God doesn’t Provide…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5257800" cy="990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Our Time of Resolve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18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sa 40:31 mount up with wings as eagles 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153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8305800" cy="48006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i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 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Progress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Life Grows Back in Order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Holy Ghost brings Fresh Anointing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Discernment Restored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Agility Returns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54864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Our Time of Resolve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77" y="990600"/>
            <a:ext cx="8534400" cy="54102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Some Never Make It…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Destroyed Before Trying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Give up in the Process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Those Who Do Make It, Discover New…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Freshness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Strength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Boldness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Freedom…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Soar 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The Choice is Yours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4953000" y="0"/>
            <a:ext cx="34290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Restoration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pic>
        <p:nvPicPr>
          <p:cNvPr id="2" name="Picture 10" descr="Image result for they shall mount up with wings as eagles 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24" y="3276600"/>
            <a:ext cx="4232476" cy="34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kimbroughkuddles.com/images/tshirts/CSPX5904C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71588"/>
            <a:ext cx="57308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90488"/>
            <a:ext cx="6553200" cy="2362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Get Your 2</a:t>
            </a:r>
            <a:r>
              <a:rPr lang="en-US" alt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nd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Wind: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He Is…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Wind beneath…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…Your Wings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09800"/>
            <a:ext cx="8382000" cy="34290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Weeks Assignment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Sometime this Week 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 You Experience Unexpected Downtime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Learn to Say This…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“Thank You God for this…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“Season of Renewal”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kimbroughkuddles.com/images/tshirts/CSPX5904C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71588"/>
            <a:ext cx="57308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04800"/>
            <a:ext cx="6553200" cy="2362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Getting Your 2</a:t>
            </a:r>
            <a:r>
              <a:rPr lang="en-US" alt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nd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Wind: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Wind beneath…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…my Wings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pt1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5486400" y="3124200"/>
            <a:ext cx="2895600" cy="11430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Isaiah 40:29-31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63246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43600" y="6248400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August 6, 2023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23" grpId="0" build="p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04" y="914254"/>
            <a:ext cx="8612066" cy="4457700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 years ago</a:t>
            </a:r>
            <a:endParaRPr lang="en-US" sz="2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Eddie: "Thanks for that harmonica you gave me -- it's the best birthday present ever!"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Uncle Joe: "Well, that's great! What songs can you play?"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Eddie: "Oh, I don't play it. Mom gives me a nickle a day not to play it during the day, and Dad gives me a quarter a week not to play it at night."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agle Rebirth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905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ult Bald Eagle Preening Royalty Free Stock Photos - Image: 204073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8889"/>
          <a:stretch>
            <a:fillRect/>
          </a:stretch>
        </p:blipFill>
        <p:spPr bwMode="auto">
          <a:xfrm>
            <a:off x="2286001" y="151435"/>
            <a:ext cx="2209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ting eagle 01 | Flickr - Photo Sharing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22500" b="45000"/>
          <a:stretch>
            <a:fillRect/>
          </a:stretch>
        </p:blipFill>
        <p:spPr bwMode="auto">
          <a:xfrm>
            <a:off x="4800600" y="152400"/>
            <a:ext cx="3733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ce it! Birds Have Expressive Faces Too. | TINY LESSONS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2057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agle Rebirth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2133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Catching Bald Eagle GIF - Find &amp; Share on GIPHY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AutoShape 12" descr="Catching Bald Eagle GIF - Find &amp; Share on GIPHY"/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Picture 4" descr="Adult Bald Eagle Preening Royalty Free Stock Photos - Image: 204073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8889"/>
          <a:stretch>
            <a:fillRect/>
          </a:stretch>
        </p:blipFill>
        <p:spPr bwMode="auto">
          <a:xfrm>
            <a:off x="5562600" y="5257800"/>
            <a:ext cx="3276600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 they that wait upon the Lord shall renew their strength; they shall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8003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related image detail. Pin on Daily Scrip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2800350" cy="21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related image detail. Pin on Scripture Ver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52400"/>
            <a:ext cx="28003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ey shall mount up with wings as eagles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" y="2438400"/>
            <a:ext cx="297855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hey shall mount up with wings as eagles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24" y="2461549"/>
            <a:ext cx="1946476" cy="21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GIF Eagles gyönyörű repült | Turm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57438"/>
            <a:ext cx="32004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reat Animated Eagle Gif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667250"/>
            <a:ext cx="28003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they shall mount up with wings as eagles 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2" y="4740133"/>
            <a:ext cx="2387278" cy="196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Isa 40:31 mount up with wings as eagles 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724400"/>
            <a:ext cx="2978552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60198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Top Ten Signs - Wired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51816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algn="l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#10- You Answer the Door…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…Before People Knock.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#9- You Got A Speeding Ticket…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…When You Where Parked.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#8- You Chew On Other People's Fingernails.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#7- You Walk Twenty Miles On Your Treadmill…   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…Before You Realize It's Not Plugged In. 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#6- You Channel Surf Faster Without a Remote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60198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Top Ten Signs - Wired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382000" cy="35052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#5- You Can Outlast the Energizer Bunny.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#4- You Short Out Motion Detectors.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#3- You Have A Cry Over Spilled Milk.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#2- You Help Your Dog Chase Its Tail.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 Charles Manson Thinks…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…You Need to Calm Down.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http://pilot-aires.com/eagle3.jpg"/>
          <p:cNvPicPr>
            <a:picLocks noChangeAspect="1" noChangeArrowheads="1"/>
          </p:cNvPicPr>
          <p:nvPr/>
        </p:nvPicPr>
        <p:blipFill>
          <a:blip r:embed="rId2">
            <a:lum bright="7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But they that wait upon the Lord shall renew their strength; they shal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91369"/>
            <a:ext cx="8610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6019800" cy="762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Pictures From Nature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6148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8229600" cy="55626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God Uses Many Examples from Nature to Describe the Nature of People…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Lion, Bear, Leopard,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Satan - Serpent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Jesus -</a:t>
            </a:r>
            <a:endParaRPr lang="en-US" altLang="en-US" b="1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14400" lvl="1" indent="-4572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Lamb - </a:t>
            </a:r>
            <a:r>
              <a:rPr lang="en-US" alt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Redemptive Nature</a:t>
            </a:r>
            <a:endParaRPr lang="en-US" altLang="en-US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14400" lvl="1" indent="-4572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Lion - </a:t>
            </a:r>
            <a:r>
              <a:rPr lang="en-US" alt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Reigning Nature</a:t>
            </a: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</a:t>
            </a:r>
            <a:endParaRPr lang="en-US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Eagle -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…Israel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…the Church 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endParaRPr lang="en-US" altLang="en-US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ld Eagle Dad imag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4448536" y="228600"/>
            <a:ext cx="41148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Eagle Facts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8229600" cy="41148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l"/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Eagle is… 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mentioned 32 times in the Word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(</a:t>
            </a:r>
            <a:r>
              <a:rPr lang="en-US" alt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more than any other bird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).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is Called the “King of the Birds”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(</a:t>
            </a:r>
            <a: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just as the lion is king of the jungle</a:t>
            </a: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).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Of Anything Made Up of Flesh and Blood, Pound for Pound…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/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…it is the Strongest Thing on the Earth</a:t>
            </a:r>
            <a:r>
              <a:rPr lang="en-US" altLang="en-US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rPr>
              <a:t>.</a:t>
            </a:r>
            <a:endParaRPr lang="en-US" altLang="en-US" b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 GIF Eagles gyönyörű repült | Turmix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7881"/>
            <a:ext cx="8153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4267200" y="0"/>
            <a:ext cx="41910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Eagle Facts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4000" cy="5486400"/>
          </a:xfrm>
          <a:solidFill>
            <a:schemeClr val="bg1">
              <a:alpha val="70000"/>
            </a:schemeClr>
          </a:solidFill>
        </p:spPr>
        <p:txBody>
          <a:bodyPr rtlCol="0">
            <a:normAutofit lnSpcReduction="10000"/>
          </a:bodyPr>
          <a:lstStyle/>
          <a:p>
            <a:pPr algn="l">
              <a:spcBef>
                <a:spcPts val="12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An Eagle…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Will Always Build Its Nest In The Heights Of The Mountain, Upon A Rock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Will Claim A Rock And He Never Changes Rocks.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Always Dies Looking Toward His Rock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Mates For Life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Eagle Parents Do Everything Together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Does Not Fear The Storm –But Welcomes It And Flies Above It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Soars!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🔥 This bald eagle's change in plumage over the years : NatureIsFuckingLi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/>
          <a:stretch>
            <a:fillRect/>
          </a:stretch>
        </p:blipFill>
        <p:spPr bwMode="auto">
          <a:xfrm>
            <a:off x="457200" y="838200"/>
            <a:ext cx="8229600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Subtitle 2"/>
          <p:cNvSpPr>
            <a:spLocks noGrp="1"/>
          </p:cNvSpPr>
          <p:nvPr>
            <p:ph type="subTitle" idx="1"/>
          </p:nvPr>
        </p:nvSpPr>
        <p:spPr>
          <a:xfrm>
            <a:off x="838200" y="1524000"/>
            <a:ext cx="7467600" cy="434340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Eagle Suffers Great Loss…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..the Abilities of His Youth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Eagle then Begins a…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…Painful Process of Renewal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Afterward…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…The Eagles Finds Restoration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6477000" cy="147002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Times of Stress Overcome 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Mighty Eagle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53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 uiExpand="1" build="p"/>
      <p:bldP spid="153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saiah 40:31 | Wisdom from the Word | Pinteres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8305800" cy="47244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There Is Serving Power (31)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“wait on the Lord” 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Wait =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71550" lvl="1" indent="-514350" algn="l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is not a Cessation of Activity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71550" lvl="1" indent="-514350" algn="l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it is a Realignment to Activity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12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Wait = to bind or twist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…to Combine Strength with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     …an Outside Source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6387" name="Title 1"/>
          <p:cNvSpPr>
            <a:spLocks noGrp="1"/>
          </p:cNvSpPr>
          <p:nvPr>
            <p:ph type="ctrTitle"/>
          </p:nvPr>
        </p:nvSpPr>
        <p:spPr>
          <a:xfrm>
            <a:off x="1295400" y="190500"/>
            <a:ext cx="65532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Provision of Stress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 uiExpand="1" build="p"/>
      <p:bldP spid="163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4473</Words>
  <Application>WPS Presentation</Application>
  <PresentationFormat>On-screen Show (4:3)</PresentationFormat>
  <Paragraphs>216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Times New Roman</vt:lpstr>
      <vt:lpstr>Arial Rounded MT Bold</vt:lpstr>
      <vt:lpstr>Arial Unicode MS</vt:lpstr>
      <vt:lpstr>Courier New</vt:lpstr>
      <vt:lpstr>Microsoft YaHei</vt:lpstr>
      <vt:lpstr>Arial Unicode MS</vt:lpstr>
      <vt:lpstr>Office Theme</vt:lpstr>
      <vt:lpstr>PowerPoint 演示文稿</vt:lpstr>
      <vt:lpstr>Getting Your 2nd Wind: The Wind beneath… …my Wings pt1 </vt:lpstr>
      <vt:lpstr>Top Ten Signs - Wired</vt:lpstr>
      <vt:lpstr>Top Ten Signs - Wired</vt:lpstr>
      <vt:lpstr>Pictures From Nature</vt:lpstr>
      <vt:lpstr>Eagle Facts</vt:lpstr>
      <vt:lpstr>Eagle Facts</vt:lpstr>
      <vt:lpstr>Times of Stress Overcome  the Mighty Eagle</vt:lpstr>
      <vt:lpstr>The Provision of Stress</vt:lpstr>
      <vt:lpstr>The Provision Of Stress</vt:lpstr>
      <vt:lpstr>Realization</vt:lpstr>
      <vt:lpstr>Realization</vt:lpstr>
      <vt:lpstr>Resolve</vt:lpstr>
      <vt:lpstr>The Wait</vt:lpstr>
      <vt:lpstr>Resolve</vt:lpstr>
      <vt:lpstr>Our Time of Resolve</vt:lpstr>
      <vt:lpstr>Our Time of Resolve</vt:lpstr>
      <vt:lpstr>Restoration</vt:lpstr>
      <vt:lpstr>Get Your 2nd Wind: He Is… The Wind beneath… …Your Wings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315</cp:revision>
  <dcterms:created xsi:type="dcterms:W3CDTF">2008-07-24T01:46:00Z</dcterms:created>
  <dcterms:modified xsi:type="dcterms:W3CDTF">2023-08-06T22:44:24Z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11E8B07871A24AC296624F2FC80B5D7D_12</vt:lpwstr>
  </property>
  <property fmtid="{D5CDD505-2E9C-101B-9397-08002B2CF9AE}" pid="3" name="KSOProductBuildVer">
    <vt:lpwstr>1033-12.2.0.13110</vt:lpwstr>
  </property>
</Properties>
</file>