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32"/>
  </p:handoutMasterIdLst>
  <p:sldIdLst>
    <p:sldId id="260" r:id="rId3"/>
    <p:sldId id="291" r:id="rId4"/>
    <p:sldId id="279" r:id="rId5"/>
    <p:sldId id="292" r:id="rId6"/>
    <p:sldId id="278" r:id="rId7"/>
    <p:sldId id="272" r:id="rId8"/>
    <p:sldId id="290" r:id="rId9"/>
    <p:sldId id="298" r:id="rId10"/>
    <p:sldId id="299" r:id="rId11"/>
    <p:sldId id="296" r:id="rId13"/>
    <p:sldId id="305" r:id="rId14"/>
    <p:sldId id="303" r:id="rId15"/>
    <p:sldId id="306" r:id="rId16"/>
    <p:sldId id="274" r:id="rId17"/>
    <p:sldId id="275" r:id="rId18"/>
    <p:sldId id="657" r:id="rId19"/>
    <p:sldId id="309" r:id="rId20"/>
    <p:sldId id="273" r:id="rId21"/>
    <p:sldId id="658" r:id="rId22"/>
    <p:sldId id="281" r:id="rId23"/>
    <p:sldId id="659" r:id="rId24"/>
    <p:sldId id="301" r:id="rId25"/>
    <p:sldId id="310" r:id="rId26"/>
    <p:sldId id="704" r:id="rId27"/>
    <p:sldId id="705" r:id="rId28"/>
    <p:sldId id="662" r:id="rId29"/>
    <p:sldId id="308" r:id="rId30"/>
    <p:sldId id="416" r:id="rId31"/>
  </p:sldIdLst>
  <p:sldSz cx="9144000" cy="6858000" type="screen4x3"/>
  <p:notesSz cx="6858000" cy="931354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660"/>
  </p:normalViewPr>
  <p:slideViewPr>
    <p:cSldViewPr showGuides="1">
      <p:cViewPr varScale="1">
        <p:scale>
          <a:sx n="55" d="100"/>
          <a:sy n="55" d="100"/>
        </p:scale>
        <p:origin x="968" y="48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2399" tIns="46199" rIns="92399" bIns="4619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2399" tIns="46199" rIns="92399" bIns="4619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8A38C93-2FD6-4C8D-A6F7-81ED843B8371}" type="datetimeFigureOut">
              <a:rPr lang="en-US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550"/>
            <a:ext cx="2971800" cy="466725"/>
          </a:xfrm>
          <a:prstGeom prst="rect">
            <a:avLst/>
          </a:prstGeom>
        </p:spPr>
        <p:txBody>
          <a:bodyPr vert="horz" lIns="92399" tIns="46199" rIns="92399" bIns="4619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5550"/>
            <a:ext cx="2971800" cy="466725"/>
          </a:xfrm>
          <a:prstGeom prst="rect">
            <a:avLst/>
          </a:prstGeom>
        </p:spPr>
        <p:txBody>
          <a:bodyPr vert="horz" wrap="square" lIns="92399" tIns="46199" rIns="92399" bIns="46199" numCol="1" anchor="b" anchorCtr="0" compatLnSpc="1"/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EF9A6B-9B22-434B-AADA-9F8F14D656A9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FB1ED-C5F5-4DBE-951C-B8E21DCF24F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3500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1513"/>
            <a:ext cx="5486400" cy="3668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372C1-7030-4FC7-A085-A7B16A6BDD8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372C1-7030-4FC7-A085-A7B16A6BDD8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pilot-aires.com/eagle3.jpg"/>
          <p:cNvPicPr>
            <a:picLocks noChangeAspect="1" noChangeArrowheads="1"/>
          </p:cNvPicPr>
          <p:nvPr userDrawn="1"/>
        </p:nvPicPr>
        <p:blipFill>
          <a:blip r:embed="rId2">
            <a:lum bright="74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4582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536E3-049A-40D3-8ECB-54D8F887DAF7}" type="datetimeFigureOut">
              <a:rPr lang="en-US"/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C703DB-7DBE-48C6-88BF-16DB6062469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D68B7-E521-43BB-8E35-4AC9530E2A88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B7D8E-2F0D-4344-8EDB-77AAE8EFDDC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210F8-2D00-4E8E-B5AC-695D589F6E3B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8C996-4ADC-4BE0-92EB-3154C8711EED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2CAB3-4703-44D8-A965-319F9A117EFE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92E5C-BA44-4C2B-9AFD-0EE2E8204A1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05B2E-FDE1-42C1-8CF3-F099A11C7D3B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4122A-9FDB-4B3C-9BA9-DC2B34AAEEA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58882-8997-4079-88C6-F89465B81067}" type="datetimeFigureOut">
              <a:rPr lang="en-US"/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0698A-ABDD-46F9-AD09-CDF1E49FF24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51348-4F52-46AF-9B31-550C48B7DA95}" type="datetimeFigureOut">
              <a:rPr lang="en-US"/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7C8CC-04B5-46FD-B509-85EDCC14B28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6BDA9-42B2-4150-9401-970D801C5D7E}" type="datetimeFigureOut">
              <a:rPr lang="en-US"/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BDA86-68D4-4386-9E42-1B1AD1409B8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481C9-A246-4860-BA0B-D3B8622AE8B2}" type="datetimeFigureOut">
              <a:rPr lang="en-US"/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13930-113D-4491-9E20-51CB1EADE7A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C94E3-ED98-424E-9723-D82A1EEF8786}" type="datetimeFigureOut">
              <a:rPr lang="en-US"/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3316A-E41F-443F-8A91-385DAB047EC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72FDA-4550-41A2-BF84-27262AD6416E}" type="datetimeFigureOut">
              <a:rPr lang="en-US"/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27413-F456-44EB-B6B6-ABE7258847D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976CA0-E7FB-44D4-AE05-BFCA011EEB2A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E99D33-546B-4050-B0F1-8785E0AA87B8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GIF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olting eagle 01 | Flickr - Photo Sharing!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22500" b="45000"/>
          <a:stretch>
            <a:fillRect/>
          </a:stretch>
        </p:blipFill>
        <p:spPr bwMode="auto">
          <a:xfrm>
            <a:off x="609600" y="152400"/>
            <a:ext cx="79248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Title 1"/>
          <p:cNvSpPr>
            <a:spLocks noGrp="1"/>
          </p:cNvSpPr>
          <p:nvPr>
            <p:ph type="ctrTitle"/>
          </p:nvPr>
        </p:nvSpPr>
        <p:spPr>
          <a:xfrm>
            <a:off x="2933700" y="228600"/>
            <a:ext cx="3276600" cy="1219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Wait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600200"/>
            <a:ext cx="7924800" cy="4114800"/>
          </a:xfrm>
          <a:solidFill>
            <a:schemeClr val="bg1">
              <a:alpha val="70000"/>
            </a:schemeClr>
          </a:solidFill>
        </p:spPr>
        <p:txBody>
          <a:bodyPr rtlCol="0">
            <a:normAutofit/>
          </a:bodyPr>
          <a:lstStyle/>
          <a:p>
            <a:pPr marL="514350" indent="-514350"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Mighty Becomes Dependant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Eagle… 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Waits For Wings to Grow Back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Looses Self Dependence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Learns to Lean On God as Source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Other Birds Dropping Food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Sacrifice of Praise -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514350" indent="-514350" algn="l">
              <a:buFont typeface="Arial" panose="020B0604020202020204" pitchFamily="34" charset="0"/>
              <a:buAutoNum type="arabicPeriod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 algn="l">
              <a:buFont typeface="Arial" panose="020B0604020202020204" pitchFamily="34" charset="0"/>
              <a:buAutoNum type="arabicPeriod"/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Image result for they shall mount up with wings as eagles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6106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838200"/>
            <a:ext cx="7924800" cy="5181600"/>
          </a:xfrm>
          <a:solidFill>
            <a:schemeClr val="bg1">
              <a:alpha val="70000"/>
            </a:schemeClr>
          </a:solidFill>
        </p:spPr>
        <p:txBody>
          <a:bodyPr rtlCol="0">
            <a:normAutofit/>
          </a:bodyPr>
          <a:lstStyle/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 b="1" i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US" sz="2800" b="1" i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</a:t>
            </a: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Time of Seclusion…</a:t>
            </a:r>
            <a:endParaRPr 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Productive Pain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Protection </a:t>
            </a:r>
            <a:endParaRPr lang="en-US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Provision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Progress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a- Feathers and Beak Grow Back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b- Oil Sack on Chest 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–</a:t>
            </a:r>
            <a:r>
              <a:rPr 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pierced /oil spread on Feathers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c- Sight Restored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d- Agility Returns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i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435" name="Title 1"/>
          <p:cNvSpPr>
            <a:spLocks noGrp="1"/>
          </p:cNvSpPr>
          <p:nvPr>
            <p:ph type="ctrTitle"/>
          </p:nvPr>
        </p:nvSpPr>
        <p:spPr>
          <a:xfrm>
            <a:off x="5562600" y="0"/>
            <a:ext cx="2895600" cy="12192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Resolve</a:t>
            </a:r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ld eagle feathers - a photo on Flickri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14400"/>
            <a:ext cx="8305800" cy="5715000"/>
          </a:xfrm>
          <a:solidFill>
            <a:schemeClr val="bg1">
              <a:alpha val="70000"/>
            </a:schemeClr>
          </a:solidFill>
        </p:spPr>
        <p:txBody>
          <a:bodyPr rtlCol="0">
            <a:normAutofit/>
          </a:bodyPr>
          <a:lstStyle/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 b="1" i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i="1" dirty="0">
                <a:solidFill>
                  <a:schemeClr val="tx1"/>
                </a:solidFill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 </a:t>
            </a: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Time of Seclusion…</a:t>
            </a:r>
            <a:endParaRPr 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Productive Pain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Lose Self-Dependence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Wait on God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12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Protection </a:t>
            </a:r>
            <a:endParaRPr 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Learn to Lean on God as Strength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If God doesn’t Protect …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12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Provision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Learn to Lean on God as Source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If God doesn’t Provide…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i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435" name="Title 1"/>
          <p:cNvSpPr>
            <a:spLocks noGrp="1"/>
          </p:cNvSpPr>
          <p:nvPr>
            <p:ph type="ctrTitle"/>
          </p:nvPr>
        </p:nvSpPr>
        <p:spPr>
          <a:xfrm>
            <a:off x="3200400" y="0"/>
            <a:ext cx="5257800" cy="9906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Our Time of Resolve</a:t>
            </a:r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  <p:bldP spid="184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Isa 40:31 mount up with wings as eagles gi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8153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14400"/>
            <a:ext cx="8305800" cy="4800600"/>
          </a:xfrm>
          <a:solidFill>
            <a:schemeClr val="bg1">
              <a:alpha val="70000"/>
            </a:schemeClr>
          </a:solidFill>
        </p:spPr>
        <p:txBody>
          <a:bodyPr rtlCol="0">
            <a:normAutofit/>
          </a:bodyPr>
          <a:lstStyle/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 b="1" i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i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</a:t>
            </a: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Time of Seclusion…</a:t>
            </a:r>
            <a:endParaRPr 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Productive Pain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Protection </a:t>
            </a:r>
            <a:endParaRPr 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Provision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Progress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Life Grows Back in Order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Holy Ghost brings Fresh Anointing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Discernment Restored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Agility Returns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i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435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5486400" cy="12192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Our Time of Resolve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ald eagle with wings spread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915400" cy="56388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" y="5181600"/>
            <a:ext cx="8915400" cy="16764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There Is Soaring Power </a:t>
            </a: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(31)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ct val="0"/>
              </a:spcBef>
            </a:pPr>
            <a:r>
              <a:rPr lang="en-US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"They shall mount up w- wings like eagles."                </a:t>
            </a:r>
            <a:endParaRPr lang="en-US" alt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514350" indent="-514350" algn="l" eaLnBrk="1" hangingPunct="1">
              <a:spcBef>
                <a:spcPct val="0"/>
              </a:spcBef>
            </a:pPr>
            <a:r>
              <a:rPr lang="en-US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                          </a:t>
            </a: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Mounting Up 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  <p:sp>
        <p:nvSpPr>
          <p:cNvPr id="14339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Renewal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ald eagle flying in the sky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410200"/>
          </a:xfrm>
          <a:prstGeom prst="rect">
            <a:avLst/>
          </a:prstGeom>
        </p:spPr>
      </p:pic>
      <p:sp>
        <p:nvSpPr>
          <p:cNvPr id="28674" name="Subtitle 2"/>
          <p:cNvSpPr>
            <a:spLocks noGrp="1"/>
          </p:cNvSpPr>
          <p:nvPr>
            <p:ph type="subTitle" idx="1"/>
          </p:nvPr>
        </p:nvSpPr>
        <p:spPr>
          <a:xfrm>
            <a:off x="304800" y="1524000"/>
            <a:ext cx="7924800" cy="3733800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Flapping - </a:t>
            </a:r>
            <a:r>
              <a:rPr lang="en-US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“No Rest”</a:t>
            </a:r>
            <a:endParaRPr lang="en-US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457200" indent="-457200" algn="l" eaLnBrk="1" hangingPunct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keeping their wings in constant motion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ct val="0"/>
              </a:spcBef>
            </a:pP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   to counteract gravity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Gliding - </a:t>
            </a:r>
            <a:r>
              <a:rPr lang="en-US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“Partial Rest”</a:t>
            </a:r>
            <a:endParaRPr lang="en-US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going up high and heading back to earth 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Soaring - </a:t>
            </a:r>
            <a:r>
              <a:rPr lang="en-US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“Rest”</a:t>
            </a:r>
            <a:endParaRPr lang="en-US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Only eagles and hawks do this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  <p:sp>
        <p:nvSpPr>
          <p:cNvPr id="15363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991600" cy="1470025"/>
          </a:xfrm>
        </p:spPr>
        <p:txBody>
          <a:bodyPr/>
          <a:lstStyle/>
          <a:p>
            <a:pPr algn="l" eaLnBrk="1" hangingPunct="1"/>
            <a:r>
              <a:rPr lang="en-US" altLang="en-US" sz="3600" b="1" dirty="0">
                <a:latin typeface="Arial Rounded MT Bold" panose="020F0704030504030204" pitchFamily="34" charset="0"/>
                <a:ea typeface="Arial Unicode MS" pitchFamily="34" charset="-128"/>
              </a:rPr>
              <a:t>Different Types of Flight Used by Birds:</a:t>
            </a:r>
            <a:endParaRPr lang="en-US" altLang="en-US" sz="3600" dirty="0"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86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2000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2000"/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2000"/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2000"/>
                                        <p:tgtEl>
                                          <p:spTgt spid="28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nimBg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ld Eagle Soarin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Renewal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76400"/>
            <a:ext cx="8305800" cy="2743200"/>
          </a:xfrm>
          <a:solidFill>
            <a:schemeClr val="bg1"/>
          </a:solidFill>
        </p:spPr>
        <p:txBody>
          <a:bodyPr/>
          <a:lstStyle/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</a:rPr>
              <a:t>                    </a:t>
            </a: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Soaring Power (31)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ct val="0"/>
              </a:spcBef>
            </a:pPr>
            <a:r>
              <a:rPr lang="en-US" alt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"They shall mount up with wings like eagles.“</a:t>
            </a:r>
            <a:endParaRPr lang="en-US" alt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514350" indent="-5143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Mounting Up 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Gather Strength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Fresh Wind 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lvl="1" algn="l" eaLnBrk="1" hangingPunct="1"/>
            <a:endParaRPr lang="en-US" altLang="en-US" b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2" name="Title 1"/>
          <p:cNvSpPr txBox="1"/>
          <p:nvPr/>
        </p:nvSpPr>
        <p:spPr bwMode="auto">
          <a:xfrm>
            <a:off x="1828800" y="152400"/>
            <a:ext cx="51816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Renewal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95400"/>
            <a:ext cx="8382000" cy="5181600"/>
          </a:xfrm>
          <a:solidFill>
            <a:schemeClr val="bg1">
              <a:alpha val="88000"/>
            </a:schemeClr>
          </a:solidFill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Surging Power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(31)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“They shall run and not be weary." 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l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Run- </a:t>
            </a:r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to rush 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–offensive position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footman –</a:t>
            </a:r>
            <a:r>
              <a:rPr 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soldier chosen to run ahead of 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Kings Chariot to protect it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foot soldier –</a:t>
            </a:r>
            <a:r>
              <a:rPr 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infantry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l" eaLnBrk="1" fontAlgn="auto" hangingPunct="1">
              <a:lnSpc>
                <a:spcPct val="17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Weary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– </a:t>
            </a:r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winded -exhausted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Title 1"/>
          <p:cNvSpPr txBox="1"/>
          <p:nvPr/>
        </p:nvSpPr>
        <p:spPr bwMode="auto">
          <a:xfrm>
            <a:off x="838200" y="152400"/>
            <a:ext cx="7772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Renewal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ld Headed Eagle catches salmo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www.kimbroughkuddles.com/images/tshirts/CSPX5904C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271588"/>
            <a:ext cx="573087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304800"/>
            <a:ext cx="6553200" cy="2362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Getting Your 2</a:t>
            </a:r>
            <a:r>
              <a:rPr lang="en-US" alt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nd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Wind:</a:t>
            </a:r>
            <a:b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</a:b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The Wind beneath…</a:t>
            </a:r>
            <a:b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</a:b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…my Wings</a:t>
            </a:r>
            <a:b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</a:br>
            <a:r>
              <a:rPr lang="en-US" alt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pt2</a:t>
            </a: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>
          <a:xfrm>
            <a:off x="5486400" y="3124200"/>
            <a:ext cx="2895600" cy="11430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Isaiah 40:29-31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6324600"/>
            <a:ext cx="251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Edward Church</a:t>
            </a:r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15000" y="6248400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August 13, 2023</a:t>
            </a:r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123" grpId="0" build="p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524000"/>
            <a:ext cx="7772400" cy="3810000"/>
          </a:xfrm>
          <a:solidFill>
            <a:schemeClr val="bg1">
              <a:alpha val="88000"/>
            </a:schemeClr>
          </a:solidFill>
        </p:spPr>
        <p:txBody>
          <a:bodyPr rtlCol="0">
            <a:normAutofit/>
          </a:bodyPr>
          <a:lstStyle/>
          <a:p>
            <a:pPr marL="514350" indent="-514350" algn="l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Staying Power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(31)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“They shall </a:t>
            </a: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walk</a:t>
            </a:r>
            <a:r>
              <a:rPr 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and not </a:t>
            </a: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faint</a:t>
            </a:r>
            <a:r>
              <a:rPr 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..." 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Walk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- to </a:t>
            </a:r>
            <a:r>
              <a:rPr 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walk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-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offensive position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march, pursue, cause to run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carry away</a:t>
            </a:r>
            <a:endParaRPr 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Faint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- </a:t>
            </a:r>
            <a:r>
              <a:rPr lang="en-US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fatigued</a:t>
            </a:r>
            <a:r>
              <a:rPr 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;</a:t>
            </a:r>
            <a:r>
              <a:rPr lang="en-US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exhausted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,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winded, out of breath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itle 1"/>
          <p:cNvSpPr txBox="1"/>
          <p:nvPr/>
        </p:nvSpPr>
        <p:spPr bwMode="auto">
          <a:xfrm>
            <a:off x="685800" y="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Renewal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igh speed - bald eagle in slow motio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077" y="990600"/>
            <a:ext cx="8534400" cy="5410200"/>
          </a:xfrm>
          <a:solidFill>
            <a:schemeClr val="bg1">
              <a:alpha val="70000"/>
            </a:schemeClr>
          </a:solidFill>
        </p:spPr>
        <p:txBody>
          <a:bodyPr rtlCol="0">
            <a:normAutofit/>
          </a:bodyPr>
          <a:lstStyle/>
          <a:p>
            <a:pPr marL="514350" indent="-514350" algn="l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Some Never Make It…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Destroyed Before Trying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Give up in the Process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12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Those Who Do Make It, Discover New…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Freshness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Strength 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Boldness 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Freedom…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    Soar !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The Choice is Yours 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i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435" name="Title 1"/>
          <p:cNvSpPr>
            <a:spLocks noGrp="1"/>
          </p:cNvSpPr>
          <p:nvPr>
            <p:ph type="ctrTitle"/>
          </p:nvPr>
        </p:nvSpPr>
        <p:spPr>
          <a:xfrm>
            <a:off x="4953000" y="0"/>
            <a:ext cx="3429000" cy="12192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Restoration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  <p:pic>
        <p:nvPicPr>
          <p:cNvPr id="2" name="Picture 10" descr="Image result for they shall mount up with wings as eagles gi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24" y="3276600"/>
            <a:ext cx="4232476" cy="343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www.kimbroughkuddles.com/images/tshirts/CSPX5904C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271588"/>
            <a:ext cx="573087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90488"/>
            <a:ext cx="6553200" cy="2362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Get Your 2</a:t>
            </a:r>
            <a:r>
              <a:rPr lang="en-US" alt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nd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Wind:</a:t>
            </a:r>
            <a:b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</a:b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He Is…</a:t>
            </a:r>
            <a:b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</a:b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The Wind beneath…</a:t>
            </a:r>
            <a:b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</a:b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…Your Wings 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2209800"/>
            <a:ext cx="7772400" cy="4557712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Weeks Assignment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Look For and Expect New Strength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When You 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Walk = Normal Activity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Run = Beyond Activity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Rest in It!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Soar!!!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2209800"/>
            <a:ext cx="7772400" cy="4557712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Weeks Assignment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Look For and Expect New Strength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When You 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Walk = Normal Activity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Run = Beyond Activity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Rest in It!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Soar!!!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Dare You!!!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Disclaimer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Have a Problem with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Organized Religion …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the Church For You !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</a:t>
            </a: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 In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Praise and Worship!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8839200" cy="6019800"/>
          </a:xfrm>
          <a:solidFill>
            <a:schemeClr val="bg1"/>
          </a:solidFill>
        </p:spPr>
        <p:txBody>
          <a:bodyPr/>
          <a:lstStyle/>
          <a:p>
            <a:pPr marL="0" indent="0" algn="l">
              <a:buNone/>
            </a:pP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 old wild west fort was about to be attacked. The wily old general sent for his trusty Sioux scout.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"You must use all your thirty years of skill in trying to estimate the sort of army we are up against here."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trusty scout laid down and put his ear to the ground.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"Large war party," he said, "maybe three hundred braves, four chiefs, two on black stallions, two on white stallions. All have war paint; Many </a:t>
            </a:r>
            <a:r>
              <a:rPr lang="en-US" sz="2800" b="1" i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guns. Medicine man also with them."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"Good grief!" exclaimed the general, "you can tell all of that just by listening to the ground?"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"No," replied the Indian, "I can see under the gate."</a:t>
            </a:r>
            <a:endParaRPr lang="en-US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http://pilot-aires.com/eagle3.jpg"/>
          <p:cNvPicPr>
            <a:picLocks noChangeAspect="1" noChangeArrowheads="1"/>
          </p:cNvPicPr>
          <p:nvPr/>
        </p:nvPicPr>
        <p:blipFill>
          <a:blip r:embed="rId2">
            <a:lum bright="74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4582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But they that wait upon the Lord shall renew their strength; they shall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91369"/>
            <a:ext cx="86106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itle 1"/>
          <p:cNvSpPr>
            <a:spLocks noGrp="1"/>
          </p:cNvSpPr>
          <p:nvPr>
            <p:ph type="ctrTitle"/>
          </p:nvPr>
        </p:nvSpPr>
        <p:spPr>
          <a:xfrm>
            <a:off x="2438400" y="0"/>
            <a:ext cx="6019800" cy="7620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Pictures From Nature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  <p:sp>
        <p:nvSpPr>
          <p:cNvPr id="6148" name="Subtitle 2"/>
          <p:cNvSpPr>
            <a:spLocks noGrp="1"/>
          </p:cNvSpPr>
          <p:nvPr>
            <p:ph type="subTitle" idx="1"/>
          </p:nvPr>
        </p:nvSpPr>
        <p:spPr>
          <a:xfrm>
            <a:off x="381000" y="1066800"/>
            <a:ext cx="8229600" cy="55626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God Uses Many Examples from Nature to Describe the Nature of People…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457200" indent="-457200" algn="l" eaLnBrk="1" hangingPunct="1">
              <a:buFont typeface="Courier New" panose="02070309020205020404" pitchFamily="49" charset="0"/>
              <a:buChar char="o"/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Lion, Bear, Leopard, 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457200" indent="-457200" algn="l" eaLnBrk="1" hangingPunct="1">
              <a:buFont typeface="Courier New" panose="02070309020205020404" pitchFamily="49" charset="0"/>
              <a:buChar char="o"/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Satan - Serpent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457200" indent="-457200" algn="l" eaLnBrk="1" hangingPunct="1">
              <a:buFont typeface="Courier New" panose="02070309020205020404" pitchFamily="49" charset="0"/>
              <a:buChar char="o"/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Jesus -</a:t>
            </a:r>
            <a:endParaRPr lang="en-US" altLang="en-US" b="1" baseline="-2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914400" lvl="1" indent="-45720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Lamb - </a:t>
            </a:r>
            <a:r>
              <a:rPr lang="en-US" altLang="en-US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Redemptive Nature</a:t>
            </a:r>
            <a:endParaRPr lang="en-US" altLang="en-US" sz="32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914400" lvl="1" indent="-45720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Lion - </a:t>
            </a:r>
            <a:r>
              <a:rPr lang="en-US" altLang="en-US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Reigning Nature</a:t>
            </a:r>
            <a:r>
              <a:rPr lang="en-US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</a:t>
            </a:r>
            <a:endParaRPr lang="en-US" alt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457200" indent="-457200" algn="l" eaLnBrk="1" hangingPunct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Eagle -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     …Israel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          …the Church  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algn="l" eaLnBrk="1" hangingPunct="1"/>
            <a:endParaRPr lang="en-US" altLang="en-US" i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1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8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A GIF Eagles gyönyörű repült | Turmix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27881"/>
            <a:ext cx="8153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4267200" y="0"/>
            <a:ext cx="4191000" cy="12192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Eagle Facts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95400"/>
            <a:ext cx="9144000" cy="5486400"/>
          </a:xfrm>
          <a:solidFill>
            <a:schemeClr val="bg1">
              <a:alpha val="70000"/>
            </a:schemeClr>
          </a:solidFill>
        </p:spPr>
        <p:txBody>
          <a:bodyPr rtlCol="0">
            <a:normAutofit lnSpcReduction="10000"/>
          </a:bodyPr>
          <a:lstStyle/>
          <a:p>
            <a:pPr algn="l">
              <a:spcBef>
                <a:spcPts val="1200"/>
              </a:spcBef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An Eagle… 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Will Always Build Its Nest In The Heights Of The Mountain, Upon A Rock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Will Claim A Rock And He Never Changes Rocks.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Always Dies Looking Toward His Rock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Mates For Life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Eagle Parents Do Everything Together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Does Not Fear The Storm –But Welcomes It And Flies Above It 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 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Soars!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>
              <a:buFont typeface="Arial" panose="020B0604020202020204" pitchFamily="34" charset="0"/>
              <a:buAutoNum type="arabicPeriod"/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🔥 This bald eagle's change in plumage over the years : NatureIsFuckingLit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/>
          <a:stretch>
            <a:fillRect/>
          </a:stretch>
        </p:blipFill>
        <p:spPr bwMode="auto">
          <a:xfrm>
            <a:off x="457200" y="838200"/>
            <a:ext cx="8229600" cy="580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Subtitle 2"/>
          <p:cNvSpPr>
            <a:spLocks noGrp="1"/>
          </p:cNvSpPr>
          <p:nvPr>
            <p:ph type="subTitle" idx="1"/>
          </p:nvPr>
        </p:nvSpPr>
        <p:spPr>
          <a:xfrm>
            <a:off x="838200" y="1524000"/>
            <a:ext cx="7467600" cy="4343400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The Eagle Suffers Great Loss…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 ..the Abilities of His Youth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algn="l" eaLnBrk="1" hangingPunct="1"/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The Eagle then Begins a… 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…Painful Process of Renewal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Afterward…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…The Eagles Finds Restoration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  <p:sp>
        <p:nvSpPr>
          <p:cNvPr id="15363" name="Title 1"/>
          <p:cNvSpPr>
            <a:spLocks noGrp="1"/>
          </p:cNvSpPr>
          <p:nvPr>
            <p:ph type="ctrTitle"/>
          </p:nvPr>
        </p:nvSpPr>
        <p:spPr>
          <a:xfrm>
            <a:off x="2667000" y="0"/>
            <a:ext cx="6477000" cy="1470025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pPr eaLnBrk="1" hangingPunct="1"/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Times of Stress Overcome </a:t>
            </a:r>
            <a:b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</a:b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the Mighty Eagle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53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 uiExpand="1" build="p"/>
      <p:bldP spid="153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saiah 40:31 | Wisdom from the Word | Pinteres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Subtitle 2"/>
          <p:cNvSpPr>
            <a:spLocks noGrp="1"/>
          </p:cNvSpPr>
          <p:nvPr>
            <p:ph type="subTitle" idx="1"/>
          </p:nvPr>
        </p:nvSpPr>
        <p:spPr>
          <a:xfrm>
            <a:off x="533400" y="1295400"/>
            <a:ext cx="8305800" cy="47244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There Is Serving Power (31)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ct val="0"/>
              </a:spcBef>
            </a:pPr>
            <a:r>
              <a:rPr lang="en-US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“wait on the Lord” </a:t>
            </a:r>
            <a:endParaRPr lang="en-US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ts val="600"/>
              </a:spcBef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Wait = 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971550" lvl="1" indent="-514350" algn="l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is not a Cessation of Activity</a:t>
            </a:r>
            <a:endParaRPr lang="en-US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971550" lvl="1" indent="-514350" algn="l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it is a Realignment to Activity</a:t>
            </a:r>
            <a:endParaRPr lang="en-US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ts val="1200"/>
              </a:spcBef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Wait = to bind or twist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       …to Combine Strength with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                 …an Outside Source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  <p:sp>
        <p:nvSpPr>
          <p:cNvPr id="16387" name="Title 1"/>
          <p:cNvSpPr>
            <a:spLocks noGrp="1"/>
          </p:cNvSpPr>
          <p:nvPr>
            <p:ph type="ctrTitle"/>
          </p:nvPr>
        </p:nvSpPr>
        <p:spPr>
          <a:xfrm>
            <a:off x="1295400" y="190500"/>
            <a:ext cx="65532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The Provision of Stress</a:t>
            </a:r>
            <a:endParaRPr lang="en-US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63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 uiExpand="1" build="p"/>
      <p:bldP spid="1638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ubtitle 2"/>
          <p:cNvSpPr>
            <a:spLocks noGrp="1"/>
          </p:cNvSpPr>
          <p:nvPr>
            <p:ph type="subTitle" idx="1"/>
          </p:nvPr>
        </p:nvSpPr>
        <p:spPr>
          <a:xfrm>
            <a:off x="533400" y="1295400"/>
            <a:ext cx="8305800" cy="51816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There Is Serving Power </a:t>
            </a: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(31)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ct val="0"/>
              </a:spcBef>
            </a:pPr>
            <a:r>
              <a:rPr lang="en-US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“</a:t>
            </a:r>
            <a:r>
              <a:rPr lang="en-US" alt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wait</a:t>
            </a:r>
            <a:r>
              <a:rPr lang="en-US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on the Lord.” </a:t>
            </a:r>
            <a:endParaRPr lang="en-US" alt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            </a:t>
            </a:r>
            <a:r>
              <a:rPr lang="en-US" alt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Matthew 11:28-30</a:t>
            </a:r>
            <a:endParaRPr lang="en-US" altLang="en-US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ts val="600"/>
              </a:spcBef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Labor = </a:t>
            </a:r>
            <a:r>
              <a:rPr lang="en-US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Exhausted Physically</a:t>
            </a:r>
            <a:endParaRPr lang="en-US" alt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Heavy Laden = </a:t>
            </a:r>
            <a:r>
              <a:rPr lang="en-US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Exhausted Mentally</a:t>
            </a:r>
            <a:endParaRPr lang="en-US" alt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ct val="0"/>
              </a:spcBef>
            </a:pPr>
            <a:r>
              <a:rPr lang="en-US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             </a:t>
            </a: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Stressed Out!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Yoke = device used to combine strength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  <a:p>
            <a:pPr marL="514350" indent="-514350" algn="l" eaLnBrk="1" hangingPunct="1">
              <a:spcBef>
                <a:spcPct val="0"/>
              </a:spcBef>
            </a:pP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             for Synergy to exist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  <p:sp>
        <p:nvSpPr>
          <p:cNvPr id="15363" name="Title 1"/>
          <p:cNvSpPr>
            <a:spLocks noGrp="1"/>
          </p:cNvSpPr>
          <p:nvPr>
            <p:ph type="ctrTitle"/>
          </p:nvPr>
        </p:nvSpPr>
        <p:spPr>
          <a:xfrm>
            <a:off x="2127738" y="76200"/>
            <a:ext cx="6705600" cy="1219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The Provision Of Stress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74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d Eagle Preening Royalty Free Stock Images - Image: 32755819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r="11785" b="9084"/>
          <a:stretch>
            <a:fillRect/>
          </a:stretch>
        </p:blipFill>
        <p:spPr bwMode="auto">
          <a:xfrm>
            <a:off x="152400" y="1143000"/>
            <a:ext cx="3962400" cy="51054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ubtitle 2"/>
          <p:cNvSpPr>
            <a:spLocks noGrp="1"/>
          </p:cNvSpPr>
          <p:nvPr>
            <p:ph sz="half" idx="2"/>
          </p:nvPr>
        </p:nvSpPr>
        <p:spPr>
          <a:xfrm>
            <a:off x="3810000" y="609600"/>
            <a:ext cx="5181600" cy="5973762"/>
          </a:xfrm>
        </p:spPr>
        <p:txBody>
          <a:bodyPr wrap="square" rtlCol="0" anchor="t">
            <a:normAutofit fontScale="70000" lnSpcReduction="20000"/>
          </a:bodyPr>
          <a:lstStyle/>
          <a:p>
            <a:pPr marL="514350" indent="-5143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b="1" i="1" dirty="0"/>
          </a:p>
          <a:p>
            <a:pPr marL="514350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i="1" dirty="0"/>
              <a:t>                    </a:t>
            </a:r>
            <a:r>
              <a:rPr lang="en-US" sz="4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Difficulty Trying to…</a:t>
            </a:r>
            <a:endParaRPr lang="en-US" sz="4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Soar</a:t>
            </a:r>
            <a:endParaRPr lang="en-US" sz="4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71550" lvl="1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Overgrown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71550" lvl="1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Ability Fading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Seek</a:t>
            </a:r>
            <a:endParaRPr lang="en-US" sz="4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71550" lvl="1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Eyesight Dim</a:t>
            </a:r>
            <a:endParaRPr lang="en-US" sz="3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71550" lvl="1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Beak and Talons Overgrown </a:t>
            </a:r>
            <a:endParaRPr lang="en-US" sz="3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71550" lvl="1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Ability to Hunt / Defend Fading</a:t>
            </a:r>
            <a:endParaRPr lang="en-US" sz="3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Satisfy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71550" lvl="1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 Satisfied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71550" lvl="1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Ability Fading To Do What Eagles Do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i="1" dirty="0"/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160337"/>
            <a:ext cx="4114800" cy="1143000"/>
          </a:xfrm>
        </p:spPr>
        <p:txBody>
          <a:bodyPr wrap="square" anchor="ctr">
            <a:normAutofit/>
          </a:bodyPr>
          <a:lstStyle/>
          <a:p>
            <a:pPr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Realization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agle Rebirth - YouTub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14400"/>
            <a:ext cx="8305800" cy="5486400"/>
          </a:xfrm>
          <a:solidFill>
            <a:schemeClr val="bg1">
              <a:alpha val="70000"/>
            </a:schemeClr>
          </a:solidFill>
        </p:spPr>
        <p:txBody>
          <a:bodyPr rtlCol="0">
            <a:normAutofit/>
          </a:bodyPr>
          <a:lstStyle/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 b="1" i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i="1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</a:t>
            </a: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Time of Seclusion…</a:t>
            </a:r>
            <a:endParaRPr 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Productive Pain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Pulls Feathers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Beats Beak Against Rock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It Cries and Waits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12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Protection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Other Eagles Fly Above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Drive Predators Away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l" eaLnBrk="1" fontAlgn="auto" hangingPunct="1">
              <a:spcBef>
                <a:spcPts val="12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Provision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Other Eagles Fly Above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Deliver What Food They Can Eat 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435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2743200" cy="12192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</a:rPr>
              <a:t>Resolve</a:t>
            </a:r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4901</Words>
  <Application>WPS Presentation</Application>
  <PresentationFormat>On-screen Show (4:3)</PresentationFormat>
  <Paragraphs>248</Paragraphs>
  <Slides>28</Slides>
  <Notes>3</Notes>
  <HiddenSlides>1</HiddenSlides>
  <MMClips>3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1" baseType="lpstr">
      <vt:lpstr>Arial</vt:lpstr>
      <vt:lpstr>SimSun</vt:lpstr>
      <vt:lpstr>Wingdings</vt:lpstr>
      <vt:lpstr>Calibri</vt:lpstr>
      <vt:lpstr>Arial Rounded MT Bold</vt:lpstr>
      <vt:lpstr>Amasis MT Pro Medium</vt:lpstr>
      <vt:lpstr>Segoe Print</vt:lpstr>
      <vt:lpstr>Times New Roman</vt:lpstr>
      <vt:lpstr>Microsoft YaHei</vt:lpstr>
      <vt:lpstr>Arial Unicode MS</vt:lpstr>
      <vt:lpstr>Arial Unicode MS</vt:lpstr>
      <vt:lpstr>Courier New</vt:lpstr>
      <vt:lpstr>Office Theme</vt:lpstr>
      <vt:lpstr>PowerPoint 演示文稿</vt:lpstr>
      <vt:lpstr>Getting Your 2nd Wind: The Wind beneath… …my Wings pt2 </vt:lpstr>
      <vt:lpstr>Pictures From Nature</vt:lpstr>
      <vt:lpstr>Eagle Facts</vt:lpstr>
      <vt:lpstr>Times of Stress Overcome  the Mighty Eagle</vt:lpstr>
      <vt:lpstr>The Provision of Stress</vt:lpstr>
      <vt:lpstr>The Provision Of Stress</vt:lpstr>
      <vt:lpstr>Realization</vt:lpstr>
      <vt:lpstr>Resolve</vt:lpstr>
      <vt:lpstr>The Wait</vt:lpstr>
      <vt:lpstr>Resolve</vt:lpstr>
      <vt:lpstr>Our Time of Resolve</vt:lpstr>
      <vt:lpstr>Our Time of Resolve</vt:lpstr>
      <vt:lpstr>Renewal</vt:lpstr>
      <vt:lpstr>Different Types of Flight Used by Birds:</vt:lpstr>
      <vt:lpstr>Renewal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Restoration</vt:lpstr>
      <vt:lpstr>Get Your 2nd Wind: He Is… The Wind beneath… …Your Wings </vt:lpstr>
      <vt:lpstr>Get Your 2nd Wind: He Is… The Wind beneath… …Your Wings </vt:lpstr>
      <vt:lpstr>PowerPoint 演示文稿</vt:lpstr>
      <vt:lpstr>Disclaimer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Linton</dc:creator>
  <cp:lastModifiedBy>edwar</cp:lastModifiedBy>
  <cp:revision>351</cp:revision>
  <dcterms:created xsi:type="dcterms:W3CDTF">2008-07-24T01:46:00Z</dcterms:created>
  <dcterms:modified xsi:type="dcterms:W3CDTF">2023-08-20T19:34:33Z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EADB914893574E1FBF3029EF46C3838A_13</vt:lpwstr>
  </property>
  <property fmtid="{D5CDD505-2E9C-101B-9397-08002B2CF9AE}" pid="3" name="KSOProductBuildVer">
    <vt:lpwstr>1033-12.2.0.13110</vt:lpwstr>
  </property>
</Properties>
</file>