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72" r:id="rId3"/>
    <p:sldId id="276" r:id="rId4"/>
    <p:sldId id="664" r:id="rId5"/>
    <p:sldId id="665" r:id="rId6"/>
    <p:sldId id="260" r:id="rId7"/>
    <p:sldId id="257" r:id="rId8"/>
    <p:sldId id="273" r:id="rId9"/>
    <p:sldId id="274" r:id="rId10"/>
    <p:sldId id="261" r:id="rId11"/>
    <p:sldId id="262" r:id="rId12"/>
    <p:sldId id="263" r:id="rId13"/>
    <p:sldId id="264" r:id="rId14"/>
    <p:sldId id="668" r:id="rId15"/>
    <p:sldId id="271" r:id="rId16"/>
    <p:sldId id="268" r:id="rId17"/>
    <p:sldId id="680" r:id="rId18"/>
    <p:sldId id="275" r:id="rId19"/>
    <p:sldId id="662" r:id="rId20"/>
    <p:sldId id="278" r:id="rId2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4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28D7B-7CD0-432F-8701-23F9227578F4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8D70C-CA9B-4DE9-9A51-2B6C6DBC746D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538A-A224-41EF-A36B-1A5AD27AA262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4883-FAD2-488A-B476-82C4AE303B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538A-A224-41EF-A36B-1A5AD27AA262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4883-FAD2-488A-B476-82C4AE303B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538A-A224-41EF-A36B-1A5AD27AA262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4883-FAD2-488A-B476-82C4AE303B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538A-A224-41EF-A36B-1A5AD27AA262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4883-FAD2-488A-B476-82C4AE303B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538A-A224-41EF-A36B-1A5AD27AA262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4883-FAD2-488A-B476-82C4AE303B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538A-A224-41EF-A36B-1A5AD27AA262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4883-FAD2-488A-B476-82C4AE303B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538A-A224-41EF-A36B-1A5AD27AA262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4883-FAD2-488A-B476-82C4AE303B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538A-A224-41EF-A36B-1A5AD27AA262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4883-FAD2-488A-B476-82C4AE303B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538A-A224-41EF-A36B-1A5AD27AA262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4883-FAD2-488A-B476-82C4AE303B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538A-A224-41EF-A36B-1A5AD27AA262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4883-FAD2-488A-B476-82C4AE303B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538A-A224-41EF-A36B-1A5AD27AA262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4883-FAD2-488A-B476-82C4AE303B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C538A-A224-41EF-A36B-1A5AD27AA262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04883-FAD2-488A-B476-82C4AE303B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25976"/>
            <a:ext cx="11999742" cy="125265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She Passed the Test of…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…Doubt / Discouragement (23)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5" y="1786596"/>
            <a:ext cx="11788727" cy="3492975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23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His disciples came and urged Him, 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saying, “Send her away…”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Hard Times Always Bring Worry, Doubt and Discouragement.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Everything Looks Like the Worst Case Scenario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Gives Comfort and Assurance That…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He Will Walk Through the “Valley Of Death” With Us.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5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9" y="125976"/>
            <a:ext cx="11141613" cy="844696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She Passed The Test Of Rejection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(24)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5" y="1209821"/>
            <a:ext cx="11788727" cy="4653097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He answered and said, “I was not sent except to the lost sheep of the house of Israel.”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Have You Ever Felt Rejection From God?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Did You Know There Are Great Heroes In The Bible That Did Too?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Rejection Can Actually Be A Manifestation Of God’s Love.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Many Have Felt Rejection…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Ruth, Jonah, Jeremiah, King Hezekiah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They All Felt God’s Rejection, Sought God And Found His Favor.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3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5976"/>
            <a:ext cx="10515600" cy="844696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She Passed the Test of Humility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(26)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636" y="1514828"/>
            <a:ext cx="11788727" cy="3828343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26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But He answered and said, “It is not good to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take the children’s bread and throw it to the little dogs.”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She Was At The Mercy Of God.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She Had No Leverage; No Bargaining Chips…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…Nothing To “Wow” God With Or Offer In Exchange.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Such A Place Makes Us Feel Vulnerable – Even Out Of Control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…But When Standing Before God, It Is A Safe Place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257" y="3485242"/>
            <a:ext cx="6106886" cy="3007633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Allows These Tests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#1- Teach Us to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“Walk By Faith Not Sight”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#2- Prepare Us for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“Promotion”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526" y="794657"/>
            <a:ext cx="9514388" cy="5236029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Faith’s Reward</a:t>
            </a:r>
            <a:b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"O Woman, Your Faith Is Great; </a:t>
            </a:r>
            <a:endParaRPr lang="en-US" sz="3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 It Done For You As You Wish." </a:t>
            </a:r>
            <a:endParaRPr lang="en-US" sz="3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Jesus Certainly Knew This About The Woman's Faith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Great Faith Brings Great Rewards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algn="ctr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Took Courage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algn="ctr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Took Commitment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algn="ctr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Took A Spirit That Refused To Be Deterred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Her Faith Was Tested And Passed The Test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5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5" y="1209822"/>
            <a:ext cx="11788727" cy="5408692"/>
          </a:xfrm>
          <a:solidFill>
            <a:schemeClr val="bg1">
              <a:alpha val="88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Weeks Assignment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You Face Adversity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Iinstead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of Living in Constant “Why?”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Try Asking God “What”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Try Thanking God For the Adversity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Try Changing Your Outlook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From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“God why are you letting this happen to me?”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“Thank You God, I realize this Adversity is Happening FOR ME” 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6" presetClass="entr" presetSubtype="16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6" presetClass="entr" presetSubtype="16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6" presetClass="entr" presetSubtype="16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6" presetClass="entr" presetSubtype="16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6" presetClass="entr" presetSubtype="16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6" presetClass="entr" presetSubtype="16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3" presetID="6" presetClass="entr" presetSubtype="16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7" presetID="6" presetClass="entr" presetSubtype="16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399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299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47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3" grpId="1" animBg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5" y="1209822"/>
            <a:ext cx="11788727" cy="5408692"/>
          </a:xfrm>
          <a:solidFill>
            <a:schemeClr val="bg1">
              <a:alpha val="88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Weeks Assignment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You Face Adversity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Iinstead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of Living in Constant “Why?”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Try Asking God “What”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Try Thanking God For the Adversity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Try Changing Your Outlook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From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“God why are you letting this happen to me?”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“Thank You God, I realize this Adversity is Happening FOR ME” 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165" y="0"/>
            <a:ext cx="1051560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Challenge of Faith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Disclaimer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If You Have a Problem with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Organized Religion …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is the Church For You !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Come Join In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Praise and Worship!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381000"/>
            <a:ext cx="11887200" cy="6193971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Dentist - "Try to relax. I'll pull your aching tooth in five minutes."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 - "How much will this cost?"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Dentist - "It'll be $2,000."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 - "That much for just five minutes work?"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Dentist - "Well if you prefer, I can pull it out very slowly."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5926" y="5458265"/>
            <a:ext cx="10508566" cy="1034047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When God Doesn’t Make Sense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09095" y="1230085"/>
            <a:ext cx="4482905" cy="664698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Matthew 15:21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7657" y="207219"/>
            <a:ext cx="70430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Challenge of Faith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9228"/>
            <a:ext cx="8958943" cy="6226629"/>
          </a:xfrm>
          <a:solidFill>
            <a:schemeClr val="bg1"/>
          </a:solidFill>
          <a:effectLst>
            <a:softEdge rad="38100"/>
          </a:effectLst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Has Your Faith Ever Been Challenged?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There are Times…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Satan Challenges Us to Produce…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“DOUBT”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But God Allows Challenges to Produce…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“DETERMINATION”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Either Way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Starts By Bringing Us to a…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“Crisis of Faith”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How We Respond Will Determine Our…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“Destination”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3657"/>
            <a:ext cx="4528457" cy="5763306"/>
          </a:xfrm>
          <a:solidFill>
            <a:schemeClr val="bg1">
              <a:alpha val="90000"/>
            </a:schemeClr>
          </a:solidFill>
          <a:effectLst>
            <a:softEdge rad="38100"/>
          </a:effectLst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What Did…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Abraham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Moses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Saul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David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Jeremiah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Disciples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Paul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Demas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…Have In Common?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6193971" y="337457"/>
            <a:ext cx="5268686" cy="4819334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softEdge rad="38100"/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They All Had Their Faith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“Challenged”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Came as a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“Crisis of Faith”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Some Did Great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Others Not So Great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Woman was About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to Discover this Too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randomBar/>
      </p:transition>
    </mc:Choice>
    <mc:Fallback>
      <p:transition spd="slow">
        <p:randomBa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5" y="141515"/>
            <a:ext cx="10578905" cy="6172200"/>
          </a:xfrm>
          <a:solidFill>
            <a:schemeClr val="bg1">
              <a:alpha val="88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Little Story Is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Confusing In Many Ways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Given a Lot of Attention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But It Does Give Insight When Our Faith is Challenged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Mom’s Daughter Was Experiencing a Hardship…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…Out Of Mom’s Control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…She Doesn’t Understand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…So She Takes it to Jesus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…Now She Really Doesn't Understand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All of Us Can Relate to the Tests She Went Through…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…And Her Success Can Give Us All Encouragement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29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5976"/>
            <a:ext cx="6730218" cy="84469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Empowered By Great Love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5" y="970672"/>
            <a:ext cx="11788727" cy="285021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Her Love was More Powerful than Her…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Unworthiness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Fear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Shame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Hardship And Sacrifice Combined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4047"/>
            <a:ext cx="10515600" cy="5320553"/>
          </a:xfrm>
          <a:solidFill>
            <a:schemeClr val="bg1">
              <a:alpha val="81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Seems Her Whole Life had Been a Series of Tests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Mothering was More of a Chore than a Pleasure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She Finally Gets Jesus’ Attention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She Wasn’t Expecting…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…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More Tests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These Tests Were NOT for Jesus’ Benefit…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…But For Hers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…And Ours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:comb/>
      </p:transition>
    </mc:Choice>
    <mc:Fallback>
      <p:transition spd="slow">
        <p:comb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25975"/>
            <a:ext cx="11999742" cy="108384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She Passed the Test of Patience…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…During Divine Silence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(23)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3137" y="1435633"/>
            <a:ext cx="10023064" cy="5100449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But He answered her not a word.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Has God Ever Been Silent When You Pray?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God’s Silence Is Not Neglect.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“When Nothin’s Happenin’; Somethin’s Happenin’.”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God’s Timetable Is Not Ours…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… And God’s Wisdom Exceeds Ours.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Sees A Bigger Picture…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…And Seeks To Fashion Us Into Jesus’ Image.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Hones Our Faith, Trust, Patience…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4213</Words>
  <Application>WPS Presentation</Application>
  <PresentationFormat>Widescreen</PresentationFormat>
  <Paragraphs>168</Paragraphs>
  <Slides>19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SimSun</vt:lpstr>
      <vt:lpstr>Wingdings</vt:lpstr>
      <vt:lpstr>Baskerville Old Face</vt:lpstr>
      <vt:lpstr>Arial Rounded MT Bold</vt:lpstr>
      <vt:lpstr>Courier New</vt:lpstr>
      <vt:lpstr>Helvetica</vt:lpstr>
      <vt:lpstr>Times New Roman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When God Doesn’t Make Sense </vt:lpstr>
      <vt:lpstr>PowerPoint 演示文稿</vt:lpstr>
      <vt:lpstr>PowerPoint 演示文稿</vt:lpstr>
      <vt:lpstr>PowerPoint 演示文稿</vt:lpstr>
      <vt:lpstr>Empowered By Great Love</vt:lpstr>
      <vt:lpstr>PowerPoint 演示文稿</vt:lpstr>
      <vt:lpstr>PowerPoint 演示文稿</vt:lpstr>
      <vt:lpstr>She Passed the Test of Patience…        …During Divine Silence (23)</vt:lpstr>
      <vt:lpstr>She Passed the Test of…         …Doubt / Discouragement (23)</vt:lpstr>
      <vt:lpstr>She Passed The Test Of Rejection (24)</vt:lpstr>
      <vt:lpstr>She Passed the Test of Humility (26)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Disclaimer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Linton</dc:creator>
  <cp:lastModifiedBy>edwar</cp:lastModifiedBy>
  <cp:revision>97</cp:revision>
  <cp:lastPrinted>2018-05-12T22:48:00Z</cp:lastPrinted>
  <dcterms:created xsi:type="dcterms:W3CDTF">2018-05-10T02:26:00Z</dcterms:created>
  <dcterms:modified xsi:type="dcterms:W3CDTF">2023-08-27T18:37:35Z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868A6F94D70D418C938B671E9034D004_12</vt:lpwstr>
  </property>
  <property fmtid="{D5CDD505-2E9C-101B-9397-08002B2CF9AE}" pid="3" name="KSOProductBuildVer">
    <vt:lpwstr>1033-12.2.0.13193</vt:lpwstr>
  </property>
</Properties>
</file>