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18"/>
  </p:handoutMasterIdLst>
  <p:sldIdLst>
    <p:sldId id="261" r:id="rId3"/>
    <p:sldId id="713" r:id="rId4"/>
    <p:sldId id="256" r:id="rId5"/>
    <p:sldId id="295" r:id="rId7"/>
    <p:sldId id="288" r:id="rId8"/>
    <p:sldId id="301" r:id="rId9"/>
    <p:sldId id="298" r:id="rId10"/>
    <p:sldId id="267" r:id="rId11"/>
    <p:sldId id="258" r:id="rId12"/>
    <p:sldId id="278" r:id="rId13"/>
    <p:sldId id="279" r:id="rId14"/>
    <p:sldId id="670" r:id="rId15"/>
    <p:sldId id="673" r:id="rId16"/>
    <p:sldId id="667" r:id="rId17"/>
  </p:sldIdLst>
  <p:sldSz cx="9144000" cy="6858000" type="screen4x3"/>
  <p:notesSz cx="6858000" cy="911669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0066"/>
    <a:srgbClr val="CC0000"/>
    <a:srgbClr val="FF00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 autoAdjust="0"/>
    <p:restoredTop sz="94664" autoAdjust="0"/>
  </p:normalViewPr>
  <p:slideViewPr>
    <p:cSldViewPr showGuides="1">
      <p:cViewPr varScale="1">
        <p:scale>
          <a:sx n="55" d="100"/>
          <a:sy n="55" d="100"/>
        </p:scale>
        <p:origin x="9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2"/>
    </p:cViewPr>
  </p:sorterViewPr>
  <p:notesViewPr>
    <p:cSldViewPr showGuides="1">
      <p:cViewPr varScale="1">
        <p:scale>
          <a:sx n="53" d="100"/>
          <a:sy n="53" d="100"/>
        </p:scale>
        <p:origin x="-1158" y="-102"/>
      </p:cViewPr>
      <p:guideLst>
        <p:guide orient="horz" pos="287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DF3F4B48-64F9-4BD2-97BF-5B5FFF784B0E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6125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700B0F2F-5CCF-4065-B71C-75468B5DD54D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EB80A45-934F-4DFE-B011-0E9086C5CDEB}" type="slidenum">
              <a:rPr lang="en-US" altLang="en-US" sz="1200"/>
            </a:fld>
            <a:endParaRPr lang="en-US" alt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658A68-7AD8-4FB9-AAB4-E1D95492C75A}" type="slidenum">
              <a:rPr lang="en-US" altLang="en-US" sz="1200"/>
            </a:fld>
            <a:endParaRPr lang="en-US" altLang="en-US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63485F5-443C-4A6E-88C9-155096626FBD}" type="slidenum">
              <a:rPr lang="en-US" altLang="en-US" sz="1200"/>
            </a:fld>
            <a:endParaRPr lang="en-US" alt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9554BA-AD31-4FB3-9E53-08453E4BFFCD}" type="slidenum">
              <a:rPr lang="en-US" altLang="en-US" sz="1200"/>
            </a:fld>
            <a:endParaRPr lang="en-US" alt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A50693C-1EFF-45A1-824B-CD4DCFBA464F}" type="slidenum">
              <a:rPr lang="en-US" altLang="en-US" sz="1200"/>
            </a:fld>
            <a:endParaRPr lang="en-US" alt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8180936-350D-4852-87F4-3BC5BCD8580D}" type="slidenum">
              <a:rPr lang="en-US" altLang="en-US" sz="1200"/>
            </a:fld>
            <a:endParaRPr lang="en-US" alt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8"/>
          <p:cNvGrpSpPr/>
          <p:nvPr userDrawn="1"/>
        </p:nvGrpSpPr>
        <p:grpSpPr bwMode="auto">
          <a:xfrm>
            <a:off x="2895600" y="4876800"/>
            <a:ext cx="3276600" cy="211138"/>
            <a:chOff x="1824" y="2640"/>
            <a:chExt cx="2064" cy="133"/>
          </a:xfrm>
        </p:grpSpPr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1824" y="2711"/>
              <a:ext cx="206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" name="Rectangle 20"/>
            <p:cNvSpPr>
              <a:spLocks noChangeArrowheads="1"/>
            </p:cNvSpPr>
            <p:nvPr/>
          </p:nvSpPr>
          <p:spPr bwMode="auto">
            <a:xfrm>
              <a:off x="2592" y="2640"/>
              <a:ext cx="133" cy="13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hlink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en-US">
                <a:latin typeface="Arial" panose="020B0604020202020204" pitchFamily="34" charset="0"/>
              </a:endParaRPr>
            </a:p>
          </p:txBody>
        </p:sp>
        <p:sp>
          <p:nvSpPr>
            <p:cNvPr id="6" name="Rectangle 21"/>
            <p:cNvSpPr>
              <a:spLocks noChangeArrowheads="1"/>
            </p:cNvSpPr>
            <p:nvPr/>
          </p:nvSpPr>
          <p:spPr bwMode="auto">
            <a:xfrm>
              <a:off x="2784" y="2640"/>
              <a:ext cx="133" cy="13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hlink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en-US">
                <a:latin typeface="Arial" panose="020B0604020202020204" pitchFamily="34" charset="0"/>
              </a:endParaRPr>
            </a:p>
          </p:txBody>
        </p:sp>
        <p:sp>
          <p:nvSpPr>
            <p:cNvPr id="7" name="Rectangle 22"/>
            <p:cNvSpPr>
              <a:spLocks noChangeArrowheads="1"/>
            </p:cNvSpPr>
            <p:nvPr/>
          </p:nvSpPr>
          <p:spPr bwMode="auto">
            <a:xfrm>
              <a:off x="2976" y="2640"/>
              <a:ext cx="133" cy="13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hlink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en-US">
                <a:latin typeface="Arial" panose="020B0604020202020204" pitchFamily="34" charset="0"/>
              </a:endParaRPr>
            </a:p>
          </p:txBody>
        </p:sp>
      </p:grp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752600"/>
          </a:xfrm>
          <a:ln w="9525">
            <a:noFill/>
          </a:ln>
        </p:spPr>
        <p:txBody>
          <a:bodyPr anchor="t"/>
          <a:lstStyle>
            <a:lvl1pPr algn="ctr"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914400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Font typeface="Wingdings" panose="05000000000000000000" pitchFamily="2" charset="2"/>
              <a:buNone/>
              <a:defRPr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914400"/>
            <a:ext cx="19431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0"/>
            <a:ext cx="5676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812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14400"/>
            <a:ext cx="7772400" cy="9906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anose="05000000000000000000" pitchFamily="2" charset="2"/>
        <a:buAutoNum type="romanUcPeriod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270000" indent="-8128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AutoNum type="arabicPeriod"/>
        <a:defRPr sz="3200">
          <a:solidFill>
            <a:schemeClr val="tx1"/>
          </a:solidFill>
          <a:latin typeface="+mn-lt"/>
        </a:defRPr>
      </a:lvl2pPr>
      <a:lvl3pPr marL="1727200" indent="-812800" algn="l" rtl="0" eaLnBrk="0" fontAlgn="base" hangingPunct="0">
        <a:spcBef>
          <a:spcPct val="20000"/>
        </a:spcBef>
        <a:spcAft>
          <a:spcPct val="0"/>
        </a:spcAft>
        <a:buClr>
          <a:srgbClr val="FF6699"/>
        </a:buClr>
        <a:buFont typeface="Wingdings" panose="05000000000000000000" pitchFamily="2" charset="2"/>
        <a:buAutoNum type="alphaUcPeriod"/>
        <a:defRPr sz="3200">
          <a:solidFill>
            <a:schemeClr val="tx1"/>
          </a:solidFill>
          <a:latin typeface="+mn-lt"/>
        </a:defRPr>
      </a:lvl3pPr>
      <a:lvl4pPr marL="2184400" indent="-8128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AutoNum type="arabicParenR"/>
        <a:defRPr sz="3200">
          <a:solidFill>
            <a:schemeClr val="tx1"/>
          </a:solidFill>
          <a:latin typeface="+mn-lt"/>
        </a:defRPr>
      </a:lvl4pPr>
      <a:lvl5pPr marL="2641600" indent="-8128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</a:defRPr>
      </a:lvl5pPr>
      <a:lvl6pPr marL="3098800" indent="-812800" algn="l" rtl="0" fontAlgn="base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</a:defRPr>
      </a:lvl6pPr>
      <a:lvl7pPr marL="3556000" indent="-812800" algn="l" rtl="0" fontAlgn="base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</a:defRPr>
      </a:lvl7pPr>
      <a:lvl8pPr marL="4013200" indent="-812800" algn="l" rtl="0" fontAlgn="base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</a:defRPr>
      </a:lvl8pPr>
      <a:lvl9pPr marL="4470400" indent="-812800" algn="l" rtl="0" fontAlgn="base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610600" cy="3429000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You’ve Gone As Far As You Can Go-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Your Stopping Point…</a:t>
            </a:r>
            <a:endParaRPr lang="en-US" alt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…Becomes </a:t>
            </a:r>
            <a:r>
              <a:rPr lang="en-US" alt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HIS </a:t>
            </a:r>
            <a:r>
              <a:rPr lang="en-US" alt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Starting Point</a:t>
            </a:r>
            <a:endParaRPr lang="en-US" alt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15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at this Point…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…Grace Can Take Over!!!</a:t>
            </a:r>
            <a:endParaRPr lang="en-US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5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295400"/>
            <a:ext cx="6477000" cy="5486400"/>
          </a:xfrm>
          <a:solidFill>
            <a:schemeClr val="bg1">
              <a:alpha val="85000"/>
            </a:schemeClr>
          </a:solidFill>
          <a:effectLst>
            <a:softEdge rad="127000"/>
          </a:effectLst>
          <a:scene3d>
            <a:camera prst="orthographicFront"/>
            <a:lightRig rig="threePt" dir="t"/>
          </a:scene3d>
          <a:sp3d>
            <a:bevelT w="0" h="0"/>
            <a:bevelB w="114300" prst="artDeco"/>
          </a:sp3d>
        </p:spPr>
        <p:txBody>
          <a:bodyPr/>
          <a:lstStyle/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Signs You Are At Your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“Stopping Point”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Overloaded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371600" lvl="2" indent="-457200" eaLnBrk="1" hangingPunct="1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More Options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Overcommitted 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371600" lvl="2" indent="-457200" eaLnBrk="1" hangingPunct="1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More Excuses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Overspent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371600" lvl="2" indent="-457200" eaLnBrk="1" hangingPunct="1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More Energy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The Fork in Road Turned Into…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spcBef>
                <a:spcPts val="0"/>
              </a:spcBef>
              <a:buClr>
                <a:schemeClr val="tx1"/>
              </a:buClr>
              <a:buFontTx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“Dead End”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split dir="in"/>
      </p:transition>
    </mc:Choice>
    <mc:Fallback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17220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400050" lvl="1" indent="0">
              <a:buClrTx/>
              <a:buSzPct val="100000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Why Does God Allow Us to… 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…Get to this Point?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14400" lvl="1" indent="-514350">
              <a:buClrTx/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Points to Power of the Cross…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771650" lvl="3" indent="-514350">
              <a:spcBef>
                <a:spcPts val="0"/>
              </a:spcBef>
              <a:buClrTx/>
              <a:buSzPct val="99000"/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We All Need His Help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14400" lvl="1" indent="-514350">
              <a:spcBef>
                <a:spcPts val="1200"/>
              </a:spcBef>
              <a:buClrTx/>
              <a:buSzPct val="99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Brings Message of Grace/ Mercy to Life       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771650" lvl="3" indent="-514350">
              <a:spcBef>
                <a:spcPts val="0"/>
              </a:spcBef>
              <a:buClrTx/>
              <a:buSzPct val="99000"/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Now It’s Personal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57250" lvl="1" indent="-457200">
              <a:spcBef>
                <a:spcPts val="1200"/>
              </a:spcBef>
              <a:buClrTx/>
              <a:buSzPct val="99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Prompts Reliance Upon Him/ Others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771650" lvl="3" indent="-514350">
              <a:spcBef>
                <a:spcPts val="0"/>
              </a:spcBef>
              <a:buClrTx/>
              <a:buSzPct val="99000"/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We Can’t Do It Alone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14400" lvl="1" indent="-514350">
              <a:spcBef>
                <a:spcPts val="1200"/>
              </a:spcBef>
              <a:buClrTx/>
              <a:buSzPct val="99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Show Us/ Others We Can Still Be Used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771650" lvl="3" indent="-514350">
              <a:spcBef>
                <a:spcPts val="0"/>
              </a:spcBef>
              <a:buClrTx/>
              <a:buSzPct val="99000"/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Even in the Worst of Situations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14400" lvl="1" indent="-514350">
              <a:spcBef>
                <a:spcPts val="1200"/>
              </a:spcBef>
              <a:spcAft>
                <a:spcPts val="0"/>
              </a:spcAft>
              <a:buClrTx/>
              <a:buSzPct val="99000"/>
              <a:buNone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Move Beyond Guilt to Usefulness Again!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5800"/>
            <a:ext cx="5638800" cy="4876800"/>
          </a:xfrm>
          <a:solidFill>
            <a:schemeClr val="bg1">
              <a:alpha val="90000"/>
            </a:schemeClr>
          </a:solidFill>
          <a:effectLst>
            <a:softEdge rad="63500"/>
          </a:effectLst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God was About to 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Transform His Life 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From “Negative” 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To “	Positive”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He Just Could Not See It 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At this Time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Ever Been There?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962400" y="1676400"/>
            <a:ext cx="4953000" cy="4876800"/>
          </a:xfrm>
          <a:solidFill>
            <a:schemeClr val="bg1">
              <a:alpha val="89000"/>
            </a:schemeClr>
          </a:solidFill>
          <a:effectLst>
            <a:softEdge rad="50800"/>
          </a:effectLst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You Are in a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Season that You Wish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Would Just End,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Don’t Complain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Don’t Make Excuses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Start Taking Notes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Preparation…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Break Through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Weeks Assignment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uiExpand="1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Disclaimer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Have a Problem with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Organized Religion …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the Church For You !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</a:t>
            </a: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In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Praise and Worship!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114800" y="886570"/>
            <a:ext cx="495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Philemon v 8-9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342900" y="3581400"/>
            <a:ext cx="8153400" cy="3074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Lessons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Learned…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15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…from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15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Grace      Pt 2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9846" y="71735"/>
            <a:ext cx="3038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</a:rPr>
              <a:t>September 10, 2023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76200"/>
            <a:ext cx="38862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Edward Christian Church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  <p:bldP spid="2059" grpId="2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Love of God w  Lyrics (Mercy Me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8600" y="304800"/>
            <a:ext cx="8686800" cy="6248400"/>
          </a:xfr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Agape =</a:t>
            </a:r>
            <a:endParaRPr lang="en-US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An Active Determination Of 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Your Will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To Benefit Another…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…Without Regard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…For Your Own Benefit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Behind Grace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i="1" dirty="0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>
          <a:xfrm>
            <a:off x="1104900" y="152400"/>
            <a:ext cx="6781800" cy="9906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Love = AGAPE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52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52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nimBg="1" uiExpand="1" build="p"/>
      <p:bldP spid="952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0700"/>
            <a:ext cx="6248400" cy="39243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Challenge to Grace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Faith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 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Works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(Attitude – Actions)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5023413"/>
            <a:ext cx="8610600" cy="1828800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sz="28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Above all, have fervent 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</a:t>
            </a:r>
            <a:r>
              <a:rPr lang="en-US" sz="28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unfailing love for one another, because love covers a multitude of sins [it overlooks unkindness and unselfishly seeks the best for others]. </a:t>
            </a:r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Peter 4:8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381000"/>
            <a:ext cx="45720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Never Said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 We Had To…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Approve Of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Participate With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Do Have to Show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Agape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3048000"/>
            <a:ext cx="4953000" cy="990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Agape Exemplified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209800"/>
            <a:ext cx="7543800" cy="44958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eaLnBrk="1" hangingPunct="1">
              <a:spcBef>
                <a:spcPts val="0"/>
              </a:spcBef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Grace Will Chase You</a:t>
            </a:r>
            <a:endParaRPr lang="en-US" alt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…Will Find You Where You Are</a:t>
            </a:r>
            <a:endParaRPr lang="en-US" alt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0" lvl="2" indent="-457200"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Slave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371600" lvl="2" indent="-457200"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Status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828800" lvl="3" indent="-457200"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Socially without Status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828800" lvl="3" indent="-457200"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Criminally without Excuses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828800" lvl="3" indent="-457200"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Personally without Hope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371600" lvl="2" indent="-457200"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Stop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188089"/>
            <a:ext cx="3217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Onesimus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4200" y="1066800"/>
            <a:ext cx="5105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Slave = Employee Today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 uiExpand="1" build="p"/>
      <p:bldP spid="2" grpId="0" animBg="1"/>
    </p:bldLst>
  </p:timing>
</p:sld>
</file>

<file path=ppt/theme/theme1.xml><?xml version="1.0" encoding="utf-8"?>
<a:theme xmlns:a="http://schemas.openxmlformats.org/drawingml/2006/main" name="Recommending A Strategy">
  <a:themeElements>
    <a:clrScheme name="Recommending A Strategy 2">
      <a:dk1>
        <a:srgbClr val="000000"/>
      </a:dk1>
      <a:lt1>
        <a:srgbClr val="FFFFFF"/>
      </a:lt1>
      <a:dk2>
        <a:srgbClr val="009900"/>
      </a:dk2>
      <a:lt2>
        <a:srgbClr val="CC0000"/>
      </a:lt2>
      <a:accent1>
        <a:srgbClr val="CCCC00"/>
      </a:accent1>
      <a:accent2>
        <a:srgbClr val="3333CC"/>
      </a:accent2>
      <a:accent3>
        <a:srgbClr val="FFFFFF"/>
      </a:accent3>
      <a:accent4>
        <a:srgbClr val="000000"/>
      </a:accent4>
      <a:accent5>
        <a:srgbClr val="E2E2AA"/>
      </a:accent5>
      <a:accent6>
        <a:srgbClr val="2D2DB9"/>
      </a:accent6>
      <a:hlink>
        <a:srgbClr val="000000"/>
      </a:hlink>
      <a:folHlink>
        <a:srgbClr val="808080"/>
      </a:folHlink>
    </a:clrScheme>
    <a:fontScheme name="Recommending A Strategy">
      <a:majorFont>
        <a:latin typeface="Cooper Black"/>
        <a:ea typeface=""/>
        <a:cs typeface=""/>
      </a:majorFont>
      <a:minorFont>
        <a:latin typeface="Cooper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Recommending A Strategy 1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2">
        <a:dk1>
          <a:srgbClr val="000000"/>
        </a:dk1>
        <a:lt1>
          <a:srgbClr val="FFFFFF"/>
        </a:lt1>
        <a:dk2>
          <a:srgbClr val="009900"/>
        </a:dk2>
        <a:lt2>
          <a:srgbClr val="CC0000"/>
        </a:lt2>
        <a:accent1>
          <a:srgbClr val="CCCC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2D2DB9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4">
        <a:dk1>
          <a:srgbClr val="333399"/>
        </a:dk1>
        <a:lt1>
          <a:srgbClr val="FFFFCC"/>
        </a:lt1>
        <a:dk2>
          <a:srgbClr val="000000"/>
        </a:dk2>
        <a:lt2>
          <a:srgbClr val="0000FF"/>
        </a:lt2>
        <a:accent1>
          <a:srgbClr val="800000"/>
        </a:accent1>
        <a:accent2>
          <a:srgbClr val="3366CC"/>
        </a:accent2>
        <a:accent3>
          <a:srgbClr val="AAAAAA"/>
        </a:accent3>
        <a:accent4>
          <a:srgbClr val="DADAAE"/>
        </a:accent4>
        <a:accent5>
          <a:srgbClr val="C0AAAA"/>
        </a:accent5>
        <a:accent6>
          <a:srgbClr val="2D5CB9"/>
        </a:accent6>
        <a:hlink>
          <a:srgbClr val="FF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6">
        <a:dk1>
          <a:srgbClr val="66CCFF"/>
        </a:dk1>
        <a:lt1>
          <a:srgbClr val="CCECFF"/>
        </a:lt1>
        <a:dk2>
          <a:srgbClr val="000000"/>
        </a:dk2>
        <a:lt2>
          <a:srgbClr val="9999FF"/>
        </a:lt2>
        <a:accent1>
          <a:srgbClr val="FFFFFF"/>
        </a:accent1>
        <a:accent2>
          <a:srgbClr val="99CCFF"/>
        </a:accent2>
        <a:accent3>
          <a:srgbClr val="AAAAAA"/>
        </a:accent3>
        <a:accent4>
          <a:srgbClr val="AEC9DA"/>
        </a:accent4>
        <a:accent5>
          <a:srgbClr val="FFFFFF"/>
        </a:accent5>
        <a:accent6>
          <a:srgbClr val="8AB9E7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7">
        <a:dk1>
          <a:srgbClr val="993366"/>
        </a:dk1>
        <a:lt1>
          <a:srgbClr val="FFFFCC"/>
        </a:lt1>
        <a:dk2>
          <a:srgbClr val="333399"/>
        </a:dk2>
        <a:lt2>
          <a:srgbClr val="0066FF"/>
        </a:lt2>
        <a:accent1>
          <a:srgbClr val="6600FF"/>
        </a:accent1>
        <a:accent2>
          <a:srgbClr val="0099CC"/>
        </a:accent2>
        <a:accent3>
          <a:srgbClr val="ADADCA"/>
        </a:accent3>
        <a:accent4>
          <a:srgbClr val="DADAAE"/>
        </a:accent4>
        <a:accent5>
          <a:srgbClr val="B8AAFF"/>
        </a:accent5>
        <a:accent6>
          <a:srgbClr val="008AB9"/>
        </a:accent6>
        <a:hlink>
          <a:srgbClr val="66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8">
        <a:dk1>
          <a:srgbClr val="993366"/>
        </a:dk1>
        <a:lt1>
          <a:srgbClr val="EAEAEA"/>
        </a:lt1>
        <a:dk2>
          <a:srgbClr val="660066"/>
        </a:dk2>
        <a:lt2>
          <a:srgbClr val="CC0000"/>
        </a:lt2>
        <a:accent1>
          <a:srgbClr val="A50021"/>
        </a:accent1>
        <a:accent2>
          <a:srgbClr val="660033"/>
        </a:accent2>
        <a:accent3>
          <a:srgbClr val="B8AAB8"/>
        </a:accent3>
        <a:accent4>
          <a:srgbClr val="C8C8C8"/>
        </a:accent4>
        <a:accent5>
          <a:srgbClr val="CFAAAB"/>
        </a:accent5>
        <a:accent6>
          <a:srgbClr val="5C00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Recommending A Strategy</Template>
  <TotalTime>0</TotalTime>
  <Words>1904</Words>
  <Application>WPS Presentation</Application>
  <PresentationFormat>On-screen Show (4:3)</PresentationFormat>
  <Paragraphs>113</Paragraphs>
  <Slides>14</Slides>
  <Notes>28</Notes>
  <HiddenSlides>11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SimSun</vt:lpstr>
      <vt:lpstr>Wingdings</vt:lpstr>
      <vt:lpstr>Cooper Black</vt:lpstr>
      <vt:lpstr>Ezra SIL</vt:lpstr>
      <vt:lpstr>Arial Rounded MT Bold</vt:lpstr>
      <vt:lpstr>Amasis MT Pro Medium</vt:lpstr>
      <vt:lpstr>Segoe Print</vt:lpstr>
      <vt:lpstr>Times New Roman</vt:lpstr>
      <vt:lpstr>Microsoft YaHei</vt:lpstr>
      <vt:lpstr>Helvetica Neue</vt:lpstr>
      <vt:lpstr>Arial Unicode MS</vt:lpstr>
      <vt:lpstr>Arial Unicode MS</vt:lpstr>
      <vt:lpstr>system-ui</vt:lpstr>
      <vt:lpstr>Courier New</vt:lpstr>
      <vt:lpstr>Roboto</vt:lpstr>
      <vt:lpstr>Liberation Serif</vt:lpstr>
      <vt:lpstr>Segoe UI</vt:lpstr>
      <vt:lpstr>Tahoma</vt:lpstr>
      <vt:lpstr>Recommending A Strategy</vt:lpstr>
      <vt:lpstr>PowerPoint 演示文稿</vt:lpstr>
      <vt:lpstr>Disclaimer</vt:lpstr>
      <vt:lpstr>PowerPoint 演示文稿</vt:lpstr>
      <vt:lpstr>PowerPoint 演示文稿</vt:lpstr>
      <vt:lpstr>God’s Love = AGAPE</vt:lpstr>
      <vt:lpstr>PowerPoint 演示文稿</vt:lpstr>
      <vt:lpstr>PowerPoint 演示文稿</vt:lpstr>
      <vt:lpstr>Agape Exemplified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edwar</cp:lastModifiedBy>
  <cp:revision>321</cp:revision>
  <dcterms:created xsi:type="dcterms:W3CDTF">2005-02-12T21:28:00Z</dcterms:created>
  <dcterms:modified xsi:type="dcterms:W3CDTF">2023-09-10T18:49:12Z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4847C55B12DC4D638C631AFDB0ACB339_13</vt:lpwstr>
  </property>
  <property fmtid="{D5CDD505-2E9C-101B-9397-08002B2CF9AE}" pid="3" name="KSOProductBuildVer">
    <vt:lpwstr>1033-12.2.0.13201</vt:lpwstr>
  </property>
</Properties>
</file>