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261" r:id="rId3"/>
    <p:sldId id="256" r:id="rId4"/>
    <p:sldId id="288" r:id="rId6"/>
    <p:sldId id="301" r:id="rId7"/>
    <p:sldId id="298" r:id="rId8"/>
    <p:sldId id="267" r:id="rId9"/>
    <p:sldId id="258" r:id="rId10"/>
    <p:sldId id="273" r:id="rId11"/>
    <p:sldId id="285" r:id="rId12"/>
    <p:sldId id="274" r:id="rId13"/>
    <p:sldId id="275" r:id="rId14"/>
    <p:sldId id="286" r:id="rId15"/>
    <p:sldId id="291" r:id="rId16"/>
    <p:sldId id="292" r:id="rId17"/>
    <p:sldId id="667" r:id="rId18"/>
    <p:sldId id="674" r:id="rId19"/>
    <p:sldId id="701" r:id="rId20"/>
  </p:sldIdLst>
  <p:sldSz cx="9144000" cy="6858000" type="screen4x3"/>
  <p:notesSz cx="6858000" cy="911669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66"/>
    <a:srgbClr val="CC0000"/>
    <a:srgbClr val="FF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4" autoAdjust="0"/>
  </p:normalViewPr>
  <p:slideViewPr>
    <p:cSldViewPr showGuides="1">
      <p:cViewPr varScale="1">
        <p:scale>
          <a:sx n="55" d="100"/>
          <a:sy n="55" d="100"/>
        </p:scale>
        <p:origin x="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notesViewPr>
    <p:cSldViewPr showGuides="1">
      <p:cViewPr varScale="1">
        <p:scale>
          <a:sx n="53" d="100"/>
          <a:sy n="53" d="100"/>
        </p:scale>
        <p:origin x="-1158" y="-102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F3F4B48-64F9-4BD2-97BF-5B5FFF784B0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00B0F2F-5CCF-4065-B71C-75468B5DD54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B80A45-934F-4DFE-B011-0E9086C5CDEB}" type="slidenum">
              <a:rPr lang="en-US" altLang="en-US" sz="1200"/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21D432-4182-4F4B-B59F-306FC70E2B81}" type="slidenum">
              <a:rPr lang="en-US" altLang="en-US" sz="1200"/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635C61-1417-4602-8A52-49C9D1C9A16E}" type="slidenum">
              <a:rPr lang="en-US" altLang="en-US" sz="1200"/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658A68-7AD8-4FB9-AAB4-E1D95492C75A}" type="slidenum">
              <a:rPr lang="en-US" altLang="en-US" sz="1200"/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485F5-443C-4A6E-88C9-155096626FBD}" type="slidenum">
              <a:rPr lang="en-US" altLang="en-US" sz="1200"/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9554BA-AD31-4FB3-9E53-08453E4BFFCD}" type="slidenum">
              <a:rPr lang="en-US" altLang="en-US" sz="1200"/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C9B12C-723D-4247-A1BD-AE166A792B74}" type="slidenum">
              <a:rPr lang="en-US" altLang="en-US" sz="1200"/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330290-618D-4BCE-A7BD-39F9723E4636}" type="slidenum">
              <a:rPr lang="en-US" altLang="en-US" sz="1200"/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C824B6-BAC1-4CAF-A700-3500B63E36CB}" type="slidenum">
              <a:rPr lang="en-US" altLang="en-US" sz="1200"/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E3011B-3B14-4287-A09B-2DC62105811B}" type="slidenum">
              <a:rPr lang="en-US" altLang="en-US" sz="1200"/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8E8CCF-41E0-4759-9BBA-5F1FC038CCEF}" type="slidenum">
              <a:rPr lang="en-US" altLang="en-US" sz="1200"/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 userDrawn="1"/>
        </p:nvGrpSpPr>
        <p:grpSpPr bwMode="auto">
          <a:xfrm>
            <a:off x="2895600" y="4876800"/>
            <a:ext cx="3276600" cy="211138"/>
            <a:chOff x="1824" y="2640"/>
            <a:chExt cx="2064" cy="133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824" y="2711"/>
              <a:ext cx="206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2592" y="2640"/>
              <a:ext cx="133" cy="13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hlink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2784" y="2640"/>
              <a:ext cx="133" cy="13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hlink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2976" y="2640"/>
              <a:ext cx="133" cy="13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hlink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  <a:ln w="9525">
            <a:noFill/>
          </a:ln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9144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anose="05000000000000000000" pitchFamily="2" charset="2"/>
              <a:buNone/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9144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7772400" cy="9906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70000" indent="-8128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AutoNum type="arabicPeriod"/>
        <a:defRPr sz="3200">
          <a:solidFill>
            <a:schemeClr val="tx1"/>
          </a:solidFill>
          <a:latin typeface="+mn-lt"/>
        </a:defRPr>
      </a:lvl2pPr>
      <a:lvl3pPr marL="1727200" indent="-812800" algn="l" rtl="0" eaLnBrk="0" fontAlgn="base" hangingPunct="0">
        <a:spcBef>
          <a:spcPct val="20000"/>
        </a:spcBef>
        <a:spcAft>
          <a:spcPct val="0"/>
        </a:spcAft>
        <a:buClr>
          <a:srgbClr val="FF6699"/>
        </a:buClr>
        <a:buFont typeface="Wingdings" panose="05000000000000000000" pitchFamily="2" charset="2"/>
        <a:buAutoNum type="alphaUcPeriod"/>
        <a:defRPr sz="3200">
          <a:solidFill>
            <a:schemeClr val="tx1"/>
          </a:solidFill>
          <a:latin typeface="+mn-lt"/>
        </a:defRPr>
      </a:lvl3pPr>
      <a:lvl4pPr marL="2184400" indent="-8128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AutoNum type="arabicParenR"/>
        <a:defRPr sz="3200">
          <a:solidFill>
            <a:schemeClr val="tx1"/>
          </a:solidFill>
          <a:latin typeface="+mn-lt"/>
        </a:defRPr>
      </a:lvl4pPr>
      <a:lvl5pPr marL="2641600" indent="-8128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5pPr>
      <a:lvl6pPr marL="30988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6pPr>
      <a:lvl7pPr marL="35560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7pPr>
      <a:lvl8pPr marL="40132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8pPr>
      <a:lvl9pPr marL="44704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2484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Will Change You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66294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…will not leave you as you are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Philemon (1, 7)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 unsaved when found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evangelized, discipled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Served with Paul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 eaLnBrk="1" hangingPunct="1"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Onesimus (11)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 also unsaved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evangelized, discipled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Served with Paul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0500"/>
            <a:ext cx="68580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Will Challenge You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82000" cy="4419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…to become what you can be</a:t>
            </a:r>
            <a:endParaRPr lang="en-US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Restoration (12)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Onesimus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things right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	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 eaLnBrk="1" hangingPunct="1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Resolution (12, 20, 21)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Philemon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back as a brother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 eaLnBrk="1" hangingPunct="1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Resolution  (16-17)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will repay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1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69342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dirty="0"/>
              <a:t>Grace Will Challenge You</a:t>
            </a:r>
            <a:endParaRPr lang="en-US" alt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…to become what you can be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44 years later…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Ignatius wrote to…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…Bishop of Ephesus.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…His Name was Onesimus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Cor 13:7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“Love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beareth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all things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Believeth all things…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8580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dirty="0"/>
              <a:t>Grace Will Challenge You</a:t>
            </a:r>
            <a:endParaRPr lang="en-US" alt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433" y="1295400"/>
            <a:ext cx="7848600" cy="54102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Cor 13:7,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beareth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all things-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roof over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-love covers multitude of sins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Believeth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all things-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have faith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-not gullible – but has faith in people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Hopeth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all things-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expect or confide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-sees the bright side of things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Endureth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all things-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stay under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-Perseveres –like a stout-hearted soldier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0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0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4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6934200" cy="990600"/>
          </a:xfrm>
          <a:solidFill>
            <a:schemeClr val="bg1">
              <a:alpha val="99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b="1" dirty="0"/>
              <a:t>Grace Will Challenge You</a:t>
            </a:r>
            <a:endParaRPr lang="en-US" altLang="en-US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038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Arial Rounded MT Bold" panose="020F0704030504030204" pitchFamily="34" charset="0"/>
              </a:rPr>
              <a:t>                        </a:t>
            </a:r>
            <a:r>
              <a:rPr lang="en-US" altLang="en-US" b="1" dirty="0">
                <a:latin typeface="Arial Rounded MT Bold" panose="020F0704030504030204" pitchFamily="34" charset="0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Calvary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Greatest Show Of Agape/ Grace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Takes Away…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…All of Our Rights to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…Avenge or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…Hold a Grudge!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04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2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556322" y="634756"/>
            <a:ext cx="5410200" cy="5766044"/>
          </a:xfrm>
          <a:solidFill>
            <a:schemeClr val="bg1">
              <a:alpha val="89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Instead of Being..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…Led by Your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Emotions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Hurt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Led By His…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masis MT Pro Black" panose="02040A04050005020304" pitchFamily="18" charset="0"/>
              </a:rPr>
              <a:t>Watch Your Life Change</a:t>
            </a:r>
            <a:endParaRPr lang="en-US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Amasis MT Pro Black" panose="02040A04050005020304" pitchFamily="18" charset="0"/>
              </a:rPr>
              <a:t>Drastically!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Weeks Assignment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  <a:solidFill>
            <a:schemeClr val="bg1"/>
          </a:solidFill>
        </p:spPr>
        <p:txBody>
          <a:bodyPr/>
          <a:lstStyle/>
          <a:p>
            <a:pPr marL="0" indent="0" algn="l" rtl="0">
              <a:buNone/>
            </a:pPr>
            <a: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owner of a drug store walks in to find a guy leaning heavily against a wall. The owner asks the clerk "What's with that guy over there by the wall?" </a:t>
            </a:r>
            <a:b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</a:br>
            <a:endParaRPr lang="en-US" sz="1800" b="1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l" rtl="0">
              <a:buNone/>
            </a:pPr>
            <a: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clerk replies, "Well, he came in here this morning to get something for his cough. I couldn't find the cough syrup, so I gave him an entire bottle of laxative."</a:t>
            </a:r>
            <a:b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</a:br>
            <a:endParaRPr lang="en-US" sz="1800" b="1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l" rtl="0">
              <a:buNone/>
            </a:pPr>
            <a: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owner screams, "You idiot!  You can't treat a cough with a bottle of laxatives!"</a:t>
            </a:r>
            <a:b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</a:br>
            <a:endParaRPr lang="en-US" sz="2000" b="1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l" rtl="0">
              <a:buNone/>
            </a:pPr>
            <a: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clerk calmly replies, "Of course you can! Look at him; he's afraid to cough."</a:t>
            </a:r>
            <a:b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</a:br>
            <a:endParaRPr lang="en-US" sz="2400" b="1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l" rtl="0">
              <a:buNone/>
            </a:pPr>
            <a: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&gt;&gt;&gt;Today's Thot</a:t>
            </a:r>
            <a:endParaRPr lang="en-US" sz="2400" b="1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l" rtl="0">
              <a:buNone/>
            </a:pPr>
            <a:r>
              <a:rPr lang="en-US" sz="2400" b="1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I don’t know how to use TikTok, but I can write in cursive, do long division, and can tell time on clocks with hands…so there’s that.</a:t>
            </a:r>
            <a:endParaRPr lang="en-US" sz="2400" b="1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0">
        <p:fade thruBlk="1"/>
      </p:transition>
    </mc:Choice>
    <mc:Fallback>
      <p:transition spd="slow" advTm="180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114800" y="88657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Philemon v 8-9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42900" y="3581400"/>
            <a:ext cx="8153400" cy="307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Lessons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Learned…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5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…from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5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Grace      Pt 3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9846" y="71735"/>
            <a:ext cx="3038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</a:rPr>
              <a:t>September 17, 2023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38862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Edward Christian Church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  <p:bldP spid="2059" grpId="2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876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Agape =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Active Determination Of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Your Will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To Benefit Another…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…Without Regard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…For Your Own Benefit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Behind Grace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i="1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6781800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Love = AGAPE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 uiExpand="1" build="p"/>
      <p:bldP spid="952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700"/>
            <a:ext cx="6248400" cy="3924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Challenge to Grace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Faith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Works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(Attitude – Actions)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023413"/>
            <a:ext cx="8610600" cy="18288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Above all, have fervent 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unfailing love for one another, because love covers a multitude of sins [it overlooks unkindness and unselfishly seeks the best for others]. 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Peter 4:8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81000"/>
            <a:ext cx="457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Never Said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We Had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Approve Of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Participate With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Do Have to Show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Agape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048000"/>
            <a:ext cx="4953000" cy="9906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Agape Exemplified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209800"/>
            <a:ext cx="7543800" cy="4495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Will Chase You</a:t>
            </a:r>
            <a:endParaRPr lang="en-US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…Will Find You Where You Are</a:t>
            </a:r>
            <a:endParaRPr lang="en-US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Slave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Status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828800" lvl="3" indent="-457200"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Socially without Status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828800" lvl="3" indent="-457200"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Criminally without Excuses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828800" lvl="3" indent="-457200" eaLnBrk="1" hangingPunct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Personally without Hope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Stop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88089"/>
            <a:ext cx="3217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Onesimus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066800"/>
            <a:ext cx="510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Slave = Employee Today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89" y="304800"/>
            <a:ext cx="82296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Will Confront You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(8-11)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289" y="1447800"/>
            <a:ext cx="7772400" cy="32004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…deals directly with the Problem</a:t>
            </a:r>
            <a:endParaRPr lang="en-US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Removes Excuses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Recalls Responsibility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 eaLnBrk="1" hangingPunct="1">
              <a:buClrTx/>
              <a:buFont typeface="Courier New" panose="02070309020205020404" pitchFamily="49" charset="0"/>
              <a:buChar char="o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Philemon (8-10)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 eaLnBrk="1" hangingPunct="1">
              <a:buClrTx/>
              <a:buFont typeface="Courier New" panose="02070309020205020404" pitchFamily="49" charset="0"/>
              <a:buChar char="o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Onesimus (10-11)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0010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Will Confront You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(8-10)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/>
              <a:t>…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deals directly with the Problem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Grace Does Not Help You…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…Escape Your Past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It Helps You Face It…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…Deal With It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Rise Above It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89091" grpId="0" animBg="1" uiExpand="1" build="p"/>
    </p:bldLst>
  </p:timing>
</p:sld>
</file>

<file path=ppt/theme/theme1.xml><?xml version="1.0" encoding="utf-8"?>
<a:theme xmlns:a="http://schemas.openxmlformats.org/drawingml/2006/main" name="Recommending A Strategy">
  <a:themeElements>
    <a:clrScheme name="Recommending A Strategy 2">
      <a:dk1>
        <a:srgbClr val="000000"/>
      </a:dk1>
      <a:lt1>
        <a:srgbClr val="FFFFFF"/>
      </a:lt1>
      <a:dk2>
        <a:srgbClr val="009900"/>
      </a:dk2>
      <a:lt2>
        <a:srgbClr val="CC0000"/>
      </a:lt2>
      <a:accent1>
        <a:srgbClr val="CC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E2AA"/>
      </a:accent5>
      <a:accent6>
        <a:srgbClr val="2D2DB9"/>
      </a:accent6>
      <a:hlink>
        <a:srgbClr val="000000"/>
      </a:hlink>
      <a:folHlink>
        <a:srgbClr val="808080"/>
      </a:folHlink>
    </a:clrScheme>
    <a:fontScheme name="Recommending A Strategy">
      <a:majorFont>
        <a:latin typeface="Cooper Black"/>
        <a:ea typeface=""/>
        <a:cs typeface=""/>
      </a:majorFont>
      <a:minorFont>
        <a:latin typeface="Cooper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Recommending A Strategy</Template>
  <TotalTime>0</TotalTime>
  <Words>3119</Words>
  <Application>WPS Presentation</Application>
  <PresentationFormat>On-screen Show (4:3)</PresentationFormat>
  <Paragraphs>146</Paragraphs>
  <Slides>17</Slides>
  <Notes>22</Notes>
  <HiddenSlides>3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SimSun</vt:lpstr>
      <vt:lpstr>Wingdings</vt:lpstr>
      <vt:lpstr>Cooper Black</vt:lpstr>
      <vt:lpstr>Ezra SIL</vt:lpstr>
      <vt:lpstr>Arial Rounded MT Bold</vt:lpstr>
      <vt:lpstr>Amasis MT Pro Medium</vt:lpstr>
      <vt:lpstr>Segoe Print</vt:lpstr>
      <vt:lpstr>Times New Roman</vt:lpstr>
      <vt:lpstr>Microsoft YaHei</vt:lpstr>
      <vt:lpstr>Amasis MT Pro Black</vt:lpstr>
      <vt:lpstr>Lapsus Pro (theguybrush.com)</vt:lpstr>
      <vt:lpstr>Arial Unicode MS</vt:lpstr>
      <vt:lpstr>Arial Unicode MS</vt:lpstr>
      <vt:lpstr>system-ui</vt:lpstr>
      <vt:lpstr>Courier New</vt:lpstr>
      <vt:lpstr>Inter</vt:lpstr>
      <vt:lpstr>Liberation Serif</vt:lpstr>
      <vt:lpstr>Segoe UI</vt:lpstr>
      <vt:lpstr>Tahoma</vt:lpstr>
      <vt:lpstr>Roboto</vt:lpstr>
      <vt:lpstr>Recommending A Strategy</vt:lpstr>
      <vt:lpstr>PowerPoint 演示文稿</vt:lpstr>
      <vt:lpstr>PowerPoint 演示文稿</vt:lpstr>
      <vt:lpstr>God’s Love = AGAPE</vt:lpstr>
      <vt:lpstr>PowerPoint 演示文稿</vt:lpstr>
      <vt:lpstr>PowerPoint 演示文稿</vt:lpstr>
      <vt:lpstr>Agape Exemplified</vt:lpstr>
      <vt:lpstr>PowerPoint 演示文稿</vt:lpstr>
      <vt:lpstr>Grace Will Confront You (8-11)</vt:lpstr>
      <vt:lpstr>Grace Will Confront You (8-10)</vt:lpstr>
      <vt:lpstr>Grace Will Change You</vt:lpstr>
      <vt:lpstr>Grace Will Challenge You</vt:lpstr>
      <vt:lpstr>Grace Will Challenge You</vt:lpstr>
      <vt:lpstr>Grace Will Challenge You</vt:lpstr>
      <vt:lpstr>Grace Will Challenge You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355</cp:revision>
  <dcterms:created xsi:type="dcterms:W3CDTF">2005-02-12T21:28:00Z</dcterms:created>
  <dcterms:modified xsi:type="dcterms:W3CDTF">2023-09-17T19:07:03Z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3626D64DB0514FB287EA94F4EBE0DA92_13</vt:lpwstr>
  </property>
  <property fmtid="{D5CDD505-2E9C-101B-9397-08002B2CF9AE}" pid="3" name="KSOProductBuildVer">
    <vt:lpwstr>1033-12.2.0.13215</vt:lpwstr>
  </property>
</Properties>
</file>