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mp" ContentType="image/bmp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9" r:id="rId3"/>
    <p:sldId id="256" r:id="rId4"/>
    <p:sldId id="257" r:id="rId5"/>
    <p:sldId id="284" r:id="rId6"/>
    <p:sldId id="285" r:id="rId7"/>
    <p:sldId id="283" r:id="rId8"/>
    <p:sldId id="267" r:id="rId9"/>
    <p:sldId id="258" r:id="rId10"/>
    <p:sldId id="259" r:id="rId11"/>
    <p:sldId id="288" r:id="rId12"/>
    <p:sldId id="661" r:id="rId13"/>
    <p:sldId id="286" r:id="rId14"/>
    <p:sldId id="287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4B3FD-3CD0-4BC4-B297-20357B5C3DF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53110-514A-4B6A-9255-EF74AF1135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EBC8-16CF-44EE-A404-77181EB64D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01DE-AAB6-4466-8229-12D874FA6B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b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965"/>
            <a:ext cx="7067309" cy="5794998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Ask Yourself…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Have I Settled Into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Making Excuses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verses…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Making it Happen?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Has My Default Become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Search for Someone to Blame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Verses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Seek to Take Responsibility?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" y="-19750"/>
            <a:ext cx="11386457" cy="6877750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Noah got drunk,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Abraham was too old,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Jacob was a liar,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Joseph was abused,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 was a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muderer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Gideon was afraid,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Rahab was a prostitute,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Jeremiah and Timothy were too young,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 had an affair and was a murderer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Jonah ran from God,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Peter denied Christ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Zaccheus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 too small,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Paul was too religious,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Lazarus was dead!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97286" y="738963"/>
            <a:ext cx="5996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Now! No more excuses!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can use you to your full potential.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Besides you aren’t the message,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are just the messenger!</a:t>
            </a:r>
            <a:endParaRPr lang="en-US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4562"/>
            <a:ext cx="8421547" cy="4525701"/>
          </a:xfrm>
          <a:solidFill>
            <a:schemeClr val="bg1"/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Weeks Challenge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Refuse to Look for Excuses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Instead look for Reasons to Get It Done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will Change Your Life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…and Effectiveness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Picked up a hitchhiker.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asked if I wasn't afraid he might be a serial killer?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told him the odds of two serial killers being in the same car was extremely unlikely</a:t>
            </a:r>
            <a:r>
              <a:rPr lang="en-US" sz="3200" dirty="0">
                <a:effectLst/>
                <a:latin typeface="Arial Rounded MT Bold" panose="020F0704030504030204" pitchFamily="34" charset="0"/>
              </a:rPr>
              <a:t>.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080" y="3804920"/>
            <a:ext cx="6705600" cy="263207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E-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x-c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-u-s-e M-e!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“Excuses”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1840" y="5857874"/>
            <a:ext cx="2438400" cy="7715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Exodus 3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286" y="56697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1, 2023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486" y="7042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70114"/>
            <a:ext cx="8986295" cy="6183086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is Not the Time…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…to Lay Low and Stay in the Shadows…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is the Time…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…for the Church to Rise and Shine…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City on a Hill that Cannot Be Hid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 of the World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 of the World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Instead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Become a Generation of Excuses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67" y="214654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Have Traded Excellence For…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Instead of Searching For a Way to Excellence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Search for an Excuse to Explain Mediocrity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COVID, Economy, No Time, No Money,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Attitude has Crept Into the Church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is a Difference in a Reason and an Excuse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74" y="949124"/>
            <a:ext cx="11829326" cy="5382228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that is good for making excuses is seldom good for anything else” </a:t>
            </a:r>
            <a:r>
              <a:rPr lang="en-US" sz="3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– Benjamin Franklin</a:t>
            </a:r>
            <a:endParaRPr lang="en-US" sz="3200" b="1" i="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“Excuses are the crutches of the uncommitted.”</a:t>
            </a:r>
            <a:r>
              <a:rPr lang="en-US" sz="3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 </a:t>
            </a:r>
            <a:endParaRPr lang="en-US" sz="3200" b="1" i="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buAutoNum type="alphaUcPeriod"/>
            </a:pPr>
            <a:r>
              <a:rPr lang="en-US" sz="3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R. Bernard</a:t>
            </a:r>
            <a:endParaRPr lang="en-US" sz="3200" b="1" i="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“Excuses are merely nails used to build a house of</a:t>
            </a:r>
            <a:endParaRPr lang="en-US" sz="3200" b="1" i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failure.”</a:t>
            </a:r>
            <a:r>
              <a:rPr lang="en-US" sz="32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 – A. Lincoln</a:t>
            </a:r>
            <a:endParaRPr lang="en-US" sz="3200" b="1" i="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“Excuses will always be there for you, </a:t>
            </a:r>
            <a:r>
              <a:rPr lang="en-US" sz="3200" b="1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opportunity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won’t.” </a:t>
            </a:r>
            <a:endParaRPr lang="en-US" sz="3200" b="1" i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l">
              <a:buFont typeface="+mj-lt"/>
              <a:buAutoNum type="arabicPeriod"/>
            </a:pPr>
            <a:endParaRPr lang="en-US" sz="3200" b="0" i="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65" y="567159"/>
            <a:ext cx="11528385" cy="5925716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marR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Why is that we feel that we can offer excuses when it comes to church that would be ridiculous if used anywhere else. Years ago Moody Monthly ran a piece which included excuses which a fellow might use for quitting sports.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“Every time I went they asked for money.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The people with whom I had to sit didn’t seem very friendly.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The seats were too hard and uncomfortable.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The coach never came to see me.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The referee made a decision with which I could not agree.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Seems that the Game Often Didn’t Start/ Stop on Time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1551008"/>
            <a:ext cx="9919825" cy="4941868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Anybody Had…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on Their Life It was Moses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Falls in Their Life It was Moses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Moses’ Big Mission was Overshadowed by..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…His Five Big Excuses… Exodus 3:11–4:14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Caused This 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Focused on the “What If’s”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Instead of the “What Is’”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19" y="1188637"/>
            <a:ext cx="4171317" cy="448072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Excuse #1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“Who Am I?”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(3:11)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953" y="1648870"/>
            <a:ext cx="6829874" cy="2303370"/>
          </a:xfrm>
        </p:spPr>
        <p:txBody>
          <a:bodyPr anchor="ctr">
            <a:normAutofit fontScale="92500" lnSpcReduction="10000"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 Struggled with His Identity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Just Didn’t Feel Qualified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he thought God had picked the wrong man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Response: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doesn’t matter 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who you are. I Am with you (3:12). </a:t>
            </a:r>
            <a:endParaRPr lang="en-US" sz="3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8263" y="5219392"/>
            <a:ext cx="10058844" cy="1292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Who saved us and called us to a holy calling, not because of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our works but because of his own purpose and grace, which he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gave us in Christ Jesus before the ages began</a:t>
            </a:r>
            <a:r>
              <a:rPr kumimoji="0" lang="en-US" altLang="en-US" sz="2800" b="1" i="0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 Tim 1:9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34656" y="0"/>
            <a:ext cx="46573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771" y="3950380"/>
            <a:ext cx="7419979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Know therefore that the Lord your God is God, the faithful God who keeps covenant and steadfast love  with those who love him and keep his commandments, to a thousand generations</a:t>
            </a:r>
            <a:r>
              <a:rPr kumimoji="0" lang="en-US" altLang="en-US" sz="2800" b="0" i="1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kumimoji="0" lang="en-US" altLang="en-US" sz="2800" b="1" i="0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-Deut 7:9 </a:t>
            </a:r>
            <a:endParaRPr kumimoji="0" lang="en-US" altLang="en-US" sz="2400" b="1" i="0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825" y="640081"/>
            <a:ext cx="4229100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Excuse</a:t>
            </a:r>
            <a: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#2- </a:t>
            </a:r>
            <a:b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800" b="1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“Who Are You?” </a:t>
            </a:r>
            <a: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(3:13)</a:t>
            </a:r>
            <a:endParaRPr lang="en-US" sz="48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1" y="635000"/>
            <a:ext cx="7429885" cy="2844800"/>
          </a:xfrm>
          <a:solidFill>
            <a:schemeClr val="bg1">
              <a:alpha val="80000"/>
            </a:schemeClr>
          </a:solidFill>
        </p:spPr>
        <p:txBody>
          <a:bodyPr wrap="square" anchor="t">
            <a:normAutofit fontScale="77500" lnSpcReduction="20000"/>
          </a:bodyPr>
          <a:lstStyle/>
          <a:p>
            <a:pPr marL="0" marR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Didn’t Know God Well Enough…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….to describe Him to the people and lacked convictions concerning his relationship with God. 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Response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AM WHO I AM… 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…I AM ever Present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…I AM Everything you Need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(3:14).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3323</Words>
  <Application>WPS Presentation</Application>
  <PresentationFormat>Widescreen</PresentationFormat>
  <Paragraphs>120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SimSun</vt:lpstr>
      <vt:lpstr>Wingdings</vt:lpstr>
      <vt:lpstr>Arial Rounded MT Bold</vt:lpstr>
      <vt:lpstr>Times New Roman</vt:lpstr>
      <vt:lpstr>Calibri</vt:lpstr>
      <vt:lpstr>PT Sans</vt:lpstr>
      <vt:lpstr>Open Sans</vt:lpstr>
      <vt:lpstr>Symbol</vt:lpstr>
      <vt:lpstr>Courier New</vt:lpstr>
      <vt:lpstr>Microsoft YaHei</vt:lpstr>
      <vt:lpstr>Arial Unicode MS</vt:lpstr>
      <vt:lpstr>Calibri Light</vt:lpstr>
      <vt:lpstr>Yantiq</vt:lpstr>
      <vt:lpstr>Usuazi Hosomozi</vt:lpstr>
      <vt:lpstr>Office Theme</vt:lpstr>
      <vt:lpstr>PowerPoint 演示文稿</vt:lpstr>
      <vt:lpstr>E-x-c-u-s-e M-e!  “Excuses”</vt:lpstr>
      <vt:lpstr>PowerPoint 演示文稿</vt:lpstr>
      <vt:lpstr>We Have Traded Excellence For…</vt:lpstr>
      <vt:lpstr>PowerPoint 演示文稿</vt:lpstr>
      <vt:lpstr>PowerPoint 演示文稿</vt:lpstr>
      <vt:lpstr>PowerPoint 演示文稿</vt:lpstr>
      <vt:lpstr>Excuse #1 “Who Am I?” (3:11)</vt:lpstr>
      <vt:lpstr>Excuse #2-  “Who Are You?” (3:13)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76</cp:revision>
  <dcterms:created xsi:type="dcterms:W3CDTF">2020-09-11T14:32:00Z</dcterms:created>
  <dcterms:modified xsi:type="dcterms:W3CDTF">2023-10-01T22:33:42Z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E00F9B4601EE48C3B80368A8B83A5591_12</vt:lpwstr>
  </property>
  <property fmtid="{D5CDD505-2E9C-101B-9397-08002B2CF9AE}" pid="3" name="KSOProductBuildVer">
    <vt:lpwstr>1033-12.2.0.13215</vt:lpwstr>
  </property>
</Properties>
</file>