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666" r:id="rId2"/>
    <p:sldId id="671" r:id="rId3"/>
    <p:sldId id="672" r:id="rId4"/>
    <p:sldId id="649" r:id="rId5"/>
    <p:sldId id="314" r:id="rId6"/>
    <p:sldId id="674" r:id="rId7"/>
    <p:sldId id="318" r:id="rId8"/>
    <p:sldId id="675" r:id="rId9"/>
    <p:sldId id="669" r:id="rId10"/>
    <p:sldId id="664" r:id="rId11"/>
    <p:sldId id="665" r:id="rId12"/>
    <p:sldId id="668" r:id="rId13"/>
    <p:sldId id="281" r:id="rId14"/>
    <p:sldId id="279" r:id="rId15"/>
    <p:sldId id="256" r:id="rId16"/>
    <p:sldId id="257" r:id="rId17"/>
    <p:sldId id="284" r:id="rId18"/>
    <p:sldId id="285" r:id="rId19"/>
    <p:sldId id="267" r:id="rId20"/>
    <p:sldId id="258" r:id="rId21"/>
    <p:sldId id="259" r:id="rId22"/>
    <p:sldId id="260" r:id="rId23"/>
    <p:sldId id="261" r:id="rId24"/>
    <p:sldId id="262" r:id="rId25"/>
    <p:sldId id="661" r:id="rId26"/>
    <p:sldId id="278" r:id="rId27"/>
    <p:sldId id="288" r:id="rId28"/>
    <p:sldId id="286" r:id="rId29"/>
    <p:sldId id="263" r:id="rId30"/>
    <p:sldId id="287" r:id="rId31"/>
    <p:sldId id="673" r:id="rId32"/>
    <p:sldId id="667" r:id="rId33"/>
    <p:sldId id="670" r:id="rId34"/>
    <p:sldId id="662" r:id="rId35"/>
    <p:sldId id="280" r:id="rId36"/>
    <p:sldId id="264" r:id="rId37"/>
    <p:sldId id="282" r:id="rId38"/>
    <p:sldId id="265" r:id="rId39"/>
    <p:sldId id="652" r:id="rId40"/>
    <p:sldId id="283" r:id="rId41"/>
    <p:sldId id="676" r:id="rId42"/>
    <p:sldId id="677" r:id="rId43"/>
    <p:sldId id="678" r:id="rId44"/>
    <p:sldId id="679" r:id="rId45"/>
    <p:sldId id="680" r:id="rId46"/>
    <p:sldId id="681" r:id="rId47"/>
    <p:sldId id="682" r:id="rId48"/>
    <p:sldId id="683" r:id="rId49"/>
    <p:sldId id="684"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9" d="100"/>
          <a:sy n="59" d="100"/>
        </p:scale>
        <p:origin x="40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F4B3FD-3CD0-4BC4-B297-20357B5C3DF4}" type="datetimeFigureOut">
              <a:rPr lang="en-US" smtClean="0"/>
              <a:t>10/8/2023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553110-514A-4B6A-9255-EF74AF113534}" type="slidenum">
              <a:rPr lang="en-US" smtClean="0"/>
              <a:t>‹#›</a:t>
            </a:fld>
            <a:endParaRPr lang="en-US"/>
          </a:p>
        </p:txBody>
      </p:sp>
    </p:spTree>
    <p:extLst>
      <p:ext uri="{BB962C8B-B14F-4D97-AF65-F5344CB8AC3E}">
        <p14:creationId xmlns:p14="http://schemas.microsoft.com/office/powerpoint/2010/main" val="2647487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B0F2F-5CCF-4065-B71C-75468B5DD54D}" type="slidenum">
              <a:rPr lang="en-US" altLang="en-US" smtClean="0"/>
              <a:pPr/>
              <a:t>8</a:t>
            </a:fld>
            <a:endParaRPr lang="en-US" altLang="en-US"/>
          </a:p>
        </p:txBody>
      </p:sp>
    </p:spTree>
    <p:extLst>
      <p:ext uri="{BB962C8B-B14F-4D97-AF65-F5344CB8AC3E}">
        <p14:creationId xmlns:p14="http://schemas.microsoft.com/office/powerpoint/2010/main" val="1546280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B0F2F-5CCF-4065-B71C-75468B5DD54D}" type="slidenum">
              <a:rPr lang="en-US" altLang="en-US" smtClean="0"/>
              <a:pPr/>
              <a:t>39</a:t>
            </a:fld>
            <a:endParaRPr lang="en-US" altLang="en-US"/>
          </a:p>
        </p:txBody>
      </p:sp>
    </p:spTree>
    <p:extLst>
      <p:ext uri="{BB962C8B-B14F-4D97-AF65-F5344CB8AC3E}">
        <p14:creationId xmlns:p14="http://schemas.microsoft.com/office/powerpoint/2010/main" val="1546280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564BA-2406-4CAD-AD18-B71320EC4F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24D1DE-9A3D-4BBF-91F4-433387F62C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9144F9-6A7D-42CA-B5CC-E2006661DA5E}"/>
              </a:ext>
            </a:extLst>
          </p:cNvPr>
          <p:cNvSpPr>
            <a:spLocks noGrp="1"/>
          </p:cNvSpPr>
          <p:nvPr>
            <p:ph type="dt" sz="half" idx="10"/>
          </p:nvPr>
        </p:nvSpPr>
        <p:spPr/>
        <p:txBody>
          <a:bodyPr/>
          <a:lstStyle/>
          <a:p>
            <a:fld id="{7417EBC8-16CF-44EE-A404-77181EB64D59}" type="datetimeFigureOut">
              <a:rPr lang="en-US" smtClean="0"/>
              <a:t>10/8/2023</a:t>
            </a:fld>
            <a:endParaRPr lang="en-US"/>
          </a:p>
        </p:txBody>
      </p:sp>
      <p:sp>
        <p:nvSpPr>
          <p:cNvPr id="5" name="Footer Placeholder 4">
            <a:extLst>
              <a:ext uri="{FF2B5EF4-FFF2-40B4-BE49-F238E27FC236}">
                <a16:creationId xmlns:a16="http://schemas.microsoft.com/office/drawing/2014/main" id="{14339CC6-4C5F-4BF1-B0ED-F3DFB7A5D4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F920E3-7036-4730-B794-BB9563AABBBA}"/>
              </a:ext>
            </a:extLst>
          </p:cNvPr>
          <p:cNvSpPr>
            <a:spLocks noGrp="1"/>
          </p:cNvSpPr>
          <p:nvPr>
            <p:ph type="sldNum" sz="quarter" idx="12"/>
          </p:nvPr>
        </p:nvSpPr>
        <p:spPr/>
        <p:txBody>
          <a:bodyPr/>
          <a:lstStyle/>
          <a:p>
            <a:fld id="{B65101DE-AAB6-4466-8229-12D874FA6B4A}" type="slidenum">
              <a:rPr lang="en-US" smtClean="0"/>
              <a:t>‹#›</a:t>
            </a:fld>
            <a:endParaRPr lang="en-US"/>
          </a:p>
        </p:txBody>
      </p:sp>
    </p:spTree>
    <p:extLst>
      <p:ext uri="{BB962C8B-B14F-4D97-AF65-F5344CB8AC3E}">
        <p14:creationId xmlns:p14="http://schemas.microsoft.com/office/powerpoint/2010/main" val="724455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4B273-E0DF-4A76-AEF1-3CC652E22A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750172-2F01-4B11-BEE4-E6055C1CC4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43C263-C242-4092-9E7B-9127B75A5F4F}"/>
              </a:ext>
            </a:extLst>
          </p:cNvPr>
          <p:cNvSpPr>
            <a:spLocks noGrp="1"/>
          </p:cNvSpPr>
          <p:nvPr>
            <p:ph type="dt" sz="half" idx="10"/>
          </p:nvPr>
        </p:nvSpPr>
        <p:spPr/>
        <p:txBody>
          <a:bodyPr/>
          <a:lstStyle/>
          <a:p>
            <a:fld id="{7417EBC8-16CF-44EE-A404-77181EB64D59}" type="datetimeFigureOut">
              <a:rPr lang="en-US" smtClean="0"/>
              <a:t>10/8/2023</a:t>
            </a:fld>
            <a:endParaRPr lang="en-US"/>
          </a:p>
        </p:txBody>
      </p:sp>
      <p:sp>
        <p:nvSpPr>
          <p:cNvPr id="5" name="Footer Placeholder 4">
            <a:extLst>
              <a:ext uri="{FF2B5EF4-FFF2-40B4-BE49-F238E27FC236}">
                <a16:creationId xmlns:a16="http://schemas.microsoft.com/office/drawing/2014/main" id="{8E426B48-6E1D-4237-8394-78EFED779C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61EAC3-04DB-426B-8ECA-EF0579942DB7}"/>
              </a:ext>
            </a:extLst>
          </p:cNvPr>
          <p:cNvSpPr>
            <a:spLocks noGrp="1"/>
          </p:cNvSpPr>
          <p:nvPr>
            <p:ph type="sldNum" sz="quarter" idx="12"/>
          </p:nvPr>
        </p:nvSpPr>
        <p:spPr/>
        <p:txBody>
          <a:bodyPr/>
          <a:lstStyle/>
          <a:p>
            <a:fld id="{B65101DE-AAB6-4466-8229-12D874FA6B4A}" type="slidenum">
              <a:rPr lang="en-US" smtClean="0"/>
              <a:t>‹#›</a:t>
            </a:fld>
            <a:endParaRPr lang="en-US"/>
          </a:p>
        </p:txBody>
      </p:sp>
    </p:spTree>
    <p:extLst>
      <p:ext uri="{BB962C8B-B14F-4D97-AF65-F5344CB8AC3E}">
        <p14:creationId xmlns:p14="http://schemas.microsoft.com/office/powerpoint/2010/main" val="3892251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8BCEEB-A04F-4143-8329-B788B4A58A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52D7E2-0D72-4BBD-B0C3-073A577A31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0A6FAB-650E-471E-AE3F-1310DF060855}"/>
              </a:ext>
            </a:extLst>
          </p:cNvPr>
          <p:cNvSpPr>
            <a:spLocks noGrp="1"/>
          </p:cNvSpPr>
          <p:nvPr>
            <p:ph type="dt" sz="half" idx="10"/>
          </p:nvPr>
        </p:nvSpPr>
        <p:spPr/>
        <p:txBody>
          <a:bodyPr/>
          <a:lstStyle/>
          <a:p>
            <a:fld id="{7417EBC8-16CF-44EE-A404-77181EB64D59}" type="datetimeFigureOut">
              <a:rPr lang="en-US" smtClean="0"/>
              <a:t>10/8/2023</a:t>
            </a:fld>
            <a:endParaRPr lang="en-US"/>
          </a:p>
        </p:txBody>
      </p:sp>
      <p:sp>
        <p:nvSpPr>
          <p:cNvPr id="5" name="Footer Placeholder 4">
            <a:extLst>
              <a:ext uri="{FF2B5EF4-FFF2-40B4-BE49-F238E27FC236}">
                <a16:creationId xmlns:a16="http://schemas.microsoft.com/office/drawing/2014/main" id="{778D1CD6-4397-4908-8F50-743AEABB64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AC29FE-4A81-4C01-AF02-89B6B9FC5B14}"/>
              </a:ext>
            </a:extLst>
          </p:cNvPr>
          <p:cNvSpPr>
            <a:spLocks noGrp="1"/>
          </p:cNvSpPr>
          <p:nvPr>
            <p:ph type="sldNum" sz="quarter" idx="12"/>
          </p:nvPr>
        </p:nvSpPr>
        <p:spPr/>
        <p:txBody>
          <a:bodyPr/>
          <a:lstStyle/>
          <a:p>
            <a:fld id="{B65101DE-AAB6-4466-8229-12D874FA6B4A}" type="slidenum">
              <a:rPr lang="en-US" smtClean="0"/>
              <a:t>‹#›</a:t>
            </a:fld>
            <a:endParaRPr lang="en-US"/>
          </a:p>
        </p:txBody>
      </p:sp>
    </p:spTree>
    <p:extLst>
      <p:ext uri="{BB962C8B-B14F-4D97-AF65-F5344CB8AC3E}">
        <p14:creationId xmlns:p14="http://schemas.microsoft.com/office/powerpoint/2010/main" val="2865583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01661-49BE-46FE-8C56-99CF110E6E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3FC84A-236B-4D1B-8311-51E00DB4DB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220812-2790-4051-8E0F-A2924E917B80}"/>
              </a:ext>
            </a:extLst>
          </p:cNvPr>
          <p:cNvSpPr>
            <a:spLocks noGrp="1"/>
          </p:cNvSpPr>
          <p:nvPr>
            <p:ph type="dt" sz="half" idx="10"/>
          </p:nvPr>
        </p:nvSpPr>
        <p:spPr/>
        <p:txBody>
          <a:bodyPr/>
          <a:lstStyle/>
          <a:p>
            <a:fld id="{7417EBC8-16CF-44EE-A404-77181EB64D59}" type="datetimeFigureOut">
              <a:rPr lang="en-US" smtClean="0"/>
              <a:t>10/8/2023</a:t>
            </a:fld>
            <a:endParaRPr lang="en-US"/>
          </a:p>
        </p:txBody>
      </p:sp>
      <p:sp>
        <p:nvSpPr>
          <p:cNvPr id="5" name="Footer Placeholder 4">
            <a:extLst>
              <a:ext uri="{FF2B5EF4-FFF2-40B4-BE49-F238E27FC236}">
                <a16:creationId xmlns:a16="http://schemas.microsoft.com/office/drawing/2014/main" id="{BDAF89DA-013D-4896-B109-08CF93A4EA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DE85E8-4811-4889-A42E-59D670098BDD}"/>
              </a:ext>
            </a:extLst>
          </p:cNvPr>
          <p:cNvSpPr>
            <a:spLocks noGrp="1"/>
          </p:cNvSpPr>
          <p:nvPr>
            <p:ph type="sldNum" sz="quarter" idx="12"/>
          </p:nvPr>
        </p:nvSpPr>
        <p:spPr/>
        <p:txBody>
          <a:bodyPr/>
          <a:lstStyle/>
          <a:p>
            <a:fld id="{B65101DE-AAB6-4466-8229-12D874FA6B4A}" type="slidenum">
              <a:rPr lang="en-US" smtClean="0"/>
              <a:t>‹#›</a:t>
            </a:fld>
            <a:endParaRPr lang="en-US"/>
          </a:p>
        </p:txBody>
      </p:sp>
    </p:spTree>
    <p:extLst>
      <p:ext uri="{BB962C8B-B14F-4D97-AF65-F5344CB8AC3E}">
        <p14:creationId xmlns:p14="http://schemas.microsoft.com/office/powerpoint/2010/main" val="3225231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F0E5B-7BE2-4AEA-A65B-B8D73732EB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44D7FA-580D-4D35-B6C8-339D42FC90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4C9D7D-FAC7-49E8-A025-A889479E74F3}"/>
              </a:ext>
            </a:extLst>
          </p:cNvPr>
          <p:cNvSpPr>
            <a:spLocks noGrp="1"/>
          </p:cNvSpPr>
          <p:nvPr>
            <p:ph type="dt" sz="half" idx="10"/>
          </p:nvPr>
        </p:nvSpPr>
        <p:spPr/>
        <p:txBody>
          <a:bodyPr/>
          <a:lstStyle/>
          <a:p>
            <a:fld id="{7417EBC8-16CF-44EE-A404-77181EB64D59}" type="datetimeFigureOut">
              <a:rPr lang="en-US" smtClean="0"/>
              <a:t>10/8/2023</a:t>
            </a:fld>
            <a:endParaRPr lang="en-US"/>
          </a:p>
        </p:txBody>
      </p:sp>
      <p:sp>
        <p:nvSpPr>
          <p:cNvPr id="5" name="Footer Placeholder 4">
            <a:extLst>
              <a:ext uri="{FF2B5EF4-FFF2-40B4-BE49-F238E27FC236}">
                <a16:creationId xmlns:a16="http://schemas.microsoft.com/office/drawing/2014/main" id="{EE94A18C-ECEC-4A97-8BBB-C4B9422C47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49D64B-97BF-4865-8E19-2E57E02839BE}"/>
              </a:ext>
            </a:extLst>
          </p:cNvPr>
          <p:cNvSpPr>
            <a:spLocks noGrp="1"/>
          </p:cNvSpPr>
          <p:nvPr>
            <p:ph type="sldNum" sz="quarter" idx="12"/>
          </p:nvPr>
        </p:nvSpPr>
        <p:spPr/>
        <p:txBody>
          <a:bodyPr/>
          <a:lstStyle/>
          <a:p>
            <a:fld id="{B65101DE-AAB6-4466-8229-12D874FA6B4A}" type="slidenum">
              <a:rPr lang="en-US" smtClean="0"/>
              <a:t>‹#›</a:t>
            </a:fld>
            <a:endParaRPr lang="en-US"/>
          </a:p>
        </p:txBody>
      </p:sp>
    </p:spTree>
    <p:extLst>
      <p:ext uri="{BB962C8B-B14F-4D97-AF65-F5344CB8AC3E}">
        <p14:creationId xmlns:p14="http://schemas.microsoft.com/office/powerpoint/2010/main" val="842374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F99C-4538-4716-98C8-F11EDF6E54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C4862C-B0AA-4538-9249-190E554EAE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CEE37B-E677-4938-AD9F-5EA3F1C567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4BCB11-9CB7-4A39-AA58-DC67768039E8}"/>
              </a:ext>
            </a:extLst>
          </p:cNvPr>
          <p:cNvSpPr>
            <a:spLocks noGrp="1"/>
          </p:cNvSpPr>
          <p:nvPr>
            <p:ph type="dt" sz="half" idx="10"/>
          </p:nvPr>
        </p:nvSpPr>
        <p:spPr/>
        <p:txBody>
          <a:bodyPr/>
          <a:lstStyle/>
          <a:p>
            <a:fld id="{7417EBC8-16CF-44EE-A404-77181EB64D59}" type="datetimeFigureOut">
              <a:rPr lang="en-US" smtClean="0"/>
              <a:t>10/8/2023</a:t>
            </a:fld>
            <a:endParaRPr lang="en-US"/>
          </a:p>
        </p:txBody>
      </p:sp>
      <p:sp>
        <p:nvSpPr>
          <p:cNvPr id="6" name="Footer Placeholder 5">
            <a:extLst>
              <a:ext uri="{FF2B5EF4-FFF2-40B4-BE49-F238E27FC236}">
                <a16:creationId xmlns:a16="http://schemas.microsoft.com/office/drawing/2014/main" id="{ED7E5F3F-E71C-4E02-A246-A5AB8FA676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90350C-DCC1-4630-9330-72439FE76B6D}"/>
              </a:ext>
            </a:extLst>
          </p:cNvPr>
          <p:cNvSpPr>
            <a:spLocks noGrp="1"/>
          </p:cNvSpPr>
          <p:nvPr>
            <p:ph type="sldNum" sz="quarter" idx="12"/>
          </p:nvPr>
        </p:nvSpPr>
        <p:spPr/>
        <p:txBody>
          <a:bodyPr/>
          <a:lstStyle/>
          <a:p>
            <a:fld id="{B65101DE-AAB6-4466-8229-12D874FA6B4A}" type="slidenum">
              <a:rPr lang="en-US" smtClean="0"/>
              <a:t>‹#›</a:t>
            </a:fld>
            <a:endParaRPr lang="en-US"/>
          </a:p>
        </p:txBody>
      </p:sp>
    </p:spTree>
    <p:extLst>
      <p:ext uri="{BB962C8B-B14F-4D97-AF65-F5344CB8AC3E}">
        <p14:creationId xmlns:p14="http://schemas.microsoft.com/office/powerpoint/2010/main" val="339354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F3E78-B1E4-49AA-8965-468AAF2E65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BB046D-2C83-4E47-810D-6FC1AE8293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16BBDC-2DA0-4B6E-A5CF-86F790EA8D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1CC61B-F39C-4D7F-9E79-49167E9571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7ED64A-3480-4970-BAD3-09362C3EFB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FE0597-7F37-4E48-82A7-64743AA774B1}"/>
              </a:ext>
            </a:extLst>
          </p:cNvPr>
          <p:cNvSpPr>
            <a:spLocks noGrp="1"/>
          </p:cNvSpPr>
          <p:nvPr>
            <p:ph type="dt" sz="half" idx="10"/>
          </p:nvPr>
        </p:nvSpPr>
        <p:spPr/>
        <p:txBody>
          <a:bodyPr/>
          <a:lstStyle/>
          <a:p>
            <a:fld id="{7417EBC8-16CF-44EE-A404-77181EB64D59}" type="datetimeFigureOut">
              <a:rPr lang="en-US" smtClean="0"/>
              <a:t>10/8/2023</a:t>
            </a:fld>
            <a:endParaRPr lang="en-US"/>
          </a:p>
        </p:txBody>
      </p:sp>
      <p:sp>
        <p:nvSpPr>
          <p:cNvPr id="8" name="Footer Placeholder 7">
            <a:extLst>
              <a:ext uri="{FF2B5EF4-FFF2-40B4-BE49-F238E27FC236}">
                <a16:creationId xmlns:a16="http://schemas.microsoft.com/office/drawing/2014/main" id="{866EB5AE-939D-4A8F-9EBE-729EF6957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D8D18D-B434-4385-B989-ECE58372D295}"/>
              </a:ext>
            </a:extLst>
          </p:cNvPr>
          <p:cNvSpPr>
            <a:spLocks noGrp="1"/>
          </p:cNvSpPr>
          <p:nvPr>
            <p:ph type="sldNum" sz="quarter" idx="12"/>
          </p:nvPr>
        </p:nvSpPr>
        <p:spPr/>
        <p:txBody>
          <a:bodyPr/>
          <a:lstStyle/>
          <a:p>
            <a:fld id="{B65101DE-AAB6-4466-8229-12D874FA6B4A}" type="slidenum">
              <a:rPr lang="en-US" smtClean="0"/>
              <a:t>‹#›</a:t>
            </a:fld>
            <a:endParaRPr lang="en-US"/>
          </a:p>
        </p:txBody>
      </p:sp>
    </p:spTree>
    <p:extLst>
      <p:ext uri="{BB962C8B-B14F-4D97-AF65-F5344CB8AC3E}">
        <p14:creationId xmlns:p14="http://schemas.microsoft.com/office/powerpoint/2010/main" val="242575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80E8E-8C6E-4B23-B837-9DC3574123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36FFBD-0D64-4E50-BAFA-9E3A00A531A2}"/>
              </a:ext>
            </a:extLst>
          </p:cNvPr>
          <p:cNvSpPr>
            <a:spLocks noGrp="1"/>
          </p:cNvSpPr>
          <p:nvPr>
            <p:ph type="dt" sz="half" idx="10"/>
          </p:nvPr>
        </p:nvSpPr>
        <p:spPr/>
        <p:txBody>
          <a:bodyPr/>
          <a:lstStyle/>
          <a:p>
            <a:fld id="{7417EBC8-16CF-44EE-A404-77181EB64D59}" type="datetimeFigureOut">
              <a:rPr lang="en-US" smtClean="0"/>
              <a:t>10/8/2023</a:t>
            </a:fld>
            <a:endParaRPr lang="en-US"/>
          </a:p>
        </p:txBody>
      </p:sp>
      <p:sp>
        <p:nvSpPr>
          <p:cNvPr id="4" name="Footer Placeholder 3">
            <a:extLst>
              <a:ext uri="{FF2B5EF4-FFF2-40B4-BE49-F238E27FC236}">
                <a16:creationId xmlns:a16="http://schemas.microsoft.com/office/drawing/2014/main" id="{9CD6D924-EB0C-4455-A3E5-4E623F8208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02FD46-B3D8-4590-B301-C5F7A0294695}"/>
              </a:ext>
            </a:extLst>
          </p:cNvPr>
          <p:cNvSpPr>
            <a:spLocks noGrp="1"/>
          </p:cNvSpPr>
          <p:nvPr>
            <p:ph type="sldNum" sz="quarter" idx="12"/>
          </p:nvPr>
        </p:nvSpPr>
        <p:spPr/>
        <p:txBody>
          <a:bodyPr/>
          <a:lstStyle/>
          <a:p>
            <a:fld id="{B65101DE-AAB6-4466-8229-12D874FA6B4A}" type="slidenum">
              <a:rPr lang="en-US" smtClean="0"/>
              <a:t>‹#›</a:t>
            </a:fld>
            <a:endParaRPr lang="en-US"/>
          </a:p>
        </p:txBody>
      </p:sp>
    </p:spTree>
    <p:extLst>
      <p:ext uri="{BB962C8B-B14F-4D97-AF65-F5344CB8AC3E}">
        <p14:creationId xmlns:p14="http://schemas.microsoft.com/office/powerpoint/2010/main" val="3444328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31C7E5-EE01-48C3-B106-0AF7CAD0F076}"/>
              </a:ext>
            </a:extLst>
          </p:cNvPr>
          <p:cNvSpPr>
            <a:spLocks noGrp="1"/>
          </p:cNvSpPr>
          <p:nvPr>
            <p:ph type="dt" sz="half" idx="10"/>
          </p:nvPr>
        </p:nvSpPr>
        <p:spPr/>
        <p:txBody>
          <a:bodyPr/>
          <a:lstStyle/>
          <a:p>
            <a:fld id="{7417EBC8-16CF-44EE-A404-77181EB64D59}" type="datetimeFigureOut">
              <a:rPr lang="en-US" smtClean="0"/>
              <a:t>10/8/2023</a:t>
            </a:fld>
            <a:endParaRPr lang="en-US"/>
          </a:p>
        </p:txBody>
      </p:sp>
      <p:sp>
        <p:nvSpPr>
          <p:cNvPr id="3" name="Footer Placeholder 2">
            <a:extLst>
              <a:ext uri="{FF2B5EF4-FFF2-40B4-BE49-F238E27FC236}">
                <a16:creationId xmlns:a16="http://schemas.microsoft.com/office/drawing/2014/main" id="{F10480D6-3259-450B-86A1-C9B22C6A45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4D4456-25B2-480F-9669-603AD5D20FFA}"/>
              </a:ext>
            </a:extLst>
          </p:cNvPr>
          <p:cNvSpPr>
            <a:spLocks noGrp="1"/>
          </p:cNvSpPr>
          <p:nvPr>
            <p:ph type="sldNum" sz="quarter" idx="12"/>
          </p:nvPr>
        </p:nvSpPr>
        <p:spPr/>
        <p:txBody>
          <a:bodyPr/>
          <a:lstStyle/>
          <a:p>
            <a:fld id="{B65101DE-AAB6-4466-8229-12D874FA6B4A}" type="slidenum">
              <a:rPr lang="en-US" smtClean="0"/>
              <a:t>‹#›</a:t>
            </a:fld>
            <a:endParaRPr lang="en-US"/>
          </a:p>
        </p:txBody>
      </p:sp>
    </p:spTree>
    <p:extLst>
      <p:ext uri="{BB962C8B-B14F-4D97-AF65-F5344CB8AC3E}">
        <p14:creationId xmlns:p14="http://schemas.microsoft.com/office/powerpoint/2010/main" val="2566568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C931E-7360-4B75-8E7D-F73BD61819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F6B323-4740-4E6F-B4E3-9F66DBD5CF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3D1081-218D-4443-A832-FC1AE91E9F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7FC191-CAEF-403B-BB4E-94D0F18E22BA}"/>
              </a:ext>
            </a:extLst>
          </p:cNvPr>
          <p:cNvSpPr>
            <a:spLocks noGrp="1"/>
          </p:cNvSpPr>
          <p:nvPr>
            <p:ph type="dt" sz="half" idx="10"/>
          </p:nvPr>
        </p:nvSpPr>
        <p:spPr/>
        <p:txBody>
          <a:bodyPr/>
          <a:lstStyle/>
          <a:p>
            <a:fld id="{7417EBC8-16CF-44EE-A404-77181EB64D59}" type="datetimeFigureOut">
              <a:rPr lang="en-US" smtClean="0"/>
              <a:t>10/8/2023</a:t>
            </a:fld>
            <a:endParaRPr lang="en-US"/>
          </a:p>
        </p:txBody>
      </p:sp>
      <p:sp>
        <p:nvSpPr>
          <p:cNvPr id="6" name="Footer Placeholder 5">
            <a:extLst>
              <a:ext uri="{FF2B5EF4-FFF2-40B4-BE49-F238E27FC236}">
                <a16:creationId xmlns:a16="http://schemas.microsoft.com/office/drawing/2014/main" id="{39A5B7F9-AFF2-4C59-8C87-CCFEF35477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2DBE7A-3209-465C-BBE2-275147890D32}"/>
              </a:ext>
            </a:extLst>
          </p:cNvPr>
          <p:cNvSpPr>
            <a:spLocks noGrp="1"/>
          </p:cNvSpPr>
          <p:nvPr>
            <p:ph type="sldNum" sz="quarter" idx="12"/>
          </p:nvPr>
        </p:nvSpPr>
        <p:spPr/>
        <p:txBody>
          <a:bodyPr/>
          <a:lstStyle/>
          <a:p>
            <a:fld id="{B65101DE-AAB6-4466-8229-12D874FA6B4A}" type="slidenum">
              <a:rPr lang="en-US" smtClean="0"/>
              <a:t>‹#›</a:t>
            </a:fld>
            <a:endParaRPr lang="en-US"/>
          </a:p>
        </p:txBody>
      </p:sp>
    </p:spTree>
    <p:extLst>
      <p:ext uri="{BB962C8B-B14F-4D97-AF65-F5344CB8AC3E}">
        <p14:creationId xmlns:p14="http://schemas.microsoft.com/office/powerpoint/2010/main" val="2954822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F3EAB-F933-4DA4-AFE7-ED349DD952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58EE75-60E5-4383-82E5-ACACB59283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D801C0-0250-4258-868C-4D5D1D2EF8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A512E7-6324-4B07-8DEA-9008B5E8E7BC}"/>
              </a:ext>
            </a:extLst>
          </p:cNvPr>
          <p:cNvSpPr>
            <a:spLocks noGrp="1"/>
          </p:cNvSpPr>
          <p:nvPr>
            <p:ph type="dt" sz="half" idx="10"/>
          </p:nvPr>
        </p:nvSpPr>
        <p:spPr/>
        <p:txBody>
          <a:bodyPr/>
          <a:lstStyle/>
          <a:p>
            <a:fld id="{7417EBC8-16CF-44EE-A404-77181EB64D59}" type="datetimeFigureOut">
              <a:rPr lang="en-US" smtClean="0"/>
              <a:t>10/8/2023</a:t>
            </a:fld>
            <a:endParaRPr lang="en-US"/>
          </a:p>
        </p:txBody>
      </p:sp>
      <p:sp>
        <p:nvSpPr>
          <p:cNvPr id="6" name="Footer Placeholder 5">
            <a:extLst>
              <a:ext uri="{FF2B5EF4-FFF2-40B4-BE49-F238E27FC236}">
                <a16:creationId xmlns:a16="http://schemas.microsoft.com/office/drawing/2014/main" id="{DDF3CF52-20AF-4716-96F2-8CDF3C6D88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3A4C23-23E1-48C0-A1BB-AA565340F9F2}"/>
              </a:ext>
            </a:extLst>
          </p:cNvPr>
          <p:cNvSpPr>
            <a:spLocks noGrp="1"/>
          </p:cNvSpPr>
          <p:nvPr>
            <p:ph type="sldNum" sz="quarter" idx="12"/>
          </p:nvPr>
        </p:nvSpPr>
        <p:spPr/>
        <p:txBody>
          <a:bodyPr/>
          <a:lstStyle/>
          <a:p>
            <a:fld id="{B65101DE-AAB6-4466-8229-12D874FA6B4A}" type="slidenum">
              <a:rPr lang="en-US" smtClean="0"/>
              <a:t>‹#›</a:t>
            </a:fld>
            <a:endParaRPr lang="en-US"/>
          </a:p>
        </p:txBody>
      </p:sp>
    </p:spTree>
    <p:extLst>
      <p:ext uri="{BB962C8B-B14F-4D97-AF65-F5344CB8AC3E}">
        <p14:creationId xmlns:p14="http://schemas.microsoft.com/office/powerpoint/2010/main" val="1404964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8E955A-68FD-4F88-90AA-FA142F21D3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15734B-670A-4EDE-95E3-84838E24C8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3EC24C-C69D-44D1-AC70-5A3E4E2051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17EBC8-16CF-44EE-A404-77181EB64D59}" type="datetimeFigureOut">
              <a:rPr lang="en-US" smtClean="0"/>
              <a:t>10/8/2023</a:t>
            </a:fld>
            <a:endParaRPr lang="en-US"/>
          </a:p>
        </p:txBody>
      </p:sp>
      <p:sp>
        <p:nvSpPr>
          <p:cNvPr id="5" name="Footer Placeholder 4">
            <a:extLst>
              <a:ext uri="{FF2B5EF4-FFF2-40B4-BE49-F238E27FC236}">
                <a16:creationId xmlns:a16="http://schemas.microsoft.com/office/drawing/2014/main" id="{146658EB-9894-4CF0-A901-A8D7B94DB5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058B11C-3DB8-42FD-A604-28163A6826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5101DE-AAB6-4466-8229-12D874FA6B4A}" type="slidenum">
              <a:rPr lang="en-US" smtClean="0"/>
              <a:t>‹#›</a:t>
            </a:fld>
            <a:endParaRPr lang="en-US"/>
          </a:p>
        </p:txBody>
      </p:sp>
    </p:spTree>
    <p:extLst>
      <p:ext uri="{BB962C8B-B14F-4D97-AF65-F5344CB8AC3E}">
        <p14:creationId xmlns:p14="http://schemas.microsoft.com/office/powerpoint/2010/main" val="1202122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050" name="Picture 2" descr="CUFI Prayer Update: March 2017">
            <a:extLst>
              <a:ext uri="{FF2B5EF4-FFF2-40B4-BE49-F238E27FC236}">
                <a16:creationId xmlns:a16="http://schemas.microsoft.com/office/drawing/2014/main" id="{E402237D-1D97-E413-2879-1A7F11F0CC8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8196" y="2323982"/>
            <a:ext cx="4471081" cy="3858307"/>
          </a:xfrm>
          <a:prstGeom prst="rect">
            <a:avLst/>
          </a:prstGeom>
          <a:noFill/>
          <a:effectLst>
            <a:softEdge rad="889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046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9CBD0C-1A40-41B0-E8F2-FD6788019D53}"/>
              </a:ext>
            </a:extLst>
          </p:cNvPr>
          <p:cNvSpPr>
            <a:spLocks noGrp="1"/>
          </p:cNvSpPr>
          <p:nvPr>
            <p:ph idx="1"/>
          </p:nvPr>
        </p:nvSpPr>
        <p:spPr>
          <a:xfrm>
            <a:off x="838200" y="1585913"/>
            <a:ext cx="10515600" cy="4591050"/>
          </a:xfrm>
        </p:spPr>
        <p:txBody>
          <a:bodyPr>
            <a:noAutofit/>
          </a:bodyPr>
          <a:lstStyle/>
          <a:p>
            <a:pPr marL="0" indent="0" algn="ctr">
              <a:lnSpc>
                <a:spcPct val="150000"/>
              </a:lnSpc>
              <a:buNone/>
            </a:pPr>
            <a:r>
              <a:rPr lang="en-US" sz="4400" b="1" i="0" u="none" strike="noStrike" dirty="0">
                <a:effectLst>
                  <a:outerShdw blurRad="38100" dist="38100" dir="2700000" algn="tl">
                    <a:srgbClr val="000000">
                      <a:alpha val="43137"/>
                    </a:srgbClr>
                  </a:outerShdw>
                </a:effectLst>
              </a:rPr>
              <a:t>Jesus Jesus Jesus</a:t>
            </a:r>
            <a:br>
              <a:rPr lang="en-US" sz="4400" b="1" dirty="0">
                <a:effectLst>
                  <a:outerShdw blurRad="38100" dist="38100" dir="2700000" algn="tl">
                    <a:srgbClr val="000000">
                      <a:alpha val="43137"/>
                    </a:srgbClr>
                  </a:outerShdw>
                </a:effectLst>
              </a:rPr>
            </a:br>
            <a:r>
              <a:rPr lang="en-US" sz="4400" b="1" i="0" u="none" strike="noStrike" dirty="0">
                <a:effectLst>
                  <a:outerShdw blurRad="38100" dist="38100" dir="2700000" algn="tl">
                    <a:srgbClr val="000000">
                      <a:alpha val="43137"/>
                    </a:srgbClr>
                  </a:outerShdw>
                </a:effectLst>
              </a:rPr>
              <a:t>There's just something about that name</a:t>
            </a:r>
            <a:br>
              <a:rPr lang="en-US" sz="4400" b="1" dirty="0">
                <a:effectLst>
                  <a:outerShdw blurRad="38100" dist="38100" dir="2700000" algn="tl">
                    <a:srgbClr val="000000">
                      <a:alpha val="43137"/>
                    </a:srgbClr>
                  </a:outerShdw>
                </a:effectLst>
              </a:rPr>
            </a:br>
            <a:r>
              <a:rPr lang="en-US" sz="4400" b="1" i="0" u="none" strike="noStrike" dirty="0">
                <a:effectLst>
                  <a:outerShdw blurRad="38100" dist="38100" dir="2700000" algn="tl">
                    <a:srgbClr val="000000">
                      <a:alpha val="43137"/>
                    </a:srgbClr>
                  </a:outerShdw>
                </a:effectLst>
              </a:rPr>
              <a:t>Master Savior Jesus</a:t>
            </a:r>
            <a:br>
              <a:rPr lang="en-US" sz="4400" b="1" dirty="0">
                <a:effectLst>
                  <a:outerShdw blurRad="38100" dist="38100" dir="2700000" algn="tl">
                    <a:srgbClr val="000000">
                      <a:alpha val="43137"/>
                    </a:srgbClr>
                  </a:outerShdw>
                </a:effectLst>
              </a:rPr>
            </a:br>
            <a:r>
              <a:rPr lang="en-US" sz="4400" b="1" i="0" u="none" strike="noStrike" dirty="0">
                <a:effectLst>
                  <a:outerShdw blurRad="38100" dist="38100" dir="2700000" algn="tl">
                    <a:srgbClr val="000000">
                      <a:alpha val="43137"/>
                    </a:srgbClr>
                  </a:outerShdw>
                </a:effectLst>
              </a:rPr>
              <a:t>Like a fragrance after the rain</a:t>
            </a:r>
            <a:endParaRPr lang="en-US"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64668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9CBD0C-1A40-41B0-E8F2-FD6788019D53}"/>
              </a:ext>
            </a:extLst>
          </p:cNvPr>
          <p:cNvSpPr>
            <a:spLocks noGrp="1"/>
          </p:cNvSpPr>
          <p:nvPr>
            <p:ph idx="1"/>
          </p:nvPr>
        </p:nvSpPr>
        <p:spPr>
          <a:xfrm>
            <a:off x="838200" y="998084"/>
            <a:ext cx="10515600" cy="4591050"/>
          </a:xfrm>
        </p:spPr>
        <p:txBody>
          <a:bodyPr>
            <a:noAutofit/>
          </a:bodyPr>
          <a:lstStyle/>
          <a:p>
            <a:pPr marL="0" indent="0" algn="ctr">
              <a:lnSpc>
                <a:spcPct val="150000"/>
              </a:lnSpc>
              <a:buNone/>
            </a:pPr>
            <a:r>
              <a:rPr lang="en-US" sz="4400" b="1" i="0" u="none" strike="noStrike" dirty="0">
                <a:effectLst>
                  <a:outerShdw blurRad="38100" dist="38100" dir="2700000" algn="tl">
                    <a:srgbClr val="000000">
                      <a:alpha val="43137"/>
                    </a:srgbClr>
                  </a:outerShdw>
                </a:effectLst>
              </a:rPr>
              <a:t>Jesus Jesus Jesus</a:t>
            </a:r>
            <a:br>
              <a:rPr lang="en-US" sz="4400" b="1" dirty="0">
                <a:effectLst>
                  <a:outerShdw blurRad="38100" dist="38100" dir="2700000" algn="tl">
                    <a:srgbClr val="000000">
                      <a:alpha val="43137"/>
                    </a:srgbClr>
                  </a:outerShdw>
                </a:effectLst>
              </a:rPr>
            </a:br>
            <a:r>
              <a:rPr lang="en-US" sz="4400" b="1" i="0" u="none" strike="noStrike" dirty="0">
                <a:effectLst>
                  <a:outerShdw blurRad="38100" dist="38100" dir="2700000" algn="tl">
                    <a:srgbClr val="000000">
                      <a:alpha val="43137"/>
                    </a:srgbClr>
                  </a:outerShdw>
                </a:effectLst>
              </a:rPr>
              <a:t>Let all heaven and earth proclaim</a:t>
            </a:r>
            <a:br>
              <a:rPr lang="en-US" sz="4400" b="1" dirty="0">
                <a:effectLst>
                  <a:outerShdw blurRad="38100" dist="38100" dir="2700000" algn="tl">
                    <a:srgbClr val="000000">
                      <a:alpha val="43137"/>
                    </a:srgbClr>
                  </a:outerShdw>
                </a:effectLst>
              </a:rPr>
            </a:br>
            <a:r>
              <a:rPr lang="en-US" sz="4400" b="1" i="0" u="none" strike="noStrike" dirty="0">
                <a:effectLst>
                  <a:outerShdw blurRad="38100" dist="38100" dir="2700000" algn="tl">
                    <a:srgbClr val="000000">
                      <a:alpha val="43137"/>
                    </a:srgbClr>
                  </a:outerShdw>
                </a:effectLst>
              </a:rPr>
              <a:t>Kings and kingdoms may all pass away</a:t>
            </a:r>
            <a:br>
              <a:rPr lang="en-US" sz="4400" b="1" dirty="0">
                <a:effectLst>
                  <a:outerShdw blurRad="38100" dist="38100" dir="2700000" algn="tl">
                    <a:srgbClr val="000000">
                      <a:alpha val="43137"/>
                    </a:srgbClr>
                  </a:outerShdw>
                </a:effectLst>
              </a:rPr>
            </a:br>
            <a:r>
              <a:rPr lang="en-US" sz="4400" b="1" i="0" u="none" strike="noStrike" dirty="0">
                <a:effectLst>
                  <a:outerShdw blurRad="38100" dist="38100" dir="2700000" algn="tl">
                    <a:srgbClr val="000000">
                      <a:alpha val="43137"/>
                    </a:srgbClr>
                  </a:outerShdw>
                </a:effectLst>
              </a:rPr>
              <a:t>But there's something about that name</a:t>
            </a:r>
            <a:endParaRPr lang="en-US"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95270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73C88-267C-3052-2746-E5C396FA577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7FD3FC0-7697-FB39-7706-A3E29DBE0F1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318500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38F78D-1BEB-45E2-885C-946885BE9F04}"/>
              </a:ext>
            </a:extLst>
          </p:cNvPr>
          <p:cNvSpPr>
            <a:spLocks noGrp="1"/>
          </p:cNvSpPr>
          <p:nvPr>
            <p:ph idx="1"/>
          </p:nvPr>
        </p:nvSpPr>
        <p:spPr>
          <a:xfrm>
            <a:off x="228600" y="283029"/>
            <a:ext cx="11723914" cy="6433457"/>
          </a:xfrm>
        </p:spPr>
        <p:txBody>
          <a:bodyPr>
            <a:normAutofit/>
          </a:bodyPr>
          <a:lstStyle/>
          <a:p>
            <a:pPr marL="0" marR="0" indent="0">
              <a:lnSpc>
                <a:spcPct val="115000"/>
              </a:lnSpc>
              <a:spcBef>
                <a:spcPts val="0"/>
              </a:spcBef>
              <a:spcAft>
                <a:spcPts val="0"/>
              </a:spcAft>
              <a:buNone/>
            </a:pPr>
            <a:r>
              <a:rPr lang="en-US" sz="2400" b="1" dirty="0">
                <a:solidFill>
                  <a:srgbClr val="0A0A0A"/>
                </a:solidFill>
                <a:effectLst/>
                <a:latin typeface="Arial Rounded MT Bold" panose="020F0704030504030204" pitchFamily="34" charset="0"/>
                <a:ea typeface="Times New Roman" panose="02020603050405020304" pitchFamily="18" charset="0"/>
                <a:cs typeface="Helvetica" panose="020B0604020202020204" pitchFamily="34" charset="0"/>
              </a:rPr>
              <a:t>A dinner speaker was in such a hurry to get to his engagement that when he arrived and sat down at the head table, he suddenly realized that he had forgotten his false teeth. Turning to the man next to him, he complained, "I forgot my teeth, what am I going to do now!?“ The man said, "No problem." He reached into his pocket and pulled out a pair of false teeth. "Try these," he said. The speaker tried them on. "Too loose," he said. The man then said, "I have another pair -- try these.“ The speaker tried them on and responded, "Too tight." The man was not taken back at all. He said, "I have one more pair. Try them."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2400" b="1" dirty="0">
                <a:solidFill>
                  <a:srgbClr val="0A0A0A"/>
                </a:solidFill>
                <a:effectLst/>
                <a:latin typeface="Arial Rounded MT Bold" panose="020F0704030504030204" pitchFamily="34" charset="0"/>
                <a:ea typeface="Times New Roman" panose="02020603050405020304" pitchFamily="18" charset="0"/>
                <a:cs typeface="Helvetica" panose="020B0604020202020204" pitchFamily="34" charset="0"/>
              </a:rPr>
              <a:t>The speaker said, "They fit perfectly." With that, he ate his meal and gave his speech. After the dinner meeting was over, the speaker went to thank the man who had helped him. "I want to thank you for coming to my aid. Where is your office? I've been looking for a good dentist."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800"/>
              </a:spcAft>
              <a:buNone/>
            </a:pPr>
            <a:r>
              <a:rPr lang="en-US" sz="2400" b="1" dirty="0">
                <a:solidFill>
                  <a:srgbClr val="0A0A0A"/>
                </a:solidFill>
                <a:effectLst/>
                <a:latin typeface="Arial Rounded MT Bold" panose="020F0704030504030204" pitchFamily="34" charset="0"/>
                <a:ea typeface="Times New Roman" panose="02020603050405020304" pitchFamily="18" charset="0"/>
                <a:cs typeface="Helvetica" panose="020B0604020202020204" pitchFamily="34" charset="0"/>
              </a:rPr>
              <a:t>The man replied, "I'm not a dentist. I'm an undertaker."</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7183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84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38C79-A004-4D88-8BEC-011D5047608F}"/>
              </a:ext>
            </a:extLst>
          </p:cNvPr>
          <p:cNvSpPr>
            <a:spLocks noGrp="1"/>
          </p:cNvSpPr>
          <p:nvPr>
            <p:ph type="ctrTitle"/>
          </p:nvPr>
        </p:nvSpPr>
        <p:spPr>
          <a:xfrm>
            <a:off x="386080" y="3804920"/>
            <a:ext cx="6705600" cy="2632073"/>
          </a:xfrm>
        </p:spPr>
        <p:txBody>
          <a:bodyPr>
            <a:normAutofit/>
          </a:bodyPr>
          <a:lstStyle/>
          <a:p>
            <a:r>
              <a:rPr lang="en-US" sz="4400" b="1" dirty="0">
                <a:solidFill>
                  <a:schemeClr val="bg1"/>
                </a:solidFill>
                <a:effectLst>
                  <a:outerShdw blurRad="38100" dist="38100" dir="2700000" algn="tl">
                    <a:srgbClr val="000000">
                      <a:alpha val="43137"/>
                    </a:srgbClr>
                  </a:outerShdw>
                </a:effectLst>
                <a:latin typeface="Arial Rounded MT Bold" panose="020F0704030504030204" pitchFamily="34" charset="0"/>
              </a:rPr>
              <a:t>E-</a:t>
            </a:r>
            <a:r>
              <a:rPr lang="en-US" sz="4400" b="1" dirty="0" err="1">
                <a:solidFill>
                  <a:schemeClr val="bg1"/>
                </a:solidFill>
                <a:effectLst>
                  <a:outerShdw blurRad="38100" dist="38100" dir="2700000" algn="tl">
                    <a:srgbClr val="000000">
                      <a:alpha val="43137"/>
                    </a:srgbClr>
                  </a:outerShdw>
                </a:effectLst>
                <a:latin typeface="Arial Rounded MT Bold" panose="020F0704030504030204" pitchFamily="34" charset="0"/>
              </a:rPr>
              <a:t>x-c</a:t>
            </a:r>
            <a:r>
              <a:rPr lang="en-US" sz="4400" b="1" dirty="0">
                <a:solidFill>
                  <a:schemeClr val="bg1"/>
                </a:solidFill>
                <a:effectLst>
                  <a:outerShdw blurRad="38100" dist="38100" dir="2700000" algn="tl">
                    <a:srgbClr val="000000">
                      <a:alpha val="43137"/>
                    </a:srgbClr>
                  </a:outerShdw>
                </a:effectLst>
                <a:latin typeface="Arial Rounded MT Bold" panose="020F0704030504030204" pitchFamily="34" charset="0"/>
              </a:rPr>
              <a:t>-u-s-e M-e!</a:t>
            </a:r>
            <a:br>
              <a:rPr lang="en-US" sz="4400" b="1" dirty="0">
                <a:solidFill>
                  <a:schemeClr val="bg1"/>
                </a:solidFill>
                <a:effectLst>
                  <a:outerShdw blurRad="38100" dist="38100" dir="2700000" algn="tl">
                    <a:srgbClr val="000000">
                      <a:alpha val="43137"/>
                    </a:srgbClr>
                  </a:outerShdw>
                </a:effectLst>
                <a:latin typeface="Arial Rounded MT Bold" panose="020F0704030504030204" pitchFamily="34" charset="0"/>
              </a:rPr>
            </a:br>
            <a:r>
              <a:rPr lang="en-US" sz="4400" b="1" dirty="0">
                <a:solidFill>
                  <a:schemeClr val="bg1"/>
                </a:solidFill>
                <a:effectLst>
                  <a:outerShdw blurRad="38100" dist="38100" dir="2700000" algn="tl">
                    <a:srgbClr val="000000">
                      <a:alpha val="43137"/>
                    </a:srgbClr>
                  </a:outerShdw>
                </a:effectLst>
                <a:latin typeface="Arial Rounded MT Bold" panose="020F0704030504030204" pitchFamily="34" charset="0"/>
              </a:rPr>
              <a:t>Pt 2</a:t>
            </a:r>
            <a:br>
              <a:rPr lang="en-US" sz="4400" b="1" dirty="0">
                <a:solidFill>
                  <a:schemeClr val="bg1"/>
                </a:solidFill>
                <a:effectLst>
                  <a:outerShdw blurRad="38100" dist="38100" dir="2700000" algn="tl">
                    <a:srgbClr val="000000">
                      <a:alpha val="43137"/>
                    </a:srgbClr>
                  </a:outerShdw>
                </a:effectLst>
                <a:latin typeface="Arial Rounded MT Bold" panose="020F0704030504030204" pitchFamily="34" charset="0"/>
              </a:rPr>
            </a:br>
            <a:r>
              <a:rPr lang="en-US" sz="4400" b="1" dirty="0">
                <a:solidFill>
                  <a:schemeClr val="bg1"/>
                </a:solidFill>
                <a:effectLst>
                  <a:outerShdw blurRad="38100" dist="38100" dir="2700000" algn="tl">
                    <a:srgbClr val="000000">
                      <a:alpha val="43137"/>
                    </a:srgbClr>
                  </a:outerShdw>
                </a:effectLst>
                <a:latin typeface="Arial Rounded MT Bold" panose="020F0704030504030204" pitchFamily="34" charset="0"/>
              </a:rPr>
              <a:t>“Excuses”</a:t>
            </a:r>
          </a:p>
        </p:txBody>
      </p:sp>
      <p:sp>
        <p:nvSpPr>
          <p:cNvPr id="3" name="Subtitle 2">
            <a:extLst>
              <a:ext uri="{FF2B5EF4-FFF2-40B4-BE49-F238E27FC236}">
                <a16:creationId xmlns:a16="http://schemas.microsoft.com/office/drawing/2014/main" id="{512BB48C-8130-44EC-A7CC-BE35C5C345F8}"/>
              </a:ext>
            </a:extLst>
          </p:cNvPr>
          <p:cNvSpPr>
            <a:spLocks noGrp="1"/>
          </p:cNvSpPr>
          <p:nvPr>
            <p:ph type="subTitle" idx="1"/>
          </p:nvPr>
        </p:nvSpPr>
        <p:spPr>
          <a:xfrm>
            <a:off x="9641840" y="5857874"/>
            <a:ext cx="2438400" cy="771525"/>
          </a:xfrm>
        </p:spPr>
        <p:txBody>
          <a:bodyPr>
            <a:normAutofit/>
          </a:bodyPr>
          <a:lstStyle/>
          <a:p>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Exodus 3</a:t>
            </a:r>
            <a:endParaRPr lang="en-US" sz="4000" dirty="0">
              <a:solidFill>
                <a:schemeClr val="bg1"/>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CB469760-2580-4660-B888-1DCB26102309}"/>
              </a:ext>
            </a:extLst>
          </p:cNvPr>
          <p:cNvSpPr txBox="1"/>
          <p:nvPr/>
        </p:nvSpPr>
        <p:spPr>
          <a:xfrm>
            <a:off x="544286" y="566978"/>
            <a:ext cx="2209800" cy="461665"/>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rPr>
              <a:t>October 8, 2023</a:t>
            </a:r>
          </a:p>
        </p:txBody>
      </p:sp>
      <p:sp>
        <p:nvSpPr>
          <p:cNvPr id="8" name="TextBox 7">
            <a:extLst>
              <a:ext uri="{FF2B5EF4-FFF2-40B4-BE49-F238E27FC236}">
                <a16:creationId xmlns:a16="http://schemas.microsoft.com/office/drawing/2014/main" id="{E1E954A5-EF42-4D33-8125-BB3A924EB1E8}"/>
              </a:ext>
            </a:extLst>
          </p:cNvPr>
          <p:cNvSpPr txBox="1"/>
          <p:nvPr/>
        </p:nvSpPr>
        <p:spPr>
          <a:xfrm>
            <a:off x="620486" y="70428"/>
            <a:ext cx="2209800" cy="461665"/>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rPr>
              <a:t>Edward Church</a:t>
            </a:r>
          </a:p>
        </p:txBody>
      </p:sp>
    </p:spTree>
    <p:extLst>
      <p:ext uri="{BB962C8B-B14F-4D97-AF65-F5344CB8AC3E}">
        <p14:creationId xmlns:p14="http://schemas.microsoft.com/office/powerpoint/2010/main" val="3141029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0-#ppt_w/2"/>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6"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1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3" dur="1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3500"/>
                            </p:stCondLst>
                            <p:childTnLst>
                              <p:par>
                                <p:cTn id="15" presetID="2" presetClass="entr" presetSubtype="12"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2000" fill="hold"/>
                                        <p:tgtEl>
                                          <p:spTgt spid="8"/>
                                        </p:tgtEl>
                                        <p:attrNameLst>
                                          <p:attrName>ppt_x</p:attrName>
                                        </p:attrNameLst>
                                      </p:cBhvr>
                                      <p:tavLst>
                                        <p:tav tm="0">
                                          <p:val>
                                            <p:strVal val="0-#ppt_w/2"/>
                                          </p:val>
                                        </p:tav>
                                        <p:tav tm="100000">
                                          <p:val>
                                            <p:strVal val="#ppt_x"/>
                                          </p:val>
                                        </p:tav>
                                      </p:tavLst>
                                    </p:anim>
                                    <p:anim calcmode="lin" valueType="num">
                                      <p:cBhvr additive="base">
                                        <p:cTn id="18" dur="20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6"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2000" fill="hold"/>
                                        <p:tgtEl>
                                          <p:spTgt spid="4"/>
                                        </p:tgtEl>
                                        <p:attrNameLst>
                                          <p:attrName>ppt_x</p:attrName>
                                        </p:attrNameLst>
                                      </p:cBhvr>
                                      <p:tavLst>
                                        <p:tav tm="0">
                                          <p:val>
                                            <p:strVal val="1+#ppt_w/2"/>
                                          </p:val>
                                        </p:tav>
                                        <p:tav tm="100000">
                                          <p:val>
                                            <p:strVal val="#ppt_x"/>
                                          </p:val>
                                        </p:tav>
                                      </p:tavLst>
                                    </p:anim>
                                    <p:anim calcmode="lin" valueType="num">
                                      <p:cBhvr additive="base">
                                        <p:cTn id="22"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F814B0-5378-4670-BFD1-CF850F38E1EF}"/>
              </a:ext>
            </a:extLst>
          </p:cNvPr>
          <p:cNvSpPr>
            <a:spLocks noGrp="1"/>
          </p:cNvSpPr>
          <p:nvPr>
            <p:ph idx="1"/>
          </p:nvPr>
        </p:nvSpPr>
        <p:spPr>
          <a:xfrm>
            <a:off x="342900" y="370114"/>
            <a:ext cx="8986295" cy="6183086"/>
          </a:xfrm>
          <a:solidFill>
            <a:schemeClr val="bg1">
              <a:alpha val="80000"/>
            </a:schemeClr>
          </a:solidFill>
        </p:spPr>
        <p:txBody>
          <a:bodyPr>
            <a:noAutofit/>
          </a:bodyPr>
          <a:lstStyle/>
          <a:p>
            <a:pPr marL="0" marR="0" indent="0" algn="ctr">
              <a:lnSpc>
                <a:spcPct val="100000"/>
              </a:lnSpc>
              <a:spcBef>
                <a:spcPts val="0"/>
              </a:spcBef>
              <a:buNone/>
            </a:pPr>
            <a:r>
              <a:rPr lang="en-US" sz="32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Now is Not the Time…</a:t>
            </a:r>
          </a:p>
          <a:p>
            <a:pPr marL="0" marR="0" indent="0" algn="ctr">
              <a:lnSpc>
                <a:spcPct val="100000"/>
              </a:lnSpc>
              <a:spcBef>
                <a:spcPts val="0"/>
              </a:spcBef>
              <a:spcAft>
                <a:spcPts val="800"/>
              </a:spcAft>
              <a:buNone/>
            </a:pPr>
            <a:r>
              <a:rPr lang="en-US" sz="32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…to Lay Low and Stay in the Shadows…</a:t>
            </a:r>
          </a:p>
          <a:p>
            <a:pPr marL="0" marR="0" indent="0" algn="ctr">
              <a:lnSpc>
                <a:spcPct val="100000"/>
              </a:lnSpc>
              <a:spcBef>
                <a:spcPts val="0"/>
              </a:spcBef>
              <a:buNone/>
            </a:pPr>
            <a:r>
              <a:rPr lang="en-US" sz="32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Now is the Time…</a:t>
            </a:r>
          </a:p>
          <a:p>
            <a:pPr marL="0" marR="0" indent="0" algn="ctr">
              <a:lnSpc>
                <a:spcPct val="115000"/>
              </a:lnSpc>
              <a:spcBef>
                <a:spcPts val="0"/>
              </a:spcBef>
              <a:spcAft>
                <a:spcPts val="800"/>
              </a:spcAft>
              <a:buNone/>
            </a:pPr>
            <a:r>
              <a:rPr lang="en-US" sz="32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…for the Church to Rise and Shine…</a:t>
            </a:r>
          </a:p>
          <a:p>
            <a:pPr marL="457200" lvl="1" indent="0" algn="ctr">
              <a:lnSpc>
                <a:spcPct val="100000"/>
              </a:lnSpc>
              <a:spcBef>
                <a:spcPts val="0"/>
              </a:spcBef>
              <a:buNone/>
            </a:pPr>
            <a:r>
              <a:rPr lang="en-US" sz="32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We Are … </a:t>
            </a:r>
          </a:p>
          <a:p>
            <a:pPr marL="914400" lvl="2" algn="ctr">
              <a:lnSpc>
                <a:spcPct val="115000"/>
              </a:lnSpc>
              <a:spcBef>
                <a:spcPts val="0"/>
              </a:spcBef>
              <a:spcAft>
                <a:spcPts val="800"/>
              </a:spcAft>
            </a:pPr>
            <a:r>
              <a:rPr lang="en-US" sz="32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City on a Hill that Cannot Be Hid</a:t>
            </a:r>
          </a:p>
          <a:p>
            <a:pPr marL="914400" lvl="2" algn="ctr">
              <a:lnSpc>
                <a:spcPct val="115000"/>
              </a:lnSpc>
              <a:spcBef>
                <a:spcPts val="0"/>
              </a:spcBef>
              <a:spcAft>
                <a:spcPts val="800"/>
              </a:spcAft>
            </a:pPr>
            <a:r>
              <a:rPr lang="en-US" sz="32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Salt of the World</a:t>
            </a:r>
          </a:p>
          <a:p>
            <a:pPr marL="914400" lvl="2" algn="ctr">
              <a:lnSpc>
                <a:spcPct val="115000"/>
              </a:lnSpc>
              <a:spcBef>
                <a:spcPts val="0"/>
              </a:spcBef>
              <a:spcAft>
                <a:spcPts val="800"/>
              </a:spcAft>
            </a:pPr>
            <a:r>
              <a:rPr lang="en-US" sz="32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Light of the World</a:t>
            </a:r>
          </a:p>
          <a:p>
            <a:pPr marL="914400" lvl="2" algn="ctr">
              <a:lnSpc>
                <a:spcPct val="115000"/>
              </a:lnSpc>
              <a:spcBef>
                <a:spcPts val="0"/>
              </a:spcBef>
              <a:spcAft>
                <a:spcPts val="800"/>
              </a:spcAft>
            </a:pPr>
            <a:r>
              <a:rPr lang="en-US" sz="32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Instead</a:t>
            </a:r>
          </a:p>
          <a:p>
            <a:pPr marL="228600" lvl="1" indent="0">
              <a:lnSpc>
                <a:spcPct val="115000"/>
              </a:lnSpc>
              <a:spcBef>
                <a:spcPts val="0"/>
              </a:spcBef>
              <a:spcAft>
                <a:spcPts val="800"/>
              </a:spcAft>
              <a:buNone/>
            </a:pPr>
            <a:r>
              <a:rPr lang="en-US" sz="36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We Have Become a Generation of Excuses</a:t>
            </a:r>
          </a:p>
        </p:txBody>
      </p:sp>
    </p:spTree>
    <p:extLst>
      <p:ext uri="{BB962C8B-B14F-4D97-AF65-F5344CB8AC3E}">
        <p14:creationId xmlns:p14="http://schemas.microsoft.com/office/powerpoint/2010/main" val="3730574724"/>
      </p:ext>
    </p:extLst>
  </p:cSld>
  <p:clrMapOvr>
    <a:masterClrMapping/>
  </p:clrMapOvr>
  <mc:AlternateContent xmlns:mc="http://schemas.openxmlformats.org/markup-compatibility/2006" xmlns:p14="http://schemas.microsoft.com/office/powerpoint/2010/main">
    <mc:Choice Requires="p14">
      <p:transition spd="slow" p14:dur="275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2000" fill="hold"/>
                                        <p:tgtEl>
                                          <p:spTgt spid="3">
                                            <p:bg/>
                                          </p:spTgt>
                                        </p:tgtEl>
                                        <p:attrNameLst>
                                          <p:attrName>ppt_w</p:attrName>
                                        </p:attrNameLst>
                                      </p:cBhvr>
                                      <p:tavLst>
                                        <p:tav tm="0">
                                          <p:val>
                                            <p:fltVal val="0"/>
                                          </p:val>
                                        </p:tav>
                                        <p:tav tm="100000">
                                          <p:val>
                                            <p:strVal val="#ppt_w"/>
                                          </p:val>
                                        </p:tav>
                                      </p:tavLst>
                                    </p:anim>
                                    <p:anim calcmode="lin" valueType="num">
                                      <p:cBhvr>
                                        <p:cTn id="8" dur="2000" fill="hold"/>
                                        <p:tgtEl>
                                          <p:spTgt spid="3">
                                            <p:bg/>
                                          </p:spTgt>
                                        </p:tgtEl>
                                        <p:attrNameLst>
                                          <p:attrName>ppt_h</p:attrName>
                                        </p:attrNameLst>
                                      </p:cBhvr>
                                      <p:tavLst>
                                        <p:tav tm="0">
                                          <p:val>
                                            <p:fltVal val="0"/>
                                          </p:val>
                                        </p:tav>
                                        <p:tav tm="100000">
                                          <p:val>
                                            <p:strVal val="#ppt_h"/>
                                          </p:val>
                                        </p:tav>
                                      </p:tavLst>
                                    </p:anim>
                                    <p:animEffect transition="in" filter="fade">
                                      <p:cBhvr>
                                        <p:cTn id="9" dur="2000"/>
                                        <p:tgtEl>
                                          <p:spTgt spid="3">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2000"/>
                                        <p:tgtEl>
                                          <p:spTgt spid="3">
                                            <p:txEl>
                                              <p:pRg st="0" end="0"/>
                                            </p:txEl>
                                          </p:spTgt>
                                        </p:tgtEl>
                                      </p:cBhvr>
                                    </p:animEffect>
                                  </p:childTnLst>
                                </p:cTn>
                              </p:par>
                            </p:childTnLst>
                          </p:cTn>
                        </p:par>
                        <p:par>
                          <p:cTn id="15" fill="hold">
                            <p:stCondLst>
                              <p:cond delay="2000"/>
                            </p:stCondLst>
                            <p:childTnLst>
                              <p:par>
                                <p:cTn id="16" presetID="53" presetClass="entr" presetSubtype="16"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0" dur="2000"/>
                                        <p:tgtEl>
                                          <p:spTgt spid="3">
                                            <p:txEl>
                                              <p:pRg st="1" end="1"/>
                                            </p:txEl>
                                          </p:spTgt>
                                        </p:tgtEl>
                                      </p:cBhvr>
                                    </p:animEffect>
                                  </p:childTnLst>
                                </p:cTn>
                              </p:par>
                            </p:childTnLst>
                          </p:cTn>
                        </p:par>
                        <p:par>
                          <p:cTn id="21" fill="hold">
                            <p:stCondLst>
                              <p:cond delay="4000"/>
                            </p:stCondLst>
                            <p:childTnLst>
                              <p:par>
                                <p:cTn id="22" presetID="53" presetClass="entr" presetSubtype="16"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5"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6" dur="2000"/>
                                        <p:tgtEl>
                                          <p:spTgt spid="3">
                                            <p:txEl>
                                              <p:pRg st="2" end="2"/>
                                            </p:txEl>
                                          </p:spTgt>
                                        </p:tgtEl>
                                      </p:cBhvr>
                                    </p:animEffect>
                                  </p:childTnLst>
                                </p:cTn>
                              </p:par>
                            </p:childTnLst>
                          </p:cTn>
                        </p:par>
                        <p:par>
                          <p:cTn id="27" fill="hold">
                            <p:stCondLst>
                              <p:cond delay="6000"/>
                            </p:stCondLst>
                            <p:childTnLst>
                              <p:par>
                                <p:cTn id="28" presetID="53" presetClass="entr" presetSubtype="16" fill="hold" grpId="0" nodeType="after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p:cTn id="30"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1" dur="2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2" dur="2000"/>
                                        <p:tgtEl>
                                          <p:spTgt spid="3">
                                            <p:txEl>
                                              <p:pRg st="3" end="3"/>
                                            </p:txEl>
                                          </p:spTgt>
                                        </p:tgtEl>
                                      </p:cBhvr>
                                    </p:animEffect>
                                  </p:childTnLst>
                                </p:cTn>
                              </p:par>
                            </p:childTnLst>
                          </p:cTn>
                        </p:par>
                        <p:par>
                          <p:cTn id="33" fill="hold">
                            <p:stCondLst>
                              <p:cond delay="8000"/>
                            </p:stCondLst>
                            <p:childTnLst>
                              <p:par>
                                <p:cTn id="34" presetID="53" presetClass="entr" presetSubtype="16" fill="hold" grpId="0" nodeType="after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p:cTn id="36"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7" dur="2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8" dur="2000"/>
                                        <p:tgtEl>
                                          <p:spTgt spid="3">
                                            <p:txEl>
                                              <p:pRg st="4" end="4"/>
                                            </p:txEl>
                                          </p:spTgt>
                                        </p:tgtEl>
                                      </p:cBhvr>
                                    </p:animEffect>
                                  </p:childTnLst>
                                </p:cTn>
                              </p:par>
                            </p:childTnLst>
                          </p:cTn>
                        </p:par>
                        <p:par>
                          <p:cTn id="39" fill="hold">
                            <p:stCondLst>
                              <p:cond delay="10000"/>
                            </p:stCondLst>
                            <p:childTnLst>
                              <p:par>
                                <p:cTn id="40" presetID="53" presetClass="entr" presetSubtype="16" fill="hold" grpId="0" nodeType="after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2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20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2000"/>
                                        <p:tgtEl>
                                          <p:spTgt spid="3">
                                            <p:txEl>
                                              <p:pRg st="5" end="5"/>
                                            </p:txEl>
                                          </p:spTgt>
                                        </p:tgtEl>
                                      </p:cBhvr>
                                    </p:animEffect>
                                  </p:childTnLst>
                                </p:cTn>
                              </p:par>
                            </p:childTnLst>
                          </p:cTn>
                        </p:par>
                        <p:par>
                          <p:cTn id="45" fill="hold">
                            <p:stCondLst>
                              <p:cond delay="12000"/>
                            </p:stCondLst>
                            <p:childTnLst>
                              <p:par>
                                <p:cTn id="46" presetID="53" presetClass="entr" presetSubtype="16" fill="hold" grpId="0" nodeType="after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 calcmode="lin" valueType="num">
                                      <p:cBhvr>
                                        <p:cTn id="48" dur="2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9" dur="20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0" dur="2000"/>
                                        <p:tgtEl>
                                          <p:spTgt spid="3">
                                            <p:txEl>
                                              <p:pRg st="6" end="6"/>
                                            </p:txEl>
                                          </p:spTgt>
                                        </p:tgtEl>
                                      </p:cBhvr>
                                    </p:animEffect>
                                  </p:childTnLst>
                                </p:cTn>
                              </p:par>
                            </p:childTnLst>
                          </p:cTn>
                        </p:par>
                        <p:par>
                          <p:cTn id="51" fill="hold">
                            <p:stCondLst>
                              <p:cond delay="14000"/>
                            </p:stCondLst>
                            <p:childTnLst>
                              <p:par>
                                <p:cTn id="52" presetID="53" presetClass="entr" presetSubtype="16" fill="hold" grpId="0" nodeType="after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 calcmode="lin" valueType="num">
                                      <p:cBhvr>
                                        <p:cTn id="54" dur="2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5" dur="20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6" dur="2000"/>
                                        <p:tgtEl>
                                          <p:spTgt spid="3">
                                            <p:txEl>
                                              <p:pRg st="7" end="7"/>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anim calcmode="lin" valueType="num">
                                      <p:cBhvr>
                                        <p:cTn id="61" dur="2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2" dur="20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63" dur="2000"/>
                                        <p:tgtEl>
                                          <p:spTgt spid="3">
                                            <p:txEl>
                                              <p:pRg st="8" end="8"/>
                                            </p:txEl>
                                          </p:spTgt>
                                        </p:tgtEl>
                                      </p:cBhvr>
                                    </p:animEffect>
                                  </p:childTnLst>
                                </p:cTn>
                              </p:par>
                            </p:childTnLst>
                          </p:cTn>
                        </p:par>
                        <p:par>
                          <p:cTn id="64" fill="hold">
                            <p:stCondLst>
                              <p:cond delay="2000"/>
                            </p:stCondLst>
                            <p:childTnLst>
                              <p:par>
                                <p:cTn id="65" presetID="53" presetClass="entr" presetSubtype="16" fill="hold" grpId="0" nodeType="afterEffect">
                                  <p:stCondLst>
                                    <p:cond delay="0"/>
                                  </p:stCondLst>
                                  <p:childTnLst>
                                    <p:set>
                                      <p:cBhvr>
                                        <p:cTn id="66" dur="1" fill="hold">
                                          <p:stCondLst>
                                            <p:cond delay="0"/>
                                          </p:stCondLst>
                                        </p:cTn>
                                        <p:tgtEl>
                                          <p:spTgt spid="3">
                                            <p:txEl>
                                              <p:pRg st="9" end="9"/>
                                            </p:txEl>
                                          </p:spTgt>
                                        </p:tgtEl>
                                        <p:attrNameLst>
                                          <p:attrName>style.visibility</p:attrName>
                                        </p:attrNameLst>
                                      </p:cBhvr>
                                      <p:to>
                                        <p:strVal val="visible"/>
                                      </p:to>
                                    </p:set>
                                    <p:anim calcmode="lin" valueType="num">
                                      <p:cBhvr>
                                        <p:cTn id="67" dur="2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68" dur="20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69"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FB043-A94A-5F71-052F-35A60CAFDB07}"/>
              </a:ext>
            </a:extLst>
          </p:cNvPr>
          <p:cNvSpPr>
            <a:spLocks noGrp="1"/>
          </p:cNvSpPr>
          <p:nvPr>
            <p:ph type="title"/>
          </p:nvPr>
        </p:nvSpPr>
        <p:spPr>
          <a:xfrm>
            <a:off x="213167" y="214654"/>
            <a:ext cx="10515600" cy="1325563"/>
          </a:xfrm>
        </p:spPr>
        <p:txBody>
          <a:bodyPr/>
          <a:lstStyle/>
          <a:p>
            <a:r>
              <a:rPr lang="en-US" b="1" dirty="0">
                <a:effectLst>
                  <a:outerShdw blurRad="38100" dist="38100" dir="2700000" algn="tl">
                    <a:srgbClr val="000000">
                      <a:alpha val="43137"/>
                    </a:srgbClr>
                  </a:outerShdw>
                </a:effectLst>
                <a:latin typeface="Arial Rounded MT Bold" panose="020F0704030504030204" pitchFamily="34" charset="0"/>
              </a:rPr>
              <a:t>We Have Traded Excellence For…</a:t>
            </a:r>
          </a:p>
        </p:txBody>
      </p:sp>
      <p:sp>
        <p:nvSpPr>
          <p:cNvPr id="3" name="Content Placeholder 2">
            <a:extLst>
              <a:ext uri="{FF2B5EF4-FFF2-40B4-BE49-F238E27FC236}">
                <a16:creationId xmlns:a16="http://schemas.microsoft.com/office/drawing/2014/main" id="{68DF3985-DE24-D4A9-A647-347F11587106}"/>
              </a:ext>
            </a:extLst>
          </p:cNvPr>
          <p:cNvSpPr>
            <a:spLocks noGrp="1"/>
          </p:cNvSpPr>
          <p:nvPr>
            <p:ph idx="1"/>
          </p:nvPr>
        </p:nvSpPr>
        <p:spPr>
          <a:solidFill>
            <a:schemeClr val="bg1"/>
          </a:solidFill>
        </p:spPr>
        <p:txBody>
          <a:bodyPr/>
          <a:lstStyle/>
          <a:p>
            <a:pPr algn="ctr">
              <a:lnSpc>
                <a:spcPct val="100000"/>
              </a:lnSpc>
            </a:pPr>
            <a:r>
              <a:rPr lang="en-US" sz="3200" b="1" dirty="0">
                <a:effectLst>
                  <a:outerShdw blurRad="38100" dist="38100" dir="2700000" algn="tl">
                    <a:srgbClr val="000000">
                      <a:alpha val="43137"/>
                    </a:srgbClr>
                  </a:outerShdw>
                </a:effectLst>
                <a:latin typeface="Arial Rounded MT Bold" panose="020F0704030504030204" pitchFamily="34" charset="0"/>
              </a:rPr>
              <a:t>Instead of Searching For a Way to Excellence</a:t>
            </a:r>
          </a:p>
          <a:p>
            <a:pPr algn="ctr">
              <a:lnSpc>
                <a:spcPct val="100000"/>
              </a:lnSpc>
            </a:pPr>
            <a:r>
              <a:rPr lang="en-US" sz="3200" b="1" dirty="0">
                <a:effectLst>
                  <a:outerShdw blurRad="38100" dist="38100" dir="2700000" algn="tl">
                    <a:srgbClr val="000000">
                      <a:alpha val="43137"/>
                    </a:srgbClr>
                  </a:outerShdw>
                </a:effectLst>
                <a:latin typeface="Arial Rounded MT Bold" panose="020F0704030504030204" pitchFamily="34" charset="0"/>
              </a:rPr>
              <a:t>We Search for an Excuse to Explain Mediocrity</a:t>
            </a:r>
          </a:p>
          <a:p>
            <a:pPr marL="0" indent="0" algn="ctr">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COVID, Economy, No Time, No Money, </a:t>
            </a:r>
          </a:p>
          <a:p>
            <a:pPr marL="0" indent="0" algn="ctr">
              <a:lnSpc>
                <a:spcPct val="100000"/>
              </a:lnSpc>
              <a:buNone/>
            </a:pPr>
            <a:endParaRPr lang="en-US" sz="3200" b="1" dirty="0">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pPr>
            <a:r>
              <a:rPr lang="en-US" sz="3200" b="1" dirty="0">
                <a:effectLst>
                  <a:outerShdw blurRad="38100" dist="38100" dir="2700000" algn="tl">
                    <a:srgbClr val="000000">
                      <a:alpha val="43137"/>
                    </a:srgbClr>
                  </a:outerShdw>
                </a:effectLst>
                <a:latin typeface="Arial Rounded MT Bold" panose="020F0704030504030204" pitchFamily="34" charset="0"/>
              </a:rPr>
              <a:t>This Attitude has Crept Into the Church</a:t>
            </a:r>
          </a:p>
          <a:p>
            <a:pPr marL="0" indent="0" algn="ctr">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Remember…</a:t>
            </a:r>
          </a:p>
          <a:p>
            <a:pPr marL="0" indent="0" algn="ctr">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There is a Difference in a Reason and an Excuse</a:t>
            </a:r>
            <a:endParaRPr lang="en-US" b="1" dirty="0">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107866745"/>
      </p:ext>
    </p:extLst>
  </p:cSld>
  <p:clrMapOvr>
    <a:masterClrMapping/>
  </p:clrMapOvr>
  <mc:AlternateContent xmlns:mc="http://schemas.openxmlformats.org/markup-compatibility/2006" xmlns:p14="http://schemas.microsoft.com/office/powerpoint/2010/main">
    <mc:Choice Requires="p14">
      <p:transition spd="slow" p14:dur="27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wipe(left)">
                                      <p:cBhvr>
                                        <p:cTn id="12" dur="2000"/>
                                        <p:tgtEl>
                                          <p:spTgt spid="3">
                                            <p:bg/>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2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2000"/>
                                        <p:tgtEl>
                                          <p:spTgt spid="3">
                                            <p:txEl>
                                              <p:pRg st="1" end="1"/>
                                            </p:txEl>
                                          </p:spTgt>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left)">
                                      <p:cBhvr>
                                        <p:cTn id="24" dur="20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wipe(left)">
                                      <p:cBhvr>
                                        <p:cTn id="29" dur="20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wipe(left)">
                                      <p:cBhvr>
                                        <p:cTn id="34" dur="2000"/>
                                        <p:tgtEl>
                                          <p:spTgt spid="3">
                                            <p:txEl>
                                              <p:pRg st="5" end="5"/>
                                            </p:txEl>
                                          </p:spTgt>
                                        </p:tgtEl>
                                      </p:cBhvr>
                                    </p:animEffect>
                                  </p:childTnLst>
                                </p:cTn>
                              </p:par>
                            </p:childTnLst>
                          </p:cTn>
                        </p:par>
                        <p:par>
                          <p:cTn id="35" fill="hold">
                            <p:stCondLst>
                              <p:cond delay="2000"/>
                            </p:stCondLst>
                            <p:childTnLst>
                              <p:par>
                                <p:cTn id="36" presetID="22" presetClass="entr" presetSubtype="8" fill="hold" grpId="0" nodeType="after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wipe(left)">
                                      <p:cBhvr>
                                        <p:cTn id="38"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343ED8-3502-6977-F18C-5EF023DA6B59}"/>
              </a:ext>
            </a:extLst>
          </p:cNvPr>
          <p:cNvSpPr>
            <a:spLocks noGrp="1"/>
          </p:cNvSpPr>
          <p:nvPr>
            <p:ph idx="1"/>
          </p:nvPr>
        </p:nvSpPr>
        <p:spPr>
          <a:xfrm>
            <a:off x="362674" y="949124"/>
            <a:ext cx="11829326" cy="5382228"/>
          </a:xfrm>
          <a:solidFill>
            <a:schemeClr val="bg1">
              <a:alpha val="90000"/>
            </a:schemeClr>
          </a:solidFill>
        </p:spPr>
        <p:txBody>
          <a:bodyPr/>
          <a:lstStyle/>
          <a:p>
            <a:pPr marL="0" indent="0" algn="ctr">
              <a:lnSpc>
                <a:spcPct val="100000"/>
              </a:lnSpc>
              <a:buNone/>
            </a:pPr>
            <a:r>
              <a:rPr lang="en-US" sz="3200" b="1" i="1" dirty="0">
                <a:solidFill>
                  <a:srgbClr val="222222"/>
                </a:solidFill>
                <a:effectLst>
                  <a:outerShdw blurRad="38100" dist="38100" dir="2700000" algn="tl">
                    <a:srgbClr val="000000">
                      <a:alpha val="43137"/>
                    </a:srgbClr>
                  </a:outerShdw>
                </a:effectLst>
                <a:latin typeface="Arial Rounded MT Bold" panose="020F0704030504030204" pitchFamily="34" charset="0"/>
              </a:rPr>
              <a:t>He that is good for making excuses is seldom good for anything else” </a:t>
            </a:r>
            <a:r>
              <a:rPr lang="en-US" sz="3200" b="1" i="0" dirty="0">
                <a:solidFill>
                  <a:srgbClr val="222222"/>
                </a:solidFill>
                <a:effectLst>
                  <a:outerShdw blurRad="38100" dist="38100" dir="2700000" algn="tl">
                    <a:srgbClr val="000000">
                      <a:alpha val="43137"/>
                    </a:srgbClr>
                  </a:outerShdw>
                </a:effectLst>
                <a:latin typeface="Arial Rounded MT Bold" panose="020F0704030504030204" pitchFamily="34" charset="0"/>
              </a:rPr>
              <a:t>– Benjamin Franklin</a:t>
            </a:r>
          </a:p>
          <a:p>
            <a:pPr marL="0" indent="0" algn="ctr">
              <a:lnSpc>
                <a:spcPct val="200000"/>
              </a:lnSpc>
              <a:buNone/>
            </a:pPr>
            <a:r>
              <a:rPr lang="en-US" sz="3200" b="1" i="1" dirty="0">
                <a:solidFill>
                  <a:srgbClr val="222222"/>
                </a:solidFill>
                <a:effectLst>
                  <a:outerShdw blurRad="38100" dist="38100" dir="2700000" algn="tl">
                    <a:srgbClr val="000000">
                      <a:alpha val="43137"/>
                    </a:srgbClr>
                  </a:outerShdw>
                </a:effectLst>
                <a:latin typeface="Arial Rounded MT Bold" panose="020F0704030504030204" pitchFamily="34" charset="0"/>
              </a:rPr>
              <a:t>“Excuses are the crutches of the uncommitted.”</a:t>
            </a:r>
            <a:r>
              <a:rPr lang="en-US" sz="3200" b="1" i="0" dirty="0">
                <a:solidFill>
                  <a:srgbClr val="222222"/>
                </a:solidFill>
                <a:effectLst>
                  <a:outerShdw blurRad="38100" dist="38100" dir="2700000" algn="tl">
                    <a:srgbClr val="000000">
                      <a:alpha val="43137"/>
                    </a:srgbClr>
                  </a:outerShdw>
                </a:effectLst>
                <a:latin typeface="Arial Rounded MT Bold" panose="020F0704030504030204" pitchFamily="34" charset="0"/>
              </a:rPr>
              <a:t>  </a:t>
            </a:r>
          </a:p>
          <a:p>
            <a:pPr marL="514350" indent="-514350" algn="ctr">
              <a:lnSpc>
                <a:spcPct val="100000"/>
              </a:lnSpc>
              <a:spcBef>
                <a:spcPts val="0"/>
              </a:spcBef>
              <a:buAutoNum type="alphaUcPeriod"/>
            </a:pPr>
            <a:r>
              <a:rPr lang="en-US" sz="3200" b="1" i="0" dirty="0">
                <a:solidFill>
                  <a:srgbClr val="222222"/>
                </a:solidFill>
                <a:effectLst>
                  <a:outerShdw blurRad="38100" dist="38100" dir="2700000" algn="tl">
                    <a:srgbClr val="000000">
                      <a:alpha val="43137"/>
                    </a:srgbClr>
                  </a:outerShdw>
                </a:effectLst>
                <a:latin typeface="Arial Rounded MT Bold" panose="020F0704030504030204" pitchFamily="34" charset="0"/>
              </a:rPr>
              <a:t>R. Bernard</a:t>
            </a:r>
          </a:p>
          <a:p>
            <a:pPr marL="0" indent="0" algn="ctr">
              <a:lnSpc>
                <a:spcPct val="200000"/>
              </a:lnSpc>
              <a:buNone/>
            </a:pPr>
            <a:r>
              <a:rPr lang="en-US" sz="3200" b="1" i="1" dirty="0">
                <a:solidFill>
                  <a:srgbClr val="222222"/>
                </a:solidFill>
                <a:effectLst>
                  <a:outerShdw blurRad="38100" dist="38100" dir="2700000" algn="tl">
                    <a:srgbClr val="000000">
                      <a:alpha val="43137"/>
                    </a:srgbClr>
                  </a:outerShdw>
                </a:effectLst>
                <a:latin typeface="Arial Rounded MT Bold" panose="020F0704030504030204" pitchFamily="34" charset="0"/>
              </a:rPr>
              <a:t>“Excuses are merely nails used to build a house of</a:t>
            </a:r>
          </a:p>
          <a:p>
            <a:pPr marL="0" indent="0" algn="ctr">
              <a:lnSpc>
                <a:spcPct val="100000"/>
              </a:lnSpc>
              <a:spcBef>
                <a:spcPts val="0"/>
              </a:spcBef>
              <a:buNone/>
            </a:pPr>
            <a:r>
              <a:rPr lang="en-US" sz="3200" b="1" i="1" dirty="0">
                <a:solidFill>
                  <a:srgbClr val="222222"/>
                </a:solidFill>
                <a:effectLst>
                  <a:outerShdw blurRad="38100" dist="38100" dir="2700000" algn="tl">
                    <a:srgbClr val="000000">
                      <a:alpha val="43137"/>
                    </a:srgbClr>
                  </a:outerShdw>
                </a:effectLst>
                <a:latin typeface="Arial Rounded MT Bold" panose="020F0704030504030204" pitchFamily="34" charset="0"/>
              </a:rPr>
              <a:t>failure.”</a:t>
            </a:r>
            <a:r>
              <a:rPr lang="en-US" sz="3200" b="1" i="0" dirty="0">
                <a:solidFill>
                  <a:srgbClr val="222222"/>
                </a:solidFill>
                <a:effectLst>
                  <a:outerShdw blurRad="38100" dist="38100" dir="2700000" algn="tl">
                    <a:srgbClr val="000000">
                      <a:alpha val="43137"/>
                    </a:srgbClr>
                  </a:outerShdw>
                </a:effectLst>
                <a:latin typeface="Arial Rounded MT Bold" panose="020F0704030504030204" pitchFamily="34" charset="0"/>
              </a:rPr>
              <a:t>  – A. Lincoln</a:t>
            </a:r>
          </a:p>
          <a:p>
            <a:pPr marL="0" indent="0" algn="ctr">
              <a:lnSpc>
                <a:spcPct val="200000"/>
              </a:lnSpc>
              <a:buNone/>
            </a:pPr>
            <a:r>
              <a:rPr lang="en-US" sz="3200" b="1" i="1" dirty="0">
                <a:solidFill>
                  <a:srgbClr val="000000"/>
                </a:solidFill>
                <a:effectLst>
                  <a:outerShdw blurRad="38100" dist="38100" dir="2700000" algn="tl">
                    <a:srgbClr val="000000">
                      <a:alpha val="43137"/>
                    </a:srgbClr>
                  </a:outerShdw>
                </a:effectLst>
                <a:latin typeface="Arial Rounded MT Bold" panose="020F0704030504030204" pitchFamily="34" charset="0"/>
              </a:rPr>
              <a:t>“Excuses will always be there for you, </a:t>
            </a:r>
            <a:r>
              <a:rPr lang="en-US" sz="3200" b="1" i="1" u="none" strike="noStrike" dirty="0">
                <a:solidFill>
                  <a:srgbClr val="000000"/>
                </a:solidFill>
                <a:effectLst>
                  <a:outerShdw blurRad="38100" dist="38100" dir="2700000" algn="tl">
                    <a:srgbClr val="000000">
                      <a:alpha val="43137"/>
                    </a:srgbClr>
                  </a:outerShdw>
                </a:effectLst>
                <a:latin typeface="Arial Rounded MT Bold" panose="020F0704030504030204" pitchFamily="34" charset="0"/>
              </a:rPr>
              <a:t>opportunity</a:t>
            </a:r>
            <a:r>
              <a:rPr lang="en-US" sz="3200" b="1" i="1" dirty="0">
                <a:solidFill>
                  <a:srgbClr val="000000"/>
                </a:solidFill>
                <a:effectLst>
                  <a:outerShdw blurRad="38100" dist="38100" dir="2700000" algn="tl">
                    <a:srgbClr val="000000">
                      <a:alpha val="43137"/>
                    </a:srgbClr>
                  </a:outerShdw>
                </a:effectLst>
                <a:latin typeface="Arial Rounded MT Bold" panose="020F0704030504030204" pitchFamily="34" charset="0"/>
              </a:rPr>
              <a:t> won’t.” </a:t>
            </a:r>
            <a:endParaRPr lang="en-US" sz="3200" b="1" i="1" dirty="0">
              <a:solidFill>
                <a:srgbClr val="222222"/>
              </a:solidFill>
              <a:effectLst>
                <a:outerShdw blurRad="38100" dist="38100" dir="2700000" algn="tl">
                  <a:srgbClr val="000000">
                    <a:alpha val="43137"/>
                  </a:srgbClr>
                </a:outerShdw>
              </a:effectLst>
              <a:latin typeface="Arial Rounded MT Bold" panose="020F0704030504030204" pitchFamily="34" charset="0"/>
            </a:endParaRPr>
          </a:p>
          <a:p>
            <a:pPr algn="l">
              <a:buFont typeface="+mj-lt"/>
              <a:buAutoNum type="arabicPeriod"/>
            </a:pPr>
            <a:endParaRPr lang="en-US" sz="3200" b="0" i="0" dirty="0">
              <a:solidFill>
                <a:srgbClr val="222222"/>
              </a:solidFill>
              <a:effectLst>
                <a:outerShdw blurRad="38100" dist="38100" dir="2700000" algn="tl">
                  <a:srgbClr val="000000">
                    <a:alpha val="43137"/>
                  </a:srgbClr>
                </a:outerShdw>
              </a:effectLst>
              <a:latin typeface="PT Sans" panose="020B0503020203020204" pitchFamily="34" charset="0"/>
            </a:endParaRPr>
          </a:p>
          <a:p>
            <a:endParaRPr lang="en-US" dirty="0"/>
          </a:p>
        </p:txBody>
      </p:sp>
    </p:spTree>
    <p:extLst>
      <p:ext uri="{BB962C8B-B14F-4D97-AF65-F5344CB8AC3E}">
        <p14:creationId xmlns:p14="http://schemas.microsoft.com/office/powerpoint/2010/main" val="4144272666"/>
      </p:ext>
    </p:extLst>
  </p:cSld>
  <p:clrMapOvr>
    <a:masterClrMapping/>
  </p:clrMapOvr>
  <mc:AlternateContent xmlns:mc="http://schemas.openxmlformats.org/markup-compatibility/2006" xmlns:p14="http://schemas.microsoft.com/office/powerpoint/2010/main">
    <mc:Choice Requires="p14">
      <p:transition spd="slow" p14:dur="2500">
        <p:push dir="d"/>
      </p:transition>
    </mc:Choice>
    <mc:Fallback xmlns="">
      <p:transition spd="slow">
        <p:push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barn(inVertical)">
                                      <p:cBhvr>
                                        <p:cTn id="24" dur="500"/>
                                        <p:tgtEl>
                                          <p:spTgt spid="3">
                                            <p:txEl>
                                              <p:pRg st="3" end="3"/>
                                            </p:txEl>
                                          </p:spTgt>
                                        </p:tgtEl>
                                      </p:cBhvr>
                                    </p:animEffect>
                                  </p:childTnLst>
                                </p:cTn>
                              </p:par>
                            </p:childTnLst>
                          </p:cTn>
                        </p:par>
                        <p:par>
                          <p:cTn id="25" fill="hold">
                            <p:stCondLst>
                              <p:cond delay="500"/>
                            </p:stCondLst>
                            <p:childTnLst>
                              <p:par>
                                <p:cTn id="26" presetID="16" presetClass="entr" presetSubtype="21" fill="hold" grpId="0"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barn(inVertical)">
                                      <p:cBhvr>
                                        <p:cTn id="28" dur="5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barn(inVertical)">
                                      <p:cBhvr>
                                        <p:cTn id="3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B5A7A-F1E0-4B0A-A76F-32DFEC01698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B2323B3-B5E0-437B-A370-61BD76638BE7}"/>
              </a:ext>
            </a:extLst>
          </p:cNvPr>
          <p:cNvSpPr>
            <a:spLocks noGrp="1"/>
          </p:cNvSpPr>
          <p:nvPr>
            <p:ph idx="1"/>
          </p:nvPr>
        </p:nvSpPr>
        <p:spPr>
          <a:xfrm>
            <a:off x="126999" y="1551008"/>
            <a:ext cx="9919825" cy="4941868"/>
          </a:xfrm>
          <a:solidFill>
            <a:schemeClr val="bg1">
              <a:alpha val="90000"/>
            </a:schemeClr>
          </a:solidFill>
          <a:effectLst>
            <a:softEdge rad="38100"/>
          </a:effectLst>
        </p:spPr>
        <p:txBody>
          <a:bodyPr>
            <a:normAutofit fontScale="92500" lnSpcReduction="10000"/>
          </a:bodyPr>
          <a:lstStyle/>
          <a:p>
            <a:pPr marL="0" marR="0" indent="0">
              <a:lnSpc>
                <a:spcPct val="110000"/>
              </a:lnSpc>
              <a:spcBef>
                <a:spcPts val="0"/>
              </a:spcBef>
              <a:spcAft>
                <a:spcPts val="800"/>
              </a:spcAft>
              <a:buNone/>
            </a:pP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If Anybody Had… </a:t>
            </a:r>
          </a:p>
          <a:p>
            <a:pPr lvl="1">
              <a:lnSpc>
                <a:spcPct val="110000"/>
              </a:lnSpc>
              <a:spcBef>
                <a:spcPts val="0"/>
              </a:spcBef>
              <a:spcAft>
                <a:spcPts val="800"/>
              </a:spcAft>
            </a:pP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Call on Their Life It was Moses</a:t>
            </a:r>
          </a:p>
          <a:p>
            <a:pPr lvl="1">
              <a:lnSpc>
                <a:spcPct val="110000"/>
              </a:lnSpc>
              <a:spcBef>
                <a:spcPts val="0"/>
              </a:spcBef>
              <a:spcAft>
                <a:spcPts val="800"/>
              </a:spcAft>
            </a:pPr>
            <a:r>
              <a:rPr lang="en-US" sz="3200" b="1">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Falls </a:t>
            </a: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in Their Life It was Moses</a:t>
            </a:r>
          </a:p>
          <a:p>
            <a:pPr marL="0" marR="0" indent="0">
              <a:lnSpc>
                <a:spcPct val="110000"/>
              </a:lnSpc>
              <a:spcBef>
                <a:spcPts val="1200"/>
              </a:spcBef>
              <a:spcAft>
                <a:spcPts val="800"/>
              </a:spcAft>
              <a:buNone/>
            </a:pP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Moses’ Big Mission was Overshadowed by..</a:t>
            </a:r>
          </a:p>
          <a:p>
            <a:pPr marL="0" marR="0" indent="0">
              <a:lnSpc>
                <a:spcPct val="110000"/>
              </a:lnSpc>
              <a:spcBef>
                <a:spcPts val="0"/>
              </a:spcBef>
              <a:spcAft>
                <a:spcPts val="800"/>
              </a:spcAft>
              <a:buNone/>
            </a:pP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       …His Five Big Excuses… Exodus 3:11–4:14 </a:t>
            </a:r>
          </a:p>
          <a:p>
            <a:pPr marL="0" marR="0" indent="0">
              <a:lnSpc>
                <a:spcPct val="110000"/>
              </a:lnSpc>
              <a:spcBef>
                <a:spcPts val="1200"/>
              </a:spcBef>
              <a:spcAft>
                <a:spcPts val="800"/>
              </a:spcAft>
              <a:buNone/>
            </a:pP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What Caused This ?</a:t>
            </a:r>
          </a:p>
          <a:p>
            <a:pPr marL="0" marR="0" indent="0" algn="ctr">
              <a:lnSpc>
                <a:spcPct val="110000"/>
              </a:lnSpc>
              <a:spcBef>
                <a:spcPts val="0"/>
              </a:spcBef>
              <a:spcAft>
                <a:spcPts val="800"/>
              </a:spcAft>
              <a:buNone/>
            </a:pP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He Focused on the “What If’s” …</a:t>
            </a:r>
          </a:p>
          <a:p>
            <a:pPr marL="0" marR="0" indent="0" algn="ctr">
              <a:lnSpc>
                <a:spcPct val="110000"/>
              </a:lnSpc>
              <a:spcBef>
                <a:spcPts val="0"/>
              </a:spcBef>
              <a:spcAft>
                <a:spcPts val="800"/>
              </a:spcAft>
              <a:buNone/>
            </a:pPr>
            <a:r>
              <a:rPr lang="en-US" sz="3200"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 Instead of the “What Is’”</a:t>
            </a:r>
            <a:endParaRPr lang="en-US" sz="3200" b="1" dirty="0">
              <a:latin typeface="Arial Rounded MT Bold" panose="020F0704030504030204" pitchFamily="34" charset="0"/>
            </a:endParaRPr>
          </a:p>
        </p:txBody>
      </p:sp>
    </p:spTree>
    <p:extLst>
      <p:ext uri="{BB962C8B-B14F-4D97-AF65-F5344CB8AC3E}">
        <p14:creationId xmlns:p14="http://schemas.microsoft.com/office/powerpoint/2010/main" val="261602964"/>
      </p:ext>
    </p:extLst>
  </p:cSld>
  <p:clrMapOvr>
    <a:masterClrMapping/>
  </p:clrMapOvr>
  <mc:AlternateContent xmlns:mc="http://schemas.openxmlformats.org/markup-compatibility/2006" xmlns:p14="http://schemas.microsoft.com/office/powerpoint/2010/main">
    <mc:Choice Requires="p14">
      <p:transition spd="slow" p14:dur="325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2000" fill="hold"/>
                                        <p:tgtEl>
                                          <p:spTgt spid="3">
                                            <p:bg/>
                                          </p:spTgt>
                                        </p:tgtEl>
                                        <p:attrNameLst>
                                          <p:attrName>ppt_w</p:attrName>
                                        </p:attrNameLst>
                                      </p:cBhvr>
                                      <p:tavLst>
                                        <p:tav tm="0">
                                          <p:val>
                                            <p:fltVal val="0"/>
                                          </p:val>
                                        </p:tav>
                                        <p:tav tm="100000">
                                          <p:val>
                                            <p:strVal val="#ppt_w"/>
                                          </p:val>
                                        </p:tav>
                                      </p:tavLst>
                                    </p:anim>
                                    <p:anim calcmode="lin" valueType="num">
                                      <p:cBhvr>
                                        <p:cTn id="8" dur="2000" fill="hold"/>
                                        <p:tgtEl>
                                          <p:spTgt spid="3">
                                            <p:bg/>
                                          </p:spTgt>
                                        </p:tgtEl>
                                        <p:attrNameLst>
                                          <p:attrName>ppt_h</p:attrName>
                                        </p:attrNameLst>
                                      </p:cBhvr>
                                      <p:tavLst>
                                        <p:tav tm="0">
                                          <p:val>
                                            <p:fltVal val="0"/>
                                          </p:val>
                                        </p:tav>
                                        <p:tav tm="100000">
                                          <p:val>
                                            <p:strVal val="#ppt_h"/>
                                          </p:val>
                                        </p:tav>
                                      </p:tavLst>
                                    </p:anim>
                                    <p:anim calcmode="lin" valueType="num">
                                      <p:cBhvr>
                                        <p:cTn id="9" dur="2000" fill="hold"/>
                                        <p:tgtEl>
                                          <p:spTgt spid="3">
                                            <p:bg/>
                                          </p:spTgt>
                                        </p:tgtEl>
                                        <p:attrNameLst>
                                          <p:attrName>style.rotation</p:attrName>
                                        </p:attrNameLst>
                                      </p:cBhvr>
                                      <p:tavLst>
                                        <p:tav tm="0">
                                          <p:val>
                                            <p:fltVal val="90"/>
                                          </p:val>
                                        </p:tav>
                                        <p:tav tm="100000">
                                          <p:val>
                                            <p:fltVal val="0"/>
                                          </p:val>
                                        </p:tav>
                                      </p:tavLst>
                                    </p:anim>
                                    <p:animEffect transition="in" filter="fade">
                                      <p:cBhvr>
                                        <p:cTn id="10" dur="2000"/>
                                        <p:tgtEl>
                                          <p:spTgt spid="3">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2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2000"/>
                                        <p:tgtEl>
                                          <p:spTgt spid="3">
                                            <p:txEl>
                                              <p:pRg st="0" end="0"/>
                                            </p:txEl>
                                          </p:spTgt>
                                        </p:tgtEl>
                                      </p:cBhvr>
                                    </p:animEffect>
                                  </p:childTnLst>
                                </p:cTn>
                              </p:par>
                            </p:childTnLst>
                          </p:cTn>
                        </p:par>
                        <p:par>
                          <p:cTn id="17" fill="hold">
                            <p:stCondLst>
                              <p:cond delay="2000"/>
                            </p:stCondLst>
                            <p:childTnLst>
                              <p:par>
                                <p:cTn id="18" presetID="31" presetClass="entr" presetSubtype="0"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2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2" dur="2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3" dur="2000"/>
                                        <p:tgtEl>
                                          <p:spTgt spid="3">
                                            <p:txEl>
                                              <p:pRg st="1" end="1"/>
                                            </p:txEl>
                                          </p:spTgt>
                                        </p:tgtEl>
                                      </p:cBhvr>
                                    </p:animEffect>
                                  </p:childTnLst>
                                </p:cTn>
                              </p:par>
                            </p:childTnLst>
                          </p:cTn>
                        </p:par>
                        <p:par>
                          <p:cTn id="24" fill="hold">
                            <p:stCondLst>
                              <p:cond delay="4000"/>
                            </p:stCondLst>
                            <p:childTnLst>
                              <p:par>
                                <p:cTn id="25" presetID="31" presetClass="entr" presetSubtype="0" fill="hold" grpId="0" nodeType="after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p:cTn id="27"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8" dur="2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9" dur="2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0" dur="20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6" dur="2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7" dur="2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8" dur="2000"/>
                                        <p:tgtEl>
                                          <p:spTgt spid="3">
                                            <p:txEl>
                                              <p:pRg st="3" end="3"/>
                                            </p:txEl>
                                          </p:spTgt>
                                        </p:tgtEl>
                                      </p:cBhvr>
                                    </p:animEffect>
                                  </p:childTnLst>
                                </p:cTn>
                              </p:par>
                            </p:childTnLst>
                          </p:cTn>
                        </p:par>
                        <p:par>
                          <p:cTn id="39" fill="hold">
                            <p:stCondLst>
                              <p:cond delay="2000"/>
                            </p:stCondLst>
                            <p:childTnLst>
                              <p:par>
                                <p:cTn id="40" presetID="31" presetClass="entr" presetSubtype="0" fill="hold" grpId="0" nodeType="after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3" dur="2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4" dur="2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5" dur="2000"/>
                                        <p:tgtEl>
                                          <p:spTgt spid="3">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grpId="0" nodeType="clickEffect">
                                  <p:stCondLst>
                                    <p:cond delay="0"/>
                                  </p:stCondLst>
                                  <p:childTnLst>
                                    <p:set>
                                      <p:cBhvr>
                                        <p:cTn id="49" dur="1" fill="hold">
                                          <p:stCondLst>
                                            <p:cond delay="0"/>
                                          </p:stCondLst>
                                        </p:cTn>
                                        <p:tgtEl>
                                          <p:spTgt spid="3">
                                            <p:txEl>
                                              <p:pRg st="5" end="5"/>
                                            </p:txEl>
                                          </p:spTgt>
                                        </p:tgtEl>
                                        <p:attrNameLst>
                                          <p:attrName>style.visibility</p:attrName>
                                        </p:attrNameLst>
                                      </p:cBhvr>
                                      <p:to>
                                        <p:strVal val="visible"/>
                                      </p:to>
                                    </p:set>
                                    <p:anim calcmode="lin" valueType="num">
                                      <p:cBhvr>
                                        <p:cTn id="50" dur="2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1" dur="2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52" dur="2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3" dur="2000"/>
                                        <p:tgtEl>
                                          <p:spTgt spid="3">
                                            <p:txEl>
                                              <p:pRg st="5" end="5"/>
                                            </p:txEl>
                                          </p:spTgt>
                                        </p:tgtEl>
                                      </p:cBhvr>
                                    </p:animEffect>
                                  </p:childTnLst>
                                </p:cTn>
                              </p:par>
                            </p:childTnLst>
                          </p:cTn>
                        </p:par>
                        <p:par>
                          <p:cTn id="54" fill="hold">
                            <p:stCondLst>
                              <p:cond delay="2000"/>
                            </p:stCondLst>
                            <p:childTnLst>
                              <p:par>
                                <p:cTn id="55" presetID="31" presetClass="entr" presetSubtype="0" fill="hold" grpId="0" nodeType="afterEffect">
                                  <p:stCondLst>
                                    <p:cond delay="0"/>
                                  </p:stCondLst>
                                  <p:childTnLst>
                                    <p:set>
                                      <p:cBhvr>
                                        <p:cTn id="56" dur="1" fill="hold">
                                          <p:stCondLst>
                                            <p:cond delay="0"/>
                                          </p:stCondLst>
                                        </p:cTn>
                                        <p:tgtEl>
                                          <p:spTgt spid="3">
                                            <p:txEl>
                                              <p:pRg st="6" end="6"/>
                                            </p:txEl>
                                          </p:spTgt>
                                        </p:tgtEl>
                                        <p:attrNameLst>
                                          <p:attrName>style.visibility</p:attrName>
                                        </p:attrNameLst>
                                      </p:cBhvr>
                                      <p:to>
                                        <p:strVal val="visible"/>
                                      </p:to>
                                    </p:set>
                                    <p:anim calcmode="lin" valueType="num">
                                      <p:cBhvr>
                                        <p:cTn id="57" dur="2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8" dur="2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59" dur="2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60" dur="2000"/>
                                        <p:tgtEl>
                                          <p:spTgt spid="3">
                                            <p:txEl>
                                              <p:pRg st="6" end="6"/>
                                            </p:txEl>
                                          </p:spTgt>
                                        </p:tgtEl>
                                      </p:cBhvr>
                                    </p:animEffect>
                                  </p:childTnLst>
                                </p:cTn>
                              </p:par>
                            </p:childTnLst>
                          </p:cTn>
                        </p:par>
                        <p:par>
                          <p:cTn id="61" fill="hold">
                            <p:stCondLst>
                              <p:cond delay="4000"/>
                            </p:stCondLst>
                            <p:childTnLst>
                              <p:par>
                                <p:cTn id="62" presetID="31" presetClass="entr" presetSubtype="0" fill="hold" grpId="0" nodeType="afterEffect">
                                  <p:stCondLst>
                                    <p:cond delay="0"/>
                                  </p:stCondLst>
                                  <p:childTnLst>
                                    <p:set>
                                      <p:cBhvr>
                                        <p:cTn id="63" dur="1" fill="hold">
                                          <p:stCondLst>
                                            <p:cond delay="0"/>
                                          </p:stCondLst>
                                        </p:cTn>
                                        <p:tgtEl>
                                          <p:spTgt spid="3">
                                            <p:txEl>
                                              <p:pRg st="7" end="7"/>
                                            </p:txEl>
                                          </p:spTgt>
                                        </p:tgtEl>
                                        <p:attrNameLst>
                                          <p:attrName>style.visibility</p:attrName>
                                        </p:attrNameLst>
                                      </p:cBhvr>
                                      <p:to>
                                        <p:strVal val="visible"/>
                                      </p:to>
                                    </p:set>
                                    <p:anim calcmode="lin" valueType="num">
                                      <p:cBhvr>
                                        <p:cTn id="64" dur="2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5" dur="2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66" dur="2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67"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8C42E5-7E40-CB05-8D80-256E98DFE1AB}"/>
              </a:ext>
            </a:extLst>
          </p:cNvPr>
          <p:cNvSpPr>
            <a:spLocks noGrp="1"/>
          </p:cNvSpPr>
          <p:nvPr>
            <p:ph idx="1"/>
          </p:nvPr>
        </p:nvSpPr>
        <p:spPr>
          <a:xfrm>
            <a:off x="293914" y="141514"/>
            <a:ext cx="11059886" cy="6520543"/>
          </a:xfrm>
          <a:solidFill>
            <a:schemeClr val="bg1">
              <a:alpha val="85000"/>
            </a:schemeClr>
          </a:solidFill>
        </p:spPr>
        <p:txBody>
          <a:bodyPr>
            <a:normAutofit fontScale="47500" lnSpcReduction="20000"/>
          </a:bodyPr>
          <a:lstStyle/>
          <a:p>
            <a:pPr marL="0" indent="0" algn="l">
              <a:lnSpc>
                <a:spcPct val="120000"/>
              </a:lnSpc>
              <a:buNone/>
            </a:pPr>
            <a:r>
              <a:rPr lang="en-US" sz="5500" b="1" i="0" baseline="30000" dirty="0">
                <a:solidFill>
                  <a:srgbClr val="000000"/>
                </a:solidFill>
                <a:effectLst>
                  <a:outerShdw blurRad="38100" dist="38100" dir="2700000" algn="tl">
                    <a:srgbClr val="000000">
                      <a:alpha val="43137"/>
                    </a:srgbClr>
                  </a:outerShdw>
                </a:effectLst>
                <a:latin typeface="Arial Rounded MT Bold" panose="020F0704030504030204" pitchFamily="34" charset="0"/>
              </a:rPr>
              <a:t>1 </a:t>
            </a:r>
            <a:r>
              <a:rPr lang="en-US" sz="5500" b="0" i="0" dirty="0">
                <a:solidFill>
                  <a:srgbClr val="000000"/>
                </a:solidFill>
                <a:effectLst>
                  <a:outerShdw blurRad="38100" dist="38100" dir="2700000" algn="tl">
                    <a:srgbClr val="000000">
                      <a:alpha val="43137"/>
                    </a:srgbClr>
                  </a:outerShdw>
                </a:effectLst>
                <a:latin typeface="Arial Rounded MT Bold" panose="020F0704030504030204" pitchFamily="34" charset="0"/>
              </a:rPr>
              <a:t>O God, do not be silent! Do not be deaf. Do not be quiet, O God.</a:t>
            </a:r>
            <a:br>
              <a:rPr lang="en-US" sz="5500" b="0" i="0" dirty="0">
                <a:solidFill>
                  <a:srgbClr val="000000"/>
                </a:solidFill>
                <a:effectLst>
                  <a:outerShdw blurRad="38100" dist="38100" dir="2700000" algn="tl">
                    <a:srgbClr val="000000">
                      <a:alpha val="43137"/>
                    </a:srgbClr>
                  </a:outerShdw>
                </a:effectLst>
                <a:latin typeface="Arial Rounded MT Bold" panose="020F0704030504030204" pitchFamily="34" charset="0"/>
              </a:rPr>
            </a:br>
            <a:r>
              <a:rPr lang="en-US" sz="5500" b="1" i="0" baseline="30000" dirty="0">
                <a:solidFill>
                  <a:srgbClr val="000000"/>
                </a:solidFill>
                <a:effectLst>
                  <a:outerShdw blurRad="38100" dist="38100" dir="2700000" algn="tl">
                    <a:srgbClr val="000000">
                      <a:alpha val="43137"/>
                    </a:srgbClr>
                  </a:outerShdw>
                </a:effectLst>
                <a:latin typeface="Arial Rounded MT Bold" panose="020F0704030504030204" pitchFamily="34" charset="0"/>
              </a:rPr>
              <a:t>2 </a:t>
            </a:r>
            <a:r>
              <a:rPr lang="en-US" sz="5500" b="0" i="0" dirty="0">
                <a:solidFill>
                  <a:srgbClr val="000000"/>
                </a:solidFill>
                <a:effectLst>
                  <a:outerShdw blurRad="38100" dist="38100" dir="2700000" algn="tl">
                    <a:srgbClr val="000000">
                      <a:alpha val="43137"/>
                    </a:srgbClr>
                  </a:outerShdw>
                </a:effectLst>
                <a:latin typeface="Arial Rounded MT Bold" panose="020F0704030504030204" pitchFamily="34" charset="0"/>
              </a:rPr>
              <a:t>Don’t you hear the uproar of your enemies?</a:t>
            </a:r>
            <a:br>
              <a:rPr lang="en-US" sz="5500" b="0" i="0" dirty="0">
                <a:solidFill>
                  <a:srgbClr val="000000"/>
                </a:solidFill>
                <a:effectLst>
                  <a:outerShdw blurRad="38100" dist="38100" dir="2700000" algn="tl">
                    <a:srgbClr val="000000">
                      <a:alpha val="43137"/>
                    </a:srgbClr>
                  </a:outerShdw>
                </a:effectLst>
                <a:latin typeface="Arial Rounded MT Bold" panose="020F0704030504030204" pitchFamily="34" charset="0"/>
              </a:rPr>
            </a:br>
            <a:r>
              <a:rPr lang="en-US" sz="5500" b="0" i="0" dirty="0">
                <a:solidFill>
                  <a:srgbClr val="000000"/>
                </a:solidFill>
                <a:effectLst>
                  <a:outerShdw blurRad="38100" dist="38100" dir="2700000" algn="tl">
                    <a:srgbClr val="000000">
                      <a:alpha val="43137"/>
                    </a:srgbClr>
                  </a:outerShdw>
                </a:effectLst>
                <a:latin typeface="Arial Rounded MT Bold" panose="020F0704030504030204" pitchFamily="34" charset="0"/>
              </a:rPr>
              <a:t>    Don’t you see that your arrogant enemies are rising up?</a:t>
            </a:r>
            <a:br>
              <a:rPr lang="en-US" sz="5500" b="0" i="0" dirty="0">
                <a:solidFill>
                  <a:srgbClr val="000000"/>
                </a:solidFill>
                <a:effectLst>
                  <a:outerShdw blurRad="38100" dist="38100" dir="2700000" algn="tl">
                    <a:srgbClr val="000000">
                      <a:alpha val="43137"/>
                    </a:srgbClr>
                  </a:outerShdw>
                </a:effectLst>
                <a:latin typeface="Arial Rounded MT Bold" panose="020F0704030504030204" pitchFamily="34" charset="0"/>
              </a:rPr>
            </a:br>
            <a:r>
              <a:rPr lang="en-US" sz="5500" b="1" i="0" baseline="30000" dirty="0">
                <a:solidFill>
                  <a:srgbClr val="000000"/>
                </a:solidFill>
                <a:effectLst>
                  <a:outerShdw blurRad="38100" dist="38100" dir="2700000" algn="tl">
                    <a:srgbClr val="000000">
                      <a:alpha val="43137"/>
                    </a:srgbClr>
                  </a:outerShdw>
                </a:effectLst>
                <a:latin typeface="Arial Rounded MT Bold" panose="020F0704030504030204" pitchFamily="34" charset="0"/>
              </a:rPr>
              <a:t>3 </a:t>
            </a:r>
            <a:r>
              <a:rPr lang="en-US" sz="5500" b="0" i="0" dirty="0">
                <a:solidFill>
                  <a:srgbClr val="000000"/>
                </a:solidFill>
                <a:effectLst>
                  <a:outerShdw blurRad="38100" dist="38100" dir="2700000" algn="tl">
                    <a:srgbClr val="000000">
                      <a:alpha val="43137"/>
                    </a:srgbClr>
                  </a:outerShdw>
                </a:effectLst>
                <a:latin typeface="Arial Rounded MT Bold" panose="020F0704030504030204" pitchFamily="34" charset="0"/>
              </a:rPr>
              <a:t>They devise crafty schemes against your people;</a:t>
            </a:r>
            <a:br>
              <a:rPr lang="en-US" sz="5500" b="0" i="0" dirty="0">
                <a:solidFill>
                  <a:srgbClr val="000000"/>
                </a:solidFill>
                <a:effectLst>
                  <a:outerShdw blurRad="38100" dist="38100" dir="2700000" algn="tl">
                    <a:srgbClr val="000000">
                      <a:alpha val="43137"/>
                    </a:srgbClr>
                  </a:outerShdw>
                </a:effectLst>
                <a:latin typeface="Arial Rounded MT Bold" panose="020F0704030504030204" pitchFamily="34" charset="0"/>
              </a:rPr>
            </a:br>
            <a:r>
              <a:rPr lang="en-US" sz="5500" b="0" i="0" dirty="0">
                <a:solidFill>
                  <a:srgbClr val="000000"/>
                </a:solidFill>
                <a:effectLst>
                  <a:outerShdw blurRad="38100" dist="38100" dir="2700000" algn="tl">
                    <a:srgbClr val="000000">
                      <a:alpha val="43137"/>
                    </a:srgbClr>
                  </a:outerShdw>
                </a:effectLst>
                <a:latin typeface="Arial Rounded MT Bold" panose="020F0704030504030204" pitchFamily="34" charset="0"/>
              </a:rPr>
              <a:t>    they conspire against your precious ones.</a:t>
            </a:r>
            <a:br>
              <a:rPr lang="en-US" sz="5500" b="0" i="0" dirty="0">
                <a:solidFill>
                  <a:srgbClr val="000000"/>
                </a:solidFill>
                <a:effectLst>
                  <a:outerShdw blurRad="38100" dist="38100" dir="2700000" algn="tl">
                    <a:srgbClr val="000000">
                      <a:alpha val="43137"/>
                    </a:srgbClr>
                  </a:outerShdw>
                </a:effectLst>
                <a:latin typeface="Arial Rounded MT Bold" panose="020F0704030504030204" pitchFamily="34" charset="0"/>
              </a:rPr>
            </a:br>
            <a:r>
              <a:rPr lang="en-US" sz="5500" b="1" i="0" baseline="30000" dirty="0">
                <a:solidFill>
                  <a:srgbClr val="000000"/>
                </a:solidFill>
                <a:effectLst>
                  <a:outerShdw blurRad="38100" dist="38100" dir="2700000" algn="tl">
                    <a:srgbClr val="000000">
                      <a:alpha val="43137"/>
                    </a:srgbClr>
                  </a:outerShdw>
                </a:effectLst>
                <a:latin typeface="Arial Rounded MT Bold" panose="020F0704030504030204" pitchFamily="34" charset="0"/>
              </a:rPr>
              <a:t>4 </a:t>
            </a:r>
            <a:r>
              <a:rPr lang="en-US" sz="5500" b="0" i="0" dirty="0">
                <a:solidFill>
                  <a:srgbClr val="000000"/>
                </a:solidFill>
                <a:effectLst>
                  <a:outerShdw blurRad="38100" dist="38100" dir="2700000" algn="tl">
                    <a:srgbClr val="000000">
                      <a:alpha val="43137"/>
                    </a:srgbClr>
                  </a:outerShdw>
                </a:effectLst>
                <a:latin typeface="Arial Rounded MT Bold" panose="020F0704030504030204" pitchFamily="34" charset="0"/>
              </a:rPr>
              <a:t>“Come,” they say, “let us wipe out Israel as a nation.</a:t>
            </a:r>
            <a:br>
              <a:rPr lang="en-US" sz="5500" b="0" i="0" dirty="0">
                <a:solidFill>
                  <a:srgbClr val="000000"/>
                </a:solidFill>
                <a:effectLst>
                  <a:outerShdw blurRad="38100" dist="38100" dir="2700000" algn="tl">
                    <a:srgbClr val="000000">
                      <a:alpha val="43137"/>
                    </a:srgbClr>
                  </a:outerShdw>
                </a:effectLst>
                <a:latin typeface="Arial Rounded MT Bold" panose="020F0704030504030204" pitchFamily="34" charset="0"/>
              </a:rPr>
            </a:br>
            <a:r>
              <a:rPr lang="en-US" sz="5500" b="0" i="0" dirty="0">
                <a:solidFill>
                  <a:srgbClr val="000000"/>
                </a:solidFill>
                <a:effectLst>
                  <a:outerShdw blurRad="38100" dist="38100" dir="2700000" algn="tl">
                    <a:srgbClr val="000000">
                      <a:alpha val="43137"/>
                    </a:srgbClr>
                  </a:outerShdw>
                </a:effectLst>
                <a:latin typeface="Arial Rounded MT Bold" panose="020F0704030504030204" pitchFamily="34" charset="0"/>
              </a:rPr>
              <a:t>    We will destroy the very memory of its existence.”</a:t>
            </a:r>
            <a:br>
              <a:rPr lang="en-US" sz="5500" b="0" i="0" dirty="0">
                <a:solidFill>
                  <a:srgbClr val="000000"/>
                </a:solidFill>
                <a:effectLst>
                  <a:outerShdw blurRad="38100" dist="38100" dir="2700000" algn="tl">
                    <a:srgbClr val="000000">
                      <a:alpha val="43137"/>
                    </a:srgbClr>
                  </a:outerShdw>
                </a:effectLst>
                <a:latin typeface="Arial Rounded MT Bold" panose="020F0704030504030204" pitchFamily="34" charset="0"/>
              </a:rPr>
            </a:br>
            <a:r>
              <a:rPr lang="en-US" sz="5500" b="1" i="0" baseline="30000" dirty="0">
                <a:solidFill>
                  <a:srgbClr val="000000"/>
                </a:solidFill>
                <a:effectLst>
                  <a:outerShdw blurRad="38100" dist="38100" dir="2700000" algn="tl">
                    <a:srgbClr val="000000">
                      <a:alpha val="43137"/>
                    </a:srgbClr>
                  </a:outerShdw>
                </a:effectLst>
                <a:latin typeface="Arial Rounded MT Bold" panose="020F0704030504030204" pitchFamily="34" charset="0"/>
              </a:rPr>
              <a:t>5 </a:t>
            </a:r>
            <a:r>
              <a:rPr lang="en-US" sz="5500" b="0" i="0" dirty="0">
                <a:solidFill>
                  <a:srgbClr val="000000"/>
                </a:solidFill>
                <a:effectLst>
                  <a:outerShdw blurRad="38100" dist="38100" dir="2700000" algn="tl">
                    <a:srgbClr val="000000">
                      <a:alpha val="43137"/>
                    </a:srgbClr>
                  </a:outerShdw>
                </a:effectLst>
                <a:latin typeface="Arial Rounded MT Bold" panose="020F0704030504030204" pitchFamily="34" charset="0"/>
              </a:rPr>
              <a:t>Yes, this was their unanimous decision.</a:t>
            </a:r>
            <a:br>
              <a:rPr lang="en-US" sz="5500" b="0" i="0" dirty="0">
                <a:solidFill>
                  <a:srgbClr val="000000"/>
                </a:solidFill>
                <a:effectLst>
                  <a:outerShdw blurRad="38100" dist="38100" dir="2700000" algn="tl">
                    <a:srgbClr val="000000">
                      <a:alpha val="43137"/>
                    </a:srgbClr>
                  </a:outerShdw>
                </a:effectLst>
                <a:latin typeface="Arial Rounded MT Bold" panose="020F0704030504030204" pitchFamily="34" charset="0"/>
              </a:rPr>
            </a:br>
            <a:r>
              <a:rPr lang="en-US" sz="5500" b="0" i="0" dirty="0">
                <a:solidFill>
                  <a:srgbClr val="000000"/>
                </a:solidFill>
                <a:effectLst>
                  <a:outerShdw blurRad="38100" dist="38100" dir="2700000" algn="tl">
                    <a:srgbClr val="000000">
                      <a:alpha val="43137"/>
                    </a:srgbClr>
                  </a:outerShdw>
                </a:effectLst>
                <a:latin typeface="Arial Rounded MT Bold" panose="020F0704030504030204" pitchFamily="34" charset="0"/>
              </a:rPr>
              <a:t>    They signed a treaty as allies against you—</a:t>
            </a:r>
            <a:br>
              <a:rPr lang="en-US" sz="5500" b="0" i="0" dirty="0">
                <a:solidFill>
                  <a:srgbClr val="000000"/>
                </a:solidFill>
                <a:effectLst>
                  <a:outerShdw blurRad="38100" dist="38100" dir="2700000" algn="tl">
                    <a:srgbClr val="000000">
                      <a:alpha val="43137"/>
                    </a:srgbClr>
                  </a:outerShdw>
                </a:effectLst>
                <a:latin typeface="Arial Rounded MT Bold" panose="020F0704030504030204" pitchFamily="34" charset="0"/>
              </a:rPr>
            </a:br>
            <a:r>
              <a:rPr lang="en-US" sz="5500" b="1" i="0" baseline="30000" dirty="0">
                <a:solidFill>
                  <a:srgbClr val="000000"/>
                </a:solidFill>
                <a:effectLst>
                  <a:outerShdw blurRad="38100" dist="38100" dir="2700000" algn="tl">
                    <a:srgbClr val="000000">
                      <a:alpha val="43137"/>
                    </a:srgbClr>
                  </a:outerShdw>
                </a:effectLst>
                <a:latin typeface="Arial Rounded MT Bold" panose="020F0704030504030204" pitchFamily="34" charset="0"/>
              </a:rPr>
              <a:t>6 </a:t>
            </a:r>
            <a:r>
              <a:rPr lang="en-US" sz="5500" b="0" i="0" dirty="0">
                <a:solidFill>
                  <a:srgbClr val="000000"/>
                </a:solidFill>
                <a:effectLst>
                  <a:outerShdw blurRad="38100" dist="38100" dir="2700000" algn="tl">
                    <a:srgbClr val="000000">
                      <a:alpha val="43137"/>
                    </a:srgbClr>
                  </a:outerShdw>
                </a:effectLst>
                <a:latin typeface="Arial Rounded MT Bold" panose="020F0704030504030204" pitchFamily="34" charset="0"/>
              </a:rPr>
              <a:t>these Edomites and Ishmaelites;</a:t>
            </a:r>
            <a:br>
              <a:rPr lang="en-US" sz="5500" b="0" i="0" dirty="0">
                <a:solidFill>
                  <a:srgbClr val="000000"/>
                </a:solidFill>
                <a:effectLst>
                  <a:outerShdw blurRad="38100" dist="38100" dir="2700000" algn="tl">
                    <a:srgbClr val="000000">
                      <a:alpha val="43137"/>
                    </a:srgbClr>
                  </a:outerShdw>
                </a:effectLst>
                <a:latin typeface="Arial Rounded MT Bold" panose="020F0704030504030204" pitchFamily="34" charset="0"/>
              </a:rPr>
            </a:br>
            <a:r>
              <a:rPr lang="en-US" sz="5500" b="0" i="0" dirty="0">
                <a:solidFill>
                  <a:srgbClr val="000000"/>
                </a:solidFill>
                <a:effectLst>
                  <a:outerShdw blurRad="38100" dist="38100" dir="2700000" algn="tl">
                    <a:srgbClr val="000000">
                      <a:alpha val="43137"/>
                    </a:srgbClr>
                  </a:outerShdw>
                </a:effectLst>
                <a:latin typeface="Arial Rounded MT Bold" panose="020F0704030504030204" pitchFamily="34" charset="0"/>
              </a:rPr>
              <a:t>    Moabites and </a:t>
            </a:r>
            <a:r>
              <a:rPr lang="en-US" sz="5500" b="0" i="0" dirty="0" err="1">
                <a:solidFill>
                  <a:srgbClr val="000000"/>
                </a:solidFill>
                <a:effectLst>
                  <a:outerShdw blurRad="38100" dist="38100" dir="2700000" algn="tl">
                    <a:srgbClr val="000000">
                      <a:alpha val="43137"/>
                    </a:srgbClr>
                  </a:outerShdw>
                </a:effectLst>
                <a:latin typeface="Arial Rounded MT Bold" panose="020F0704030504030204" pitchFamily="34" charset="0"/>
              </a:rPr>
              <a:t>Hagrites</a:t>
            </a:r>
            <a:r>
              <a:rPr lang="en-US" sz="5500" b="0" i="0" dirty="0">
                <a:solidFill>
                  <a:srgbClr val="000000"/>
                </a:solidFill>
                <a:effectLst>
                  <a:outerShdw blurRad="38100" dist="38100" dir="2700000" algn="tl">
                    <a:srgbClr val="000000">
                      <a:alpha val="43137"/>
                    </a:srgbClr>
                  </a:outerShdw>
                </a:effectLst>
                <a:latin typeface="Arial Rounded MT Bold" panose="020F0704030504030204" pitchFamily="34" charset="0"/>
              </a:rPr>
              <a:t>;</a:t>
            </a:r>
            <a:br>
              <a:rPr lang="en-US" sz="5500" b="0" i="0" dirty="0">
                <a:solidFill>
                  <a:srgbClr val="000000"/>
                </a:solidFill>
                <a:effectLst>
                  <a:outerShdw blurRad="38100" dist="38100" dir="2700000" algn="tl">
                    <a:srgbClr val="000000">
                      <a:alpha val="43137"/>
                    </a:srgbClr>
                  </a:outerShdw>
                </a:effectLst>
                <a:latin typeface="Arial Rounded MT Bold" panose="020F0704030504030204" pitchFamily="34" charset="0"/>
              </a:rPr>
            </a:br>
            <a:r>
              <a:rPr lang="en-US" sz="5500" b="1" i="0" baseline="30000" dirty="0">
                <a:solidFill>
                  <a:srgbClr val="000000"/>
                </a:solidFill>
                <a:effectLst>
                  <a:outerShdw blurRad="38100" dist="38100" dir="2700000" algn="tl">
                    <a:srgbClr val="000000">
                      <a:alpha val="43137"/>
                    </a:srgbClr>
                  </a:outerShdw>
                </a:effectLst>
                <a:latin typeface="Arial Rounded MT Bold" panose="020F0704030504030204" pitchFamily="34" charset="0"/>
              </a:rPr>
              <a:t>7 </a:t>
            </a:r>
            <a:r>
              <a:rPr lang="en-US" sz="5500" b="0" i="0" dirty="0" err="1">
                <a:solidFill>
                  <a:srgbClr val="000000"/>
                </a:solidFill>
                <a:effectLst>
                  <a:outerShdw blurRad="38100" dist="38100" dir="2700000" algn="tl">
                    <a:srgbClr val="000000">
                      <a:alpha val="43137"/>
                    </a:srgbClr>
                  </a:outerShdw>
                </a:effectLst>
                <a:latin typeface="Arial Rounded MT Bold" panose="020F0704030504030204" pitchFamily="34" charset="0"/>
              </a:rPr>
              <a:t>Gebalites</a:t>
            </a:r>
            <a:r>
              <a:rPr lang="en-US" sz="5500" b="0" i="0" dirty="0">
                <a:solidFill>
                  <a:srgbClr val="000000"/>
                </a:solidFill>
                <a:effectLst>
                  <a:outerShdw blurRad="38100" dist="38100" dir="2700000" algn="tl">
                    <a:srgbClr val="000000">
                      <a:alpha val="43137"/>
                    </a:srgbClr>
                  </a:outerShdw>
                </a:effectLst>
                <a:latin typeface="Arial Rounded MT Bold" panose="020F0704030504030204" pitchFamily="34" charset="0"/>
              </a:rPr>
              <a:t>, Ammonites, and Amalekites;</a:t>
            </a:r>
            <a:br>
              <a:rPr lang="en-US" sz="5500" b="0" i="0" dirty="0">
                <a:solidFill>
                  <a:srgbClr val="000000"/>
                </a:solidFill>
                <a:effectLst>
                  <a:outerShdw blurRad="38100" dist="38100" dir="2700000" algn="tl">
                    <a:srgbClr val="000000">
                      <a:alpha val="43137"/>
                    </a:srgbClr>
                  </a:outerShdw>
                </a:effectLst>
                <a:latin typeface="Arial Rounded MT Bold" panose="020F0704030504030204" pitchFamily="34" charset="0"/>
              </a:rPr>
            </a:br>
            <a:r>
              <a:rPr lang="en-US" sz="5500" b="0" i="0" dirty="0">
                <a:solidFill>
                  <a:srgbClr val="000000"/>
                </a:solidFill>
                <a:effectLst>
                  <a:outerShdw blurRad="38100" dist="38100" dir="2700000" algn="tl">
                    <a:srgbClr val="000000">
                      <a:alpha val="43137"/>
                    </a:srgbClr>
                  </a:outerShdw>
                </a:effectLst>
                <a:latin typeface="Arial Rounded MT Bold" panose="020F0704030504030204" pitchFamily="34" charset="0"/>
              </a:rPr>
              <a:t>    and people from Philistia and Tyre.</a:t>
            </a:r>
            <a:br>
              <a:rPr lang="en-US" sz="5500" b="0" i="0" dirty="0">
                <a:solidFill>
                  <a:srgbClr val="000000"/>
                </a:solidFill>
                <a:effectLst>
                  <a:outerShdw blurRad="38100" dist="38100" dir="2700000" algn="tl">
                    <a:srgbClr val="000000">
                      <a:alpha val="43137"/>
                    </a:srgbClr>
                  </a:outerShdw>
                </a:effectLst>
                <a:latin typeface="Arial Rounded MT Bold" panose="020F0704030504030204" pitchFamily="34" charset="0"/>
              </a:rPr>
            </a:br>
            <a:r>
              <a:rPr lang="en-US" sz="5500" b="1" i="0" baseline="30000" dirty="0">
                <a:solidFill>
                  <a:srgbClr val="000000"/>
                </a:solidFill>
                <a:effectLst>
                  <a:outerShdw blurRad="38100" dist="38100" dir="2700000" algn="tl">
                    <a:srgbClr val="000000">
                      <a:alpha val="43137"/>
                    </a:srgbClr>
                  </a:outerShdw>
                </a:effectLst>
                <a:latin typeface="Arial Rounded MT Bold" panose="020F0704030504030204" pitchFamily="34" charset="0"/>
              </a:rPr>
              <a:t>8 </a:t>
            </a:r>
            <a:r>
              <a:rPr lang="en-US" sz="5500" b="0" i="0" dirty="0">
                <a:solidFill>
                  <a:srgbClr val="000000"/>
                </a:solidFill>
                <a:effectLst>
                  <a:outerShdw blurRad="38100" dist="38100" dir="2700000" algn="tl">
                    <a:srgbClr val="000000">
                      <a:alpha val="43137"/>
                    </a:srgbClr>
                  </a:outerShdw>
                </a:effectLst>
                <a:latin typeface="Arial Rounded MT Bold" panose="020F0704030504030204" pitchFamily="34" charset="0"/>
              </a:rPr>
              <a:t>Assyria has joined them, too,</a:t>
            </a:r>
            <a:br>
              <a:rPr lang="en-US" sz="5500" b="0" i="0" dirty="0">
                <a:solidFill>
                  <a:srgbClr val="000000"/>
                </a:solidFill>
                <a:effectLst>
                  <a:outerShdw blurRad="38100" dist="38100" dir="2700000" algn="tl">
                    <a:srgbClr val="000000">
                      <a:alpha val="43137"/>
                    </a:srgbClr>
                  </a:outerShdw>
                </a:effectLst>
                <a:latin typeface="Arial Rounded MT Bold" panose="020F0704030504030204" pitchFamily="34" charset="0"/>
              </a:rPr>
            </a:br>
            <a:r>
              <a:rPr lang="en-US" sz="5500" b="0" i="0" dirty="0">
                <a:solidFill>
                  <a:srgbClr val="000000"/>
                </a:solidFill>
                <a:effectLst>
                  <a:outerShdw blurRad="38100" dist="38100" dir="2700000" algn="tl">
                    <a:srgbClr val="000000">
                      <a:alpha val="43137"/>
                    </a:srgbClr>
                  </a:outerShdw>
                </a:effectLst>
                <a:latin typeface="Arial Rounded MT Bold" panose="020F0704030504030204" pitchFamily="34" charset="0"/>
              </a:rPr>
              <a:t>    and is allied with the descendants of Lot. </a:t>
            </a:r>
          </a:p>
          <a:p>
            <a:endParaRPr lang="en-US" dirty="0"/>
          </a:p>
        </p:txBody>
      </p:sp>
    </p:spTree>
    <p:extLst>
      <p:ext uri="{BB962C8B-B14F-4D97-AF65-F5344CB8AC3E}">
        <p14:creationId xmlns:p14="http://schemas.microsoft.com/office/powerpoint/2010/main" val="369139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plus(in)">
                                      <p:cBhvr>
                                        <p:cTn id="7" dur="2000"/>
                                        <p:tgtEl>
                                          <p:spTgt spid="3">
                                            <p:bg/>
                                          </p:spTgt>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plus(in)">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84892B-CF22-4DEA-B868-67ACC6AC98CD}"/>
              </a:ext>
            </a:extLst>
          </p:cNvPr>
          <p:cNvSpPr>
            <a:spLocks noGrp="1"/>
          </p:cNvSpPr>
          <p:nvPr>
            <p:ph type="title"/>
          </p:nvPr>
        </p:nvSpPr>
        <p:spPr>
          <a:xfrm>
            <a:off x="579119" y="1188637"/>
            <a:ext cx="4171317" cy="4480726"/>
          </a:xfrm>
        </p:spPr>
        <p:txBody>
          <a:bodyPr>
            <a:normAutofit/>
          </a:bodyPr>
          <a:lstStyle/>
          <a:p>
            <a:pPr algn="ctr"/>
            <a:r>
              <a:rPr lang="en-US" sz="5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Excuse #1</a:t>
            </a:r>
            <a:br>
              <a:rPr lang="en-US" sz="5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br>
            <a:r>
              <a:rPr lang="en-US" sz="5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“Who Am I?” </a:t>
            </a:r>
            <a:r>
              <a:rPr lang="en-US" sz="5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(3:11)</a:t>
            </a:r>
            <a:endParaRPr lang="en-US" sz="5400" dirty="0">
              <a:effectLst>
                <a:outerShdw blurRad="38100" dist="38100" dir="2700000" algn="tl">
                  <a:srgbClr val="000000">
                    <a:alpha val="43137"/>
                  </a:srgbClr>
                </a:outerShdw>
              </a:effectLst>
            </a:endParaRPr>
          </a:p>
        </p:txBody>
      </p:sp>
      <p:cxnSp>
        <p:nvCxnSpPr>
          <p:cNvPr id="21"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BF814B0-5378-4670-BFD1-CF850F38E1EF}"/>
              </a:ext>
            </a:extLst>
          </p:cNvPr>
          <p:cNvSpPr>
            <a:spLocks noGrp="1"/>
          </p:cNvSpPr>
          <p:nvPr>
            <p:ph idx="1"/>
          </p:nvPr>
        </p:nvSpPr>
        <p:spPr>
          <a:xfrm>
            <a:off x="4716953" y="1648870"/>
            <a:ext cx="6829874" cy="2303370"/>
          </a:xfrm>
        </p:spPr>
        <p:txBody>
          <a:bodyPr anchor="ctr">
            <a:normAutofit fontScale="92500" lnSpcReduction="10000"/>
          </a:bodyPr>
          <a:lstStyle/>
          <a:p>
            <a:pPr marL="0" marR="0" lvl="0" indent="0">
              <a:lnSpc>
                <a:spcPct val="100000"/>
              </a:lnSpc>
              <a:spcBef>
                <a:spcPts val="0"/>
              </a:spcBef>
              <a:spcAft>
                <a:spcPts val="0"/>
              </a:spcAft>
              <a:buNone/>
            </a:pPr>
            <a:r>
              <a:rPr lang="en-US" sz="3000" b="1" dirty="0">
                <a:effectLst/>
                <a:latin typeface="Times New Roman" panose="02020603050405020304" pitchFamily="18" charset="0"/>
                <a:ea typeface="Calibri" panose="020F0502020204030204" pitchFamily="34" charset="0"/>
                <a:cs typeface="Times New Roman" panose="02020603050405020304" pitchFamily="18" charset="0"/>
              </a:rPr>
              <a:t>Moses Struggled with His Identity</a:t>
            </a:r>
            <a:endParaRPr lang="en-US" sz="30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0000"/>
              </a:lnSpc>
              <a:spcBef>
                <a:spcPts val="600"/>
              </a:spcBef>
              <a:spcAft>
                <a:spcPts val="0"/>
              </a:spcAft>
              <a:buFont typeface="Symbol" panose="05050102010706020507" pitchFamily="18" charset="2"/>
              <a:buChar char=""/>
            </a:pPr>
            <a:r>
              <a:rPr lang="en-US" b="1" dirty="0">
                <a:effectLst/>
                <a:latin typeface="Times New Roman" panose="02020603050405020304" pitchFamily="18" charset="0"/>
                <a:ea typeface="Calibri" panose="020F0502020204030204" pitchFamily="34" charset="0"/>
                <a:cs typeface="Times New Roman" panose="02020603050405020304" pitchFamily="18" charset="0"/>
              </a:rPr>
              <a:t>He Just Didn’t Feel Qualified</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nSpc>
                <a:spcPct val="100000"/>
              </a:lnSpc>
              <a:spcBef>
                <a:spcPts val="0"/>
              </a:spcBef>
              <a:spcAft>
                <a:spcPts val="0"/>
              </a:spcAft>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     he thought God had picked the wrong man </a:t>
            </a:r>
          </a:p>
          <a:p>
            <a:pPr lvl="1">
              <a:lnSpc>
                <a:spcPct val="110000"/>
              </a:lnSpc>
              <a:spcBef>
                <a:spcPts val="600"/>
              </a:spcBef>
              <a:buFont typeface="Courier New" panose="02070309020205020404" pitchFamily="49" charset="0"/>
              <a:buChar char="o"/>
            </a:pP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a:effectLst/>
                <a:latin typeface="Times New Roman" panose="02020603050405020304" pitchFamily="18" charset="0"/>
                <a:ea typeface="Calibri" panose="020F0502020204030204" pitchFamily="34" charset="0"/>
                <a:cs typeface="Times New Roman" panose="02020603050405020304" pitchFamily="18" charset="0"/>
              </a:rPr>
              <a:t>God’s Response:</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It doesn’t matter </a:t>
            </a:r>
          </a:p>
          <a:p>
            <a:pPr marL="0" marR="0" lvl="0" indent="0">
              <a:lnSpc>
                <a:spcPct val="110000"/>
              </a:lnSpc>
              <a:spcBef>
                <a:spcPts val="0"/>
              </a:spcBef>
              <a:spcAft>
                <a:spcPts val="800"/>
              </a:spcAft>
              <a:buNone/>
            </a:pP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who you are. I Am with you (3:12). </a:t>
            </a:r>
            <a:endParaRPr lang="en-US" sz="3000" dirty="0"/>
          </a:p>
        </p:txBody>
      </p:sp>
      <p:sp>
        <p:nvSpPr>
          <p:cNvPr id="4" name="Rectangle 1">
            <a:extLst>
              <a:ext uri="{FF2B5EF4-FFF2-40B4-BE49-F238E27FC236}">
                <a16:creationId xmlns:a16="http://schemas.microsoft.com/office/drawing/2014/main" id="{A020FD76-C96C-4259-8F83-E1B91AAF2EAB}"/>
              </a:ext>
            </a:extLst>
          </p:cNvPr>
          <p:cNvSpPr>
            <a:spLocks noChangeArrowheads="1"/>
          </p:cNvSpPr>
          <p:nvPr/>
        </p:nvSpPr>
        <p:spPr bwMode="auto">
          <a:xfrm>
            <a:off x="1478263" y="5219392"/>
            <a:ext cx="10058844" cy="1292662"/>
          </a:xfrm>
          <a:prstGeom prst="rect">
            <a:avLst/>
          </a:prstGeom>
          <a:solidFill>
            <a:schemeClr val="bg1"/>
          </a:solidFill>
          <a:ln>
            <a:noFill/>
          </a:ln>
          <a:effec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spcBef>
                <a:spcPct val="0"/>
              </a:spcBef>
              <a:buClrTx/>
              <a:buSzTx/>
              <a:buFontTx/>
              <a:buNone/>
              <a:tabLst/>
            </a:pPr>
            <a:r>
              <a:rPr kumimoji="0" lang="en-US" altLang="en-US" sz="2800" b="0" i="0" u="none" strike="noStrike" cap="none" normalizeH="0" baseline="0" dirty="0">
                <a:ln>
                  <a:noFill/>
                </a:ln>
                <a:effectLst>
                  <a:outerShdw blurRad="38100" dist="38100" dir="2700000" algn="tl">
                    <a:srgbClr val="000000">
                      <a:alpha val="43137"/>
                    </a:srgbClr>
                  </a:outerShdw>
                </a:effectLst>
                <a:latin typeface="Arial" panose="020B0604020202020204" pitchFamily="34" charset="0"/>
              </a:rPr>
              <a:t>Who saved us and called us to a holy calling, not because of </a:t>
            </a:r>
          </a:p>
          <a:p>
            <a:pPr marL="0" marR="0" lvl="0" indent="0" algn="l" defTabSz="914400" rtl="0" eaLnBrk="0" fontAlgn="base" latinLnBrk="0" hangingPunct="0">
              <a:spcBef>
                <a:spcPct val="0"/>
              </a:spcBef>
              <a:buClrTx/>
              <a:buSzTx/>
              <a:buFontTx/>
              <a:buNone/>
              <a:tabLst/>
            </a:pPr>
            <a:r>
              <a:rPr kumimoji="0" lang="en-US" altLang="en-US" sz="2800" b="0" i="0" u="none" strike="noStrike" cap="none" normalizeH="0" baseline="0" dirty="0">
                <a:ln>
                  <a:noFill/>
                </a:ln>
                <a:effectLst>
                  <a:outerShdw blurRad="38100" dist="38100" dir="2700000" algn="tl">
                    <a:srgbClr val="000000">
                      <a:alpha val="43137"/>
                    </a:srgbClr>
                  </a:outerShdw>
                </a:effectLst>
                <a:latin typeface="Arial" panose="020B0604020202020204" pitchFamily="34" charset="0"/>
              </a:rPr>
              <a:t>our works but because of his own purpose and grace, which he</a:t>
            </a:r>
          </a:p>
          <a:p>
            <a:pPr marL="0" marR="0" lvl="0" indent="0" algn="l" defTabSz="914400" rtl="0" eaLnBrk="0" fontAlgn="base" latinLnBrk="0" hangingPunct="0">
              <a:spcBef>
                <a:spcPct val="0"/>
              </a:spcBef>
              <a:buClrTx/>
              <a:buSzTx/>
              <a:buFontTx/>
              <a:buNone/>
              <a:tabLst/>
            </a:pPr>
            <a:r>
              <a:rPr kumimoji="0" lang="en-US" altLang="en-US" sz="2800" b="0" i="0" u="none" strike="noStrike" cap="none" normalizeH="0" baseline="0" dirty="0">
                <a:ln>
                  <a:noFill/>
                </a:ln>
                <a:effectLst>
                  <a:outerShdw blurRad="38100" dist="38100" dir="2700000" algn="tl">
                    <a:srgbClr val="000000">
                      <a:alpha val="43137"/>
                    </a:srgbClr>
                  </a:outerShdw>
                </a:effectLst>
                <a:latin typeface="Arial" panose="020B0604020202020204" pitchFamily="34" charset="0"/>
              </a:rPr>
              <a:t>gave us in Christ Jesus before the ages began</a:t>
            </a:r>
            <a:r>
              <a:rPr kumimoji="0" lang="en-US" altLang="en-US" sz="2800" b="1" i="0" strike="noStrike" cap="none" normalizeH="0" baseline="0" dirty="0">
                <a:ln>
                  <a:noFill/>
                </a:ln>
                <a:effectLst>
                  <a:outerShdw blurRad="38100" dist="38100" dir="2700000" algn="tl">
                    <a:srgbClr val="000000">
                      <a:alpha val="43137"/>
                    </a:srgbClr>
                  </a:outerShdw>
                </a:effectLst>
                <a:latin typeface="Arial" panose="020B0604020202020204" pitchFamily="34" charset="0"/>
              </a:rPr>
              <a:t> 2 Tim 1:9</a:t>
            </a:r>
            <a:r>
              <a:rPr kumimoji="0" lang="en-US" altLang="en-US" sz="2800" b="0" i="0" u="none" strike="noStrike" cap="none" normalizeH="0" baseline="0" dirty="0">
                <a:ln>
                  <a:noFill/>
                </a:ln>
                <a:solidFill>
                  <a:schemeClr val="tx1"/>
                </a:solidFill>
                <a:effectLst/>
                <a:latin typeface="Arial" panose="020B0604020202020204" pitchFamily="34" charset="0"/>
              </a:rPr>
              <a:t> </a:t>
            </a:r>
            <a:endParaRPr kumimoji="0" lang="en-US" altLang="en-US" sz="4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25009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9"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20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3" dur="20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par>
                          <p:cTn id="14" fill="hold">
                            <p:stCondLst>
                              <p:cond delay="4000"/>
                            </p:stCondLst>
                            <p:childTnLst>
                              <p:par>
                                <p:cTn id="15" presetID="2" presetClass="entr" presetSubtype="9"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2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20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9"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20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4" dur="20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par>
                          <p:cTn id="25" fill="hold">
                            <p:stCondLst>
                              <p:cond delay="2000"/>
                            </p:stCondLst>
                            <p:childTnLst>
                              <p:par>
                                <p:cTn id="26" presetID="2" presetClass="entr" presetSubtype="9" fill="hold" grpId="0"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additive="base">
                                        <p:cTn id="28" dur="20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9" dur="20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2000" fill="hold"/>
                                        <p:tgtEl>
                                          <p:spTgt spid="4"/>
                                        </p:tgtEl>
                                        <p:attrNameLst>
                                          <p:attrName>ppt_x</p:attrName>
                                        </p:attrNameLst>
                                      </p:cBhvr>
                                      <p:tavLst>
                                        <p:tav tm="0">
                                          <p:val>
                                            <p:strVal val="#ppt_x"/>
                                          </p:val>
                                        </p:tav>
                                        <p:tav tm="100000">
                                          <p:val>
                                            <p:strVal val="#ppt_x"/>
                                          </p:val>
                                        </p:tav>
                                      </p:tavLst>
                                    </p:anim>
                                    <p:anim calcmode="lin" valueType="num">
                                      <p:cBhvr additive="base">
                                        <p:cTn id="35"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2D44074-0B69-4F0C-A7B3-5645CE40D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
            <a:extLst>
              <a:ext uri="{FF2B5EF4-FFF2-40B4-BE49-F238E27FC236}">
                <a16:creationId xmlns:a16="http://schemas.microsoft.com/office/drawing/2014/main" id="{16C234DF-F2F9-4E6C-820D-8142EF999F27}"/>
              </a:ext>
            </a:extLst>
          </p:cNvPr>
          <p:cNvSpPr>
            <a:spLocks noChangeArrowheads="1"/>
          </p:cNvSpPr>
          <p:nvPr/>
        </p:nvSpPr>
        <p:spPr bwMode="auto">
          <a:xfrm>
            <a:off x="104771" y="3950380"/>
            <a:ext cx="7419979" cy="221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rmAutofit/>
          </a:bodyPr>
          <a:lstStyle/>
          <a:p>
            <a:pPr marL="0" marR="0" lvl="0" indent="0" algn="l" defTabSz="914400" rtl="0" eaLnBrk="0" fontAlgn="base" latinLnBrk="0" hangingPunct="0">
              <a:spcBef>
                <a:spcPct val="0"/>
              </a:spcBef>
              <a:spcAft>
                <a:spcPts val="600"/>
              </a:spcAft>
              <a:buClrTx/>
              <a:buSzTx/>
              <a:buFontTx/>
              <a:buNone/>
              <a:tabLst/>
            </a:pPr>
            <a:r>
              <a:rPr kumimoji="0" lang="en-US" altLang="en-US" sz="2800" b="0" i="1" u="none" strike="noStrike" cap="none" normalizeH="0" baseline="0" dirty="0">
                <a:ln>
                  <a:noFill/>
                </a:ln>
                <a:solidFill>
                  <a:schemeClr val="tx1"/>
                </a:solidFill>
                <a:effectLst>
                  <a:outerShdw blurRad="38100" dist="38100" dir="2700000" algn="tl">
                    <a:srgbClr val="000000">
                      <a:alpha val="43137"/>
                    </a:srgbClr>
                  </a:outerShdw>
                </a:effectLst>
                <a:latin typeface="Arial Rounded MT Bold" panose="020F0704030504030204" pitchFamily="34" charset="0"/>
              </a:rPr>
              <a:t>Know therefore that the Lord your God is God, the faithful God who keeps covenant and steadfast love  with those who love him and keep his commandments, to a thousand generations</a:t>
            </a:r>
            <a:r>
              <a:rPr kumimoji="0" lang="en-US" altLang="en-US" sz="2800" b="0" i="1" strike="noStrike" cap="none" normalizeH="0" baseline="0" dirty="0">
                <a:ln>
                  <a:noFill/>
                </a:ln>
                <a:effectLst>
                  <a:outerShdw blurRad="38100" dist="38100" dir="2700000" algn="tl">
                    <a:srgbClr val="000000">
                      <a:alpha val="43137"/>
                    </a:srgbClr>
                  </a:outerShdw>
                </a:effectLst>
                <a:latin typeface="Arial Rounded MT Bold" panose="020F0704030504030204" pitchFamily="34" charset="0"/>
              </a:rPr>
              <a:t>, </a:t>
            </a:r>
            <a:r>
              <a:rPr kumimoji="0" lang="en-US" altLang="en-US" sz="2800" b="1" i="0" strike="noStrike" cap="none" normalizeH="0" baseline="0" dirty="0">
                <a:ln>
                  <a:noFill/>
                </a:ln>
                <a:effectLst>
                  <a:outerShdw blurRad="38100" dist="38100" dir="2700000" algn="tl">
                    <a:srgbClr val="000000">
                      <a:alpha val="43137"/>
                    </a:srgbClr>
                  </a:outerShdw>
                </a:effectLst>
                <a:latin typeface="Arial" panose="020B0604020202020204" pitchFamily="34" charset="0"/>
              </a:rPr>
              <a:t>-Deut 7:9 </a:t>
            </a:r>
            <a:endParaRPr kumimoji="0" lang="en-US" altLang="en-US" sz="2400" b="1" i="0" strike="noStrike" cap="none" normalizeH="0" baseline="0" dirty="0">
              <a:ln>
                <a:noFill/>
              </a:ln>
              <a:effectLst>
                <a:outerShdw blurRad="38100" dist="38100" dir="2700000" algn="tl">
                  <a:srgbClr val="000000">
                    <a:alpha val="43137"/>
                  </a:srgbClr>
                </a:outerShdw>
              </a:effectLst>
              <a:latin typeface="Arial" panose="020B0604020202020204" pitchFamily="34" charset="0"/>
            </a:endParaRPr>
          </a:p>
        </p:txBody>
      </p:sp>
      <p:sp>
        <p:nvSpPr>
          <p:cNvPr id="2" name="Title 1">
            <a:extLst>
              <a:ext uri="{FF2B5EF4-FFF2-40B4-BE49-F238E27FC236}">
                <a16:creationId xmlns:a16="http://schemas.microsoft.com/office/drawing/2014/main" id="{F384892B-CF22-4DEA-B868-67ACC6AC98CD}"/>
              </a:ext>
            </a:extLst>
          </p:cNvPr>
          <p:cNvSpPr>
            <a:spLocks noGrp="1"/>
          </p:cNvSpPr>
          <p:nvPr>
            <p:ph type="title"/>
          </p:nvPr>
        </p:nvSpPr>
        <p:spPr>
          <a:xfrm>
            <a:off x="7743825" y="640081"/>
            <a:ext cx="4229100" cy="5574452"/>
          </a:xfrm>
        </p:spPr>
        <p:txBody>
          <a:bodyPr vert="horz" lIns="91440" tIns="45720" rIns="91440" bIns="45720" rtlCol="0" anchor="ctr">
            <a:normAutofit/>
          </a:bodyPr>
          <a:lstStyle/>
          <a:p>
            <a:pPr algn="ctr">
              <a:lnSpc>
                <a:spcPct val="100000"/>
              </a:lnSpc>
              <a:spcBef>
                <a:spcPts val="600"/>
              </a:spcBef>
              <a:spcAft>
                <a:spcPts val="1200"/>
              </a:spcAft>
            </a:pPr>
            <a:r>
              <a:rPr lang="en-US" sz="4800" b="1" dirty="0">
                <a:solidFill>
                  <a:srgbClr val="FFFFFF"/>
                </a:solidFill>
                <a:effectLst>
                  <a:outerShdw blurRad="38100" dist="38100" dir="2700000" algn="tl">
                    <a:srgbClr val="000000">
                      <a:alpha val="43137"/>
                    </a:srgbClr>
                  </a:outerShdw>
                </a:effectLst>
                <a:latin typeface="Arial Rounded MT Bold" panose="020F0704030504030204" pitchFamily="34" charset="0"/>
              </a:rPr>
              <a:t>Excuse</a:t>
            </a:r>
            <a:r>
              <a:rPr lang="en-US" sz="4800" b="1" kern="1200" dirty="0">
                <a:solidFill>
                  <a:srgbClr val="FFFFFF"/>
                </a:solidFill>
                <a:effectLst>
                  <a:outerShdw blurRad="38100" dist="38100" dir="2700000" algn="tl">
                    <a:srgbClr val="000000">
                      <a:alpha val="43137"/>
                    </a:srgbClr>
                  </a:outerShdw>
                </a:effectLst>
                <a:latin typeface="Arial Rounded MT Bold" panose="020F0704030504030204" pitchFamily="34" charset="0"/>
              </a:rPr>
              <a:t> #2- </a:t>
            </a:r>
            <a:br>
              <a:rPr lang="en-US" sz="4800" b="1" kern="1200" dirty="0">
                <a:solidFill>
                  <a:srgbClr val="FFFFFF"/>
                </a:solidFill>
                <a:effectLst>
                  <a:outerShdw blurRad="38100" dist="38100" dir="2700000" algn="tl">
                    <a:srgbClr val="000000">
                      <a:alpha val="43137"/>
                    </a:srgbClr>
                  </a:outerShdw>
                </a:effectLst>
                <a:latin typeface="Arial Rounded MT Bold" panose="020F0704030504030204" pitchFamily="34" charset="0"/>
              </a:rPr>
            </a:br>
            <a:r>
              <a:rPr lang="en-US" sz="4800" b="1" i="1" kern="1200" dirty="0">
                <a:solidFill>
                  <a:srgbClr val="FFFFFF"/>
                </a:solidFill>
                <a:effectLst>
                  <a:outerShdw blurRad="38100" dist="38100" dir="2700000" algn="tl">
                    <a:srgbClr val="000000">
                      <a:alpha val="43137"/>
                    </a:srgbClr>
                  </a:outerShdw>
                </a:effectLst>
                <a:latin typeface="Arial Rounded MT Bold" panose="020F0704030504030204" pitchFamily="34" charset="0"/>
              </a:rPr>
              <a:t>“Who Are You?” </a:t>
            </a:r>
            <a:r>
              <a:rPr lang="en-US" sz="4800" b="1" kern="1200" dirty="0">
                <a:solidFill>
                  <a:srgbClr val="FFFFFF"/>
                </a:solidFill>
                <a:effectLst>
                  <a:outerShdw blurRad="38100" dist="38100" dir="2700000" algn="tl">
                    <a:srgbClr val="000000">
                      <a:alpha val="43137"/>
                    </a:srgbClr>
                  </a:outerShdw>
                </a:effectLst>
                <a:latin typeface="Arial Rounded MT Bold" panose="020F0704030504030204" pitchFamily="34" charset="0"/>
              </a:rPr>
              <a:t>(3:13)</a:t>
            </a:r>
            <a:endParaRPr lang="en-US" sz="4800" kern="1200" dirty="0">
              <a:solidFill>
                <a:srgbClr val="FFFFFF"/>
              </a:solidFill>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EBF814B0-5378-4670-BFD1-CF850F38E1EF}"/>
              </a:ext>
            </a:extLst>
          </p:cNvPr>
          <p:cNvSpPr>
            <a:spLocks noGrp="1"/>
          </p:cNvSpPr>
          <p:nvPr>
            <p:ph idx="1"/>
          </p:nvPr>
        </p:nvSpPr>
        <p:spPr>
          <a:xfrm>
            <a:off x="104771" y="635000"/>
            <a:ext cx="7429885" cy="2844800"/>
          </a:xfrm>
          <a:solidFill>
            <a:schemeClr val="bg1">
              <a:alpha val="80000"/>
            </a:schemeClr>
          </a:solidFill>
        </p:spPr>
        <p:txBody>
          <a:bodyPr wrap="square" anchor="t">
            <a:normAutofit fontScale="77500" lnSpcReduction="20000"/>
          </a:bodyPr>
          <a:lstStyle/>
          <a:p>
            <a:pPr marL="0" marR="0" lvl="0" indent="0" algn="ctr">
              <a:lnSpc>
                <a:spcPct val="115000"/>
              </a:lnSpc>
              <a:spcBef>
                <a:spcPts val="0"/>
              </a:spcBef>
              <a:spcAft>
                <a:spcPts val="0"/>
              </a:spcAft>
              <a:buNone/>
            </a:pPr>
            <a:r>
              <a:rPr lang="en-US" sz="3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He Didn’t Know God Well Enough…</a:t>
            </a:r>
          </a:p>
          <a:p>
            <a:pPr marL="0" marR="0" lvl="0" indent="0">
              <a:lnSpc>
                <a:spcPct val="115000"/>
              </a:lnSpc>
              <a:spcBef>
                <a:spcPts val="0"/>
              </a:spcBef>
              <a:spcAft>
                <a:spcPts val="0"/>
              </a:spcAft>
              <a:buNone/>
            </a:pPr>
            <a:r>
              <a:rPr lang="en-US" sz="33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….to describe Him to the people and lacked convictions concerning his relationship with God. </a:t>
            </a:r>
          </a:p>
          <a:p>
            <a:pPr marL="800100" lvl="1" indent="-342900">
              <a:lnSpc>
                <a:spcPct val="120000"/>
              </a:lnSpc>
              <a:spcBef>
                <a:spcPts val="600"/>
              </a:spcBef>
              <a:buFont typeface="Symbol" panose="05050102010706020507" pitchFamily="18" charset="2"/>
              <a:buChar char=""/>
            </a:pPr>
            <a:r>
              <a:rPr lang="en-US" sz="36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God’s Response</a:t>
            </a:r>
            <a:r>
              <a:rPr lang="en-US" sz="36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en-US" sz="3600"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I AM WHO I AM… </a:t>
            </a:r>
          </a:p>
          <a:p>
            <a:pPr marL="0" marR="0" lvl="0" indent="0">
              <a:lnSpc>
                <a:spcPct val="120000"/>
              </a:lnSpc>
              <a:spcBef>
                <a:spcPts val="0"/>
              </a:spcBef>
              <a:spcAft>
                <a:spcPts val="0"/>
              </a:spcAft>
              <a:buNone/>
            </a:pPr>
            <a:r>
              <a:rPr lang="en-US" sz="3600"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…I AM ever Present</a:t>
            </a:r>
          </a:p>
          <a:p>
            <a:pPr marR="0" indent="0">
              <a:lnSpc>
                <a:spcPct val="115000"/>
              </a:lnSpc>
              <a:spcBef>
                <a:spcPts val="0"/>
              </a:spcBef>
              <a:spcAft>
                <a:spcPts val="800"/>
              </a:spcAft>
              <a:buNone/>
            </a:pPr>
            <a:r>
              <a:rPr lang="en-US" sz="3600"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…I AM Everything you Need </a:t>
            </a:r>
            <a:r>
              <a:rPr lang="en-US" sz="36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(3:14). </a:t>
            </a:r>
          </a:p>
          <a:p>
            <a:endParaRPr lang="en-US" sz="2000" dirty="0"/>
          </a:p>
        </p:txBody>
      </p:sp>
    </p:spTree>
    <p:extLst>
      <p:ext uri="{BB962C8B-B14F-4D97-AF65-F5344CB8AC3E}">
        <p14:creationId xmlns:p14="http://schemas.microsoft.com/office/powerpoint/2010/main" val="3206247042"/>
      </p:ext>
    </p:extLst>
  </p:cSld>
  <p:clrMapOvr>
    <a:masterClrMapping/>
  </p:clrMapOvr>
  <mc:AlternateContent xmlns:mc="http://schemas.openxmlformats.org/markup-compatibility/2006" xmlns:p14="http://schemas.microsoft.com/office/powerpoint/2010/main">
    <mc:Choice Requires="p14">
      <p:transition spd="slow" p14:dur="32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2000" fill="hold"/>
                                        <p:tgtEl>
                                          <p:spTgt spid="3">
                                            <p:bg/>
                                          </p:spTgt>
                                        </p:tgtEl>
                                        <p:attrNameLst>
                                          <p:attrName>ppt_w</p:attrName>
                                        </p:attrNameLst>
                                      </p:cBhvr>
                                      <p:tavLst>
                                        <p:tav tm="0">
                                          <p:val>
                                            <p:fltVal val="0"/>
                                          </p:val>
                                        </p:tav>
                                        <p:tav tm="100000">
                                          <p:val>
                                            <p:strVal val="#ppt_w"/>
                                          </p:val>
                                        </p:tav>
                                      </p:tavLst>
                                    </p:anim>
                                    <p:anim calcmode="lin" valueType="num">
                                      <p:cBhvr>
                                        <p:cTn id="8" dur="2000" fill="hold"/>
                                        <p:tgtEl>
                                          <p:spTgt spid="3">
                                            <p:bg/>
                                          </p:spTgt>
                                        </p:tgtEl>
                                        <p:attrNameLst>
                                          <p:attrName>ppt_h</p:attrName>
                                        </p:attrNameLst>
                                      </p:cBhvr>
                                      <p:tavLst>
                                        <p:tav tm="0">
                                          <p:val>
                                            <p:fltVal val="0"/>
                                          </p:val>
                                        </p:tav>
                                        <p:tav tm="100000">
                                          <p:val>
                                            <p:strVal val="#ppt_h"/>
                                          </p:val>
                                        </p:tav>
                                      </p:tavLst>
                                    </p:anim>
                                    <p:animEffect transition="in" filter="fade">
                                      <p:cBhvr>
                                        <p:cTn id="9" dur="2000"/>
                                        <p:tgtEl>
                                          <p:spTgt spid="3">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2000"/>
                                        <p:tgtEl>
                                          <p:spTgt spid="3">
                                            <p:txEl>
                                              <p:pRg st="0" end="0"/>
                                            </p:txEl>
                                          </p:spTgt>
                                        </p:tgtEl>
                                      </p:cBhvr>
                                    </p:animEffect>
                                  </p:childTnLst>
                                </p:cTn>
                              </p:par>
                            </p:childTnLst>
                          </p:cTn>
                        </p:par>
                        <p:par>
                          <p:cTn id="15" fill="hold">
                            <p:stCondLst>
                              <p:cond delay="2000"/>
                            </p:stCondLst>
                            <p:childTnLst>
                              <p:par>
                                <p:cTn id="16" presetID="53" presetClass="entr" presetSubtype="16"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0" dur="2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6"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7" dur="2000"/>
                                        <p:tgtEl>
                                          <p:spTgt spid="3">
                                            <p:txEl>
                                              <p:pRg st="2" end="2"/>
                                            </p:txEl>
                                          </p:spTgt>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2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3" dur="2000"/>
                                        <p:tgtEl>
                                          <p:spTgt spid="3">
                                            <p:txEl>
                                              <p:pRg st="3" end="3"/>
                                            </p:txEl>
                                          </p:spTgt>
                                        </p:tgtEl>
                                      </p:cBhvr>
                                    </p:animEffect>
                                  </p:childTnLst>
                                </p:cTn>
                              </p:par>
                            </p:childTnLst>
                          </p:cTn>
                        </p:par>
                        <p:par>
                          <p:cTn id="34" fill="hold">
                            <p:stCondLst>
                              <p:cond delay="4000"/>
                            </p:stCondLst>
                            <p:childTnLst>
                              <p:par>
                                <p:cTn id="35" presetID="53" presetClass="entr" presetSubtype="16" fill="hold" grpId="0" nodeType="after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p:cTn id="37"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8" dur="2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9" dur="2000"/>
                                        <p:tgtEl>
                                          <p:spTgt spid="3">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1000"/>
                                        <p:tgtEl>
                                          <p:spTgt spid="4"/>
                                        </p:tgtEl>
                                      </p:cBhvr>
                                    </p:animEffect>
                                    <p:anim calcmode="lin" valueType="num">
                                      <p:cBhvr>
                                        <p:cTn id="45" dur="1000" fill="hold"/>
                                        <p:tgtEl>
                                          <p:spTgt spid="4"/>
                                        </p:tgtEl>
                                        <p:attrNameLst>
                                          <p:attrName>ppt_x</p:attrName>
                                        </p:attrNameLst>
                                      </p:cBhvr>
                                      <p:tavLst>
                                        <p:tav tm="0">
                                          <p:val>
                                            <p:strVal val="#ppt_x"/>
                                          </p:val>
                                        </p:tav>
                                        <p:tav tm="100000">
                                          <p:val>
                                            <p:strVal val="#ppt_x"/>
                                          </p:val>
                                        </p:tav>
                                      </p:tavLst>
                                    </p:anim>
                                    <p:anim calcmode="lin" valueType="num">
                                      <p:cBhvr>
                                        <p:cTn id="4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uiExpand="1"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384892B-CF22-4DEA-B868-67ACC6AC98CD}"/>
              </a:ext>
            </a:extLst>
          </p:cNvPr>
          <p:cNvSpPr>
            <a:spLocks noGrp="1"/>
          </p:cNvSpPr>
          <p:nvPr>
            <p:ph type="title"/>
          </p:nvPr>
        </p:nvSpPr>
        <p:spPr>
          <a:xfrm>
            <a:off x="640079" y="2053641"/>
            <a:ext cx="3669161" cy="2760098"/>
          </a:xfrm>
        </p:spPr>
        <p:txBody>
          <a:bodyPr>
            <a:normAutofit/>
          </a:bodyPr>
          <a:lstStyle/>
          <a:p>
            <a:pPr algn="ctr"/>
            <a:r>
              <a:rPr lang="en-US" b="1" dirty="0">
                <a:solidFill>
                  <a:srgbClr val="FFFF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Big But #3- What If They Don’t Listen? (4:1)</a:t>
            </a:r>
            <a:endParaRPr lang="en-US" dirty="0">
              <a:solidFill>
                <a:srgbClr val="FFFFFF"/>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EBF814B0-5378-4670-BFD1-CF850F38E1EF}"/>
              </a:ext>
            </a:extLst>
          </p:cNvPr>
          <p:cNvSpPr>
            <a:spLocks noGrp="1"/>
          </p:cNvSpPr>
          <p:nvPr>
            <p:ph idx="1"/>
          </p:nvPr>
        </p:nvSpPr>
        <p:spPr>
          <a:xfrm>
            <a:off x="5586413" y="457200"/>
            <a:ext cx="6372225" cy="5575300"/>
          </a:xfrm>
        </p:spPr>
        <p:txBody>
          <a:bodyPr anchor="ctr">
            <a:normAutofit lnSpcReduction="10000"/>
          </a:bodyPr>
          <a:lstStyle/>
          <a:p>
            <a:pPr marL="0" marR="0" lvl="0" indent="0">
              <a:lnSpc>
                <a:spcPct val="100000"/>
              </a:lnSpc>
              <a:spcBef>
                <a:spcPts val="0"/>
              </a:spcBef>
              <a:spcAft>
                <a:spcPts val="0"/>
              </a:spcAft>
              <a:buNone/>
            </a:pPr>
            <a:r>
              <a:rPr lang="en-US" sz="3200" b="1"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Moses Felt Intimidated</a:t>
            </a:r>
            <a:endParaRPr lang="en-US" sz="3200"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0000"/>
              </a:lnSpc>
              <a:spcBef>
                <a:spcPts val="600"/>
              </a:spcBef>
              <a:spcAft>
                <a:spcPts val="0"/>
              </a:spcAft>
              <a:buFont typeface="Symbol" panose="05050102010706020507" pitchFamily="18" charset="2"/>
              <a:buChar char=""/>
            </a:pPr>
            <a:r>
              <a:rPr lang="en-US" b="1"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He Worried about the People’s Reaction to Him</a:t>
            </a:r>
            <a:r>
              <a:rPr lang="en-US"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p>
          <a:p>
            <a:pPr lvl="1">
              <a:lnSpc>
                <a:spcPct val="110000"/>
              </a:lnSpc>
              <a:spcBef>
                <a:spcPts val="600"/>
              </a:spcBef>
              <a:buFont typeface="Courier New" panose="02070309020205020404" pitchFamily="49" charset="0"/>
              <a:buChar char="o"/>
            </a:pPr>
            <a:r>
              <a:rPr lang="en-US" sz="2800" b="1"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God’s Response:</a:t>
            </a:r>
            <a:r>
              <a:rPr lang="en-US" sz="2800"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When I’m </a:t>
            </a:r>
          </a:p>
          <a:p>
            <a:pPr marL="0" marR="0" lvl="0" indent="0">
              <a:lnSpc>
                <a:spcPct val="110000"/>
              </a:lnSpc>
              <a:spcBef>
                <a:spcPts val="0"/>
              </a:spcBef>
              <a:spcAft>
                <a:spcPts val="800"/>
              </a:spcAft>
              <a:buNone/>
            </a:pPr>
            <a:r>
              <a:rPr lang="en-US" i="1"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finished, they’ll listen </a:t>
            </a:r>
            <a:r>
              <a:rPr lang="en-US" dirty="0">
                <a:solidFill>
                  <a:srgbClr val="0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(4:2–9) </a:t>
            </a:r>
          </a:p>
          <a:p>
            <a:pPr marL="0" indent="0">
              <a:lnSpc>
                <a:spcPct val="100000"/>
              </a:lnSpc>
              <a:buNone/>
            </a:pPr>
            <a:r>
              <a:rPr lang="en-US" b="1" dirty="0">
                <a:solidFill>
                  <a:srgbClr val="000000"/>
                </a:solidFill>
                <a:effectLst>
                  <a:outerShdw blurRad="38100" dist="38100" dir="2700000" algn="tl">
                    <a:srgbClr val="000000">
                      <a:alpha val="43137"/>
                    </a:srgbClr>
                  </a:outerShdw>
                </a:effectLst>
              </a:rPr>
              <a:t>2 Timothy 1:7 (AMP) </a:t>
            </a:r>
            <a:br>
              <a:rPr lang="en-US" dirty="0">
                <a:solidFill>
                  <a:srgbClr val="000000"/>
                </a:solidFill>
                <a:effectLst>
                  <a:outerShdw blurRad="38100" dist="38100" dir="2700000" algn="tl">
                    <a:srgbClr val="000000">
                      <a:alpha val="43137"/>
                    </a:srgbClr>
                  </a:outerShdw>
                </a:effectLst>
              </a:rPr>
            </a:br>
            <a:r>
              <a:rPr lang="en-US" baseline="30000" dirty="0">
                <a:solidFill>
                  <a:srgbClr val="000000"/>
                </a:solidFill>
                <a:effectLst>
                  <a:outerShdw blurRad="38100" dist="38100" dir="2700000" algn="tl">
                    <a:srgbClr val="000000">
                      <a:alpha val="43137"/>
                    </a:srgbClr>
                  </a:outerShdw>
                </a:effectLst>
              </a:rPr>
              <a:t>7 </a:t>
            </a:r>
            <a:r>
              <a:rPr lang="en-US" dirty="0">
                <a:solidFill>
                  <a:srgbClr val="000000"/>
                </a:solidFill>
                <a:effectLst>
                  <a:outerShdw blurRad="38100" dist="38100" dir="2700000" algn="tl">
                    <a:srgbClr val="000000">
                      <a:alpha val="43137"/>
                    </a:srgbClr>
                  </a:outerShdw>
                </a:effectLst>
              </a:rPr>
              <a:t> For God did not give us a spirit of timidity (of cowardice, of craven and cringing and fawning fear), but [He has given us a spirit] of power and of love and of calm </a:t>
            </a:r>
            <a:r>
              <a:rPr lang="en-US" i="1" dirty="0">
                <a:solidFill>
                  <a:srgbClr val="000000"/>
                </a:solidFill>
                <a:effectLst>
                  <a:outerShdw blurRad="38100" dist="38100" dir="2700000" algn="tl">
                    <a:srgbClr val="000000">
                      <a:alpha val="43137"/>
                    </a:srgbClr>
                  </a:outerShdw>
                </a:effectLst>
              </a:rPr>
              <a:t>and</a:t>
            </a:r>
            <a:r>
              <a:rPr lang="en-US" dirty="0">
                <a:solidFill>
                  <a:srgbClr val="000000"/>
                </a:solidFill>
                <a:effectLst>
                  <a:outerShdw blurRad="38100" dist="38100" dir="2700000" algn="tl">
                    <a:srgbClr val="000000">
                      <a:alpha val="43137"/>
                    </a:srgbClr>
                  </a:outerShdw>
                </a:effectLst>
              </a:rPr>
              <a:t> well-balanced mind </a:t>
            </a:r>
            <a:r>
              <a:rPr lang="en-US" i="1" dirty="0">
                <a:solidFill>
                  <a:srgbClr val="000000"/>
                </a:solidFill>
                <a:effectLst>
                  <a:outerShdw blurRad="38100" dist="38100" dir="2700000" algn="tl">
                    <a:srgbClr val="000000">
                      <a:alpha val="43137"/>
                    </a:srgbClr>
                  </a:outerShdw>
                </a:effectLst>
              </a:rPr>
              <a:t>and</a:t>
            </a:r>
            <a:r>
              <a:rPr lang="en-US" dirty="0">
                <a:solidFill>
                  <a:srgbClr val="000000"/>
                </a:solidFill>
                <a:effectLst>
                  <a:outerShdw blurRad="38100" dist="38100" dir="2700000" algn="tl">
                    <a:srgbClr val="000000">
                      <a:alpha val="43137"/>
                    </a:srgbClr>
                  </a:outerShdw>
                </a:effectLst>
              </a:rPr>
              <a:t> discipline </a:t>
            </a:r>
            <a:r>
              <a:rPr lang="en-US" i="1" dirty="0">
                <a:solidFill>
                  <a:srgbClr val="000000"/>
                </a:solidFill>
                <a:effectLst>
                  <a:outerShdw blurRad="38100" dist="38100" dir="2700000" algn="tl">
                    <a:srgbClr val="000000">
                      <a:alpha val="43137"/>
                    </a:srgbClr>
                  </a:outerShdw>
                </a:effectLst>
              </a:rPr>
              <a:t>and</a:t>
            </a:r>
            <a:r>
              <a:rPr lang="en-US" dirty="0">
                <a:solidFill>
                  <a:srgbClr val="000000"/>
                </a:solidFill>
                <a:effectLst>
                  <a:outerShdw blurRad="38100" dist="38100" dir="2700000" algn="tl">
                    <a:srgbClr val="000000">
                      <a:alpha val="43137"/>
                    </a:srgbClr>
                  </a:outerShdw>
                </a:effectLst>
              </a:rPr>
              <a:t> self-control. </a:t>
            </a:r>
            <a:endParaRPr lang="en-US" dirty="0">
              <a:solidFill>
                <a:srgbClr val="000000"/>
              </a:solidFill>
            </a:endParaRPr>
          </a:p>
        </p:txBody>
      </p:sp>
    </p:spTree>
    <p:extLst>
      <p:ext uri="{BB962C8B-B14F-4D97-AF65-F5344CB8AC3E}">
        <p14:creationId xmlns:p14="http://schemas.microsoft.com/office/powerpoint/2010/main" val="2436336610"/>
      </p:ext>
    </p:extLst>
  </p:cSld>
  <p:clrMapOvr>
    <a:masterClrMapping/>
  </p:clrMapOvr>
  <mc:AlternateContent xmlns:mc="http://schemas.openxmlformats.org/markup-compatibility/2006" xmlns:p14="http://schemas.microsoft.com/office/powerpoint/2010/main">
    <mc:Choice Requires="p14">
      <p:transition spd="slow" p14:dur="5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heel(1)">
                                      <p:cBhvr>
                                        <p:cTn id="11" dur="20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heel(1)">
                                      <p:cBhvr>
                                        <p:cTn id="16" dur="2000"/>
                                        <p:tgtEl>
                                          <p:spTgt spid="3">
                                            <p:txEl>
                                              <p:pRg st="2" end="2"/>
                                            </p:txEl>
                                          </p:spTgt>
                                        </p:tgtEl>
                                      </p:cBhvr>
                                    </p:animEffect>
                                  </p:childTnLst>
                                </p:cTn>
                              </p:par>
                            </p:childTnLst>
                          </p:cTn>
                        </p:par>
                        <p:par>
                          <p:cTn id="17" fill="hold">
                            <p:stCondLst>
                              <p:cond delay="2000"/>
                            </p:stCondLst>
                            <p:childTnLst>
                              <p:par>
                                <p:cTn id="18" presetID="21" presetClass="entr" presetSubtype="1" fill="hold" grpId="0"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heel(1)">
                                      <p:cBhvr>
                                        <p:cTn id="20" dur="20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heel(1)">
                                      <p:cBhvr>
                                        <p:cTn id="25"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F384892B-CF22-4DEA-B868-67ACC6AC98CD}"/>
              </a:ext>
            </a:extLst>
          </p:cNvPr>
          <p:cNvSpPr>
            <a:spLocks noGrp="1"/>
          </p:cNvSpPr>
          <p:nvPr>
            <p:ph type="title"/>
          </p:nvPr>
        </p:nvSpPr>
        <p:spPr>
          <a:xfrm>
            <a:off x="958506" y="800392"/>
            <a:ext cx="10264697" cy="1212102"/>
          </a:xfrm>
        </p:spPr>
        <p:txBody>
          <a:bodyPr>
            <a:normAutofit/>
          </a:bodyPr>
          <a:lstStyle/>
          <a:p>
            <a:pPr algn="ctr"/>
            <a:r>
              <a:rPr lang="en-US" sz="4000" b="1" dirty="0">
                <a:solidFill>
                  <a:srgbClr val="FFFF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Big But #4- </a:t>
            </a:r>
            <a:br>
              <a:rPr lang="en-US" sz="4000" b="1" dirty="0">
                <a:solidFill>
                  <a:srgbClr val="FFFF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br>
            <a:r>
              <a:rPr lang="en-US" sz="4000" b="1" dirty="0">
                <a:solidFill>
                  <a:srgbClr val="FFFF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I’ve Never Been a Good Speaker (4:10)</a:t>
            </a:r>
            <a:endParaRPr lang="en-US" sz="4000" dirty="0">
              <a:solidFill>
                <a:srgbClr val="FFFFFF"/>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EBF814B0-5378-4670-BFD1-CF850F38E1EF}"/>
              </a:ext>
            </a:extLst>
          </p:cNvPr>
          <p:cNvSpPr>
            <a:spLocks noGrp="1"/>
          </p:cNvSpPr>
          <p:nvPr>
            <p:ph idx="1"/>
          </p:nvPr>
        </p:nvSpPr>
        <p:spPr>
          <a:xfrm>
            <a:off x="1119322" y="2490436"/>
            <a:ext cx="10991398" cy="4589522"/>
          </a:xfrm>
        </p:spPr>
        <p:txBody>
          <a:bodyPr anchor="ctr">
            <a:normAutofit/>
          </a:bodyPr>
          <a:lstStyle/>
          <a:p>
            <a:pPr marL="0" marR="0" lvl="0" indent="0">
              <a:lnSpc>
                <a:spcPct val="100000"/>
              </a:lnSpc>
              <a:spcBef>
                <a:spcPts val="0"/>
              </a:spcBef>
              <a:spcAft>
                <a:spcPts val="0"/>
              </a:spcAft>
              <a:buNone/>
            </a:pPr>
            <a:r>
              <a:rPr lang="en-US" sz="32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Moses Fretted About His Inadequacies</a:t>
            </a:r>
            <a:endParaRPr lang="en-US"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Symbol" panose="05050102010706020507" pitchFamily="18" charset="2"/>
              <a:buChar char=""/>
            </a:pPr>
            <a:r>
              <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Who Would Listen To Him…</a:t>
            </a:r>
          </a:p>
          <a:p>
            <a:pPr marL="0" marR="0" lvl="0" indent="0">
              <a:lnSpc>
                <a:spcPct val="100000"/>
              </a:lnSpc>
              <a:spcBef>
                <a:spcPts val="0"/>
              </a:spcBef>
              <a:spcAft>
                <a:spcPts val="0"/>
              </a:spcAft>
              <a:buNone/>
            </a:pPr>
            <a:r>
              <a:rPr lang="en-US"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If He Couldn’t Even Speak Well? </a:t>
            </a:r>
          </a:p>
          <a:p>
            <a:pPr lvl="1">
              <a:lnSpc>
                <a:spcPct val="100000"/>
              </a:lnSpc>
              <a:spcBef>
                <a:spcPts val="600"/>
              </a:spcBef>
              <a:spcAft>
                <a:spcPts val="800"/>
              </a:spcAft>
              <a:buFont typeface="Courier New" panose="02070309020205020404" pitchFamily="49" charset="0"/>
              <a:buChar char="o"/>
            </a:pP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God’s Response:</a:t>
            </a:r>
            <a:r>
              <a:rPr lang="en-US" sz="28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Guess who made your mouth?</a:t>
            </a:r>
            <a:r>
              <a:rPr lang="en-US" sz="28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(4:11, 12)</a:t>
            </a:r>
          </a:p>
          <a:p>
            <a:pPr marL="0" indent="0">
              <a:lnSpc>
                <a:spcPct val="100000"/>
              </a:lnSpc>
              <a:spcBef>
                <a:spcPts val="600"/>
              </a:spcBef>
              <a:spcAft>
                <a:spcPts val="800"/>
              </a:spcAft>
              <a:buNone/>
            </a:pPr>
            <a:r>
              <a:rPr lang="en-US" baseline="30000" dirty="0">
                <a:effectLst>
                  <a:outerShdw blurRad="38100" dist="38100" dir="2700000" algn="tl">
                    <a:srgbClr val="000000">
                      <a:alpha val="43137"/>
                    </a:srgbClr>
                  </a:outerShdw>
                </a:effectLst>
              </a:rPr>
              <a:t>10 </a:t>
            </a:r>
            <a:r>
              <a:rPr lang="en-US" dirty="0">
                <a:effectLst>
                  <a:outerShdw blurRad="38100" dist="38100" dir="2700000" algn="tl">
                    <a:srgbClr val="000000">
                      <a:alpha val="43137"/>
                    </a:srgbClr>
                  </a:outerShdw>
                </a:effectLst>
              </a:rPr>
              <a:t> For we are God's [own] handiwork (His workmanship), recreated in Christ Jesus, [born anew] that we may do those good works which God predestined (planned beforehand) for us [taking paths which He prepared ahead of time], that we should walk in them [living the good life which He prearranged and made ready for us to live]</a:t>
            </a:r>
            <a:r>
              <a:rPr lang="en-US" b="1" dirty="0">
                <a:effectLst>
                  <a:outerShdw blurRad="38100" dist="38100" dir="2700000" algn="tl">
                    <a:srgbClr val="000000">
                      <a:alpha val="43137"/>
                    </a:srgbClr>
                  </a:outerShdw>
                </a:effectLst>
              </a:rPr>
              <a:t> </a:t>
            </a:r>
            <a:r>
              <a:rPr lang="en-US" sz="2400" b="1" dirty="0">
                <a:effectLst>
                  <a:outerShdw blurRad="38100" dist="38100" dir="2700000" algn="tl">
                    <a:srgbClr val="000000">
                      <a:alpha val="43137"/>
                    </a:srgbClr>
                  </a:outerShdw>
                </a:effectLst>
              </a:rPr>
              <a:t>Eph 2:10 (AMP) </a:t>
            </a:r>
            <a:endParaRPr lang="en-US" dirty="0"/>
          </a:p>
          <a:p>
            <a:endParaRPr lang="en-US" sz="2200" dirty="0"/>
          </a:p>
        </p:txBody>
      </p:sp>
    </p:spTree>
    <p:extLst>
      <p:ext uri="{BB962C8B-B14F-4D97-AF65-F5344CB8AC3E}">
        <p14:creationId xmlns:p14="http://schemas.microsoft.com/office/powerpoint/2010/main" val="3259445412"/>
      </p:ext>
    </p:extLst>
  </p:cSld>
  <p:clrMapOvr>
    <a:masterClrMapping/>
  </p:clrMapOvr>
  <mc:AlternateContent xmlns:mc="http://schemas.openxmlformats.org/markup-compatibility/2006" xmlns:p14="http://schemas.microsoft.com/office/powerpoint/2010/main">
    <mc:Choice Requires="p14">
      <p:transition spd="slow" p14:dur="5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outHorizontal)">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outHorizontal)">
                                      <p:cBhvr>
                                        <p:cTn id="12" dur="2000"/>
                                        <p:tgtEl>
                                          <p:spTgt spid="3">
                                            <p:txEl>
                                              <p:pRg st="1" end="1"/>
                                            </p:txEl>
                                          </p:spTgt>
                                        </p:tgtEl>
                                      </p:cBhvr>
                                    </p:animEffect>
                                  </p:childTnLst>
                                </p:cTn>
                              </p:par>
                            </p:childTnLst>
                          </p:cTn>
                        </p:par>
                        <p:par>
                          <p:cTn id="13" fill="hold">
                            <p:stCondLst>
                              <p:cond delay="2000"/>
                            </p:stCondLst>
                            <p:childTnLst>
                              <p:par>
                                <p:cTn id="14" presetID="16" presetClass="entr" presetSubtype="42" fill="hold" grpId="0"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barn(outHorizontal)">
                                      <p:cBhvr>
                                        <p:cTn id="16" dur="2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42"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arn(outHorizontal)">
                                      <p:cBhvr>
                                        <p:cTn id="21" dur="20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42"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barn(outHorizontal)">
                                      <p:cBhvr>
                                        <p:cTn id="26"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84892B-CF22-4DEA-B868-67ACC6AC98CD}"/>
              </a:ext>
            </a:extLst>
          </p:cNvPr>
          <p:cNvSpPr>
            <a:spLocks noGrp="1"/>
          </p:cNvSpPr>
          <p:nvPr>
            <p:ph type="title"/>
          </p:nvPr>
        </p:nvSpPr>
        <p:spPr>
          <a:xfrm>
            <a:off x="808638" y="386930"/>
            <a:ext cx="10128690" cy="1188950"/>
          </a:xfrm>
        </p:spPr>
        <p:txBody>
          <a:bodyPr anchor="b">
            <a:normAutofit/>
          </a:bodyPr>
          <a:lstStyle/>
          <a:p>
            <a:pPr algn="ctr"/>
            <a:r>
              <a:rPr lang="en-US" sz="3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Big But #5- </a:t>
            </a:r>
            <a:br>
              <a:rPr lang="en-US" sz="3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br>
            <a:r>
              <a:rPr lang="en-US" sz="3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I Know You Can Find Someone Else (4:13) </a:t>
            </a:r>
            <a:endParaRPr lang="en-US" sz="3800" dirty="0">
              <a:effectLst>
                <a:outerShdw blurRad="38100" dist="38100" dir="2700000" algn="tl">
                  <a:srgbClr val="000000">
                    <a:alpha val="43137"/>
                  </a:srgbClr>
                </a:outerShdw>
              </a:effectLst>
            </a:endParaRP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BF814B0-5378-4670-BFD1-CF850F38E1EF}"/>
              </a:ext>
            </a:extLst>
          </p:cNvPr>
          <p:cNvSpPr>
            <a:spLocks noGrp="1"/>
          </p:cNvSpPr>
          <p:nvPr>
            <p:ph idx="1"/>
          </p:nvPr>
        </p:nvSpPr>
        <p:spPr>
          <a:xfrm>
            <a:off x="149046" y="2306320"/>
            <a:ext cx="11095897" cy="4147845"/>
          </a:xfrm>
        </p:spPr>
        <p:txBody>
          <a:bodyPr anchor="ctr">
            <a:normAutofit fontScale="47500" lnSpcReduction="20000"/>
          </a:bodyPr>
          <a:lstStyle/>
          <a:p>
            <a:pPr marL="0" marR="0" lvl="0" indent="0">
              <a:lnSpc>
                <a:spcPct val="100000"/>
              </a:lnSpc>
              <a:spcBef>
                <a:spcPts val="200"/>
              </a:spcBef>
              <a:spcAft>
                <a:spcPts val="0"/>
              </a:spcAft>
              <a:buNone/>
            </a:pPr>
            <a:endPar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nSpc>
                <a:spcPct val="110000"/>
              </a:lnSpc>
              <a:spcBef>
                <a:spcPts val="200"/>
              </a:spcBef>
              <a:spcAft>
                <a:spcPts val="0"/>
              </a:spcAft>
              <a:buNone/>
            </a:pPr>
            <a:r>
              <a:rPr lang="en-US" sz="67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Moses Felt Inferior</a:t>
            </a:r>
            <a:endParaRPr lang="en-US" sz="59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59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He Compared Himself to Others</a:t>
            </a:r>
            <a:r>
              <a:rPr lang="en-US" sz="59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—even his brother—and </a:t>
            </a:r>
          </a:p>
          <a:p>
            <a:pPr marL="0" marR="0" lvl="0" indent="0">
              <a:lnSpc>
                <a:spcPct val="110000"/>
              </a:lnSpc>
              <a:spcBef>
                <a:spcPts val="0"/>
              </a:spcBef>
              <a:spcAft>
                <a:spcPts val="0"/>
              </a:spcAft>
              <a:buNone/>
            </a:pPr>
            <a:r>
              <a:rPr lang="en-US" sz="59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…decided that he came up short.</a:t>
            </a:r>
          </a:p>
          <a:p>
            <a:pPr lvl="1">
              <a:lnSpc>
                <a:spcPct val="120000"/>
              </a:lnSpc>
              <a:spcBef>
                <a:spcPts val="600"/>
              </a:spcBef>
              <a:buFont typeface="Courier New" panose="02070309020205020404" pitchFamily="49" charset="0"/>
              <a:buChar char="o"/>
            </a:pPr>
            <a:r>
              <a:rPr lang="en-US" sz="59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59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God’s Response:</a:t>
            </a:r>
            <a:r>
              <a:rPr lang="en-US" sz="59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5900"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OK, I will let Aaron go with you . . . </a:t>
            </a:r>
          </a:p>
          <a:p>
            <a:pPr marR="0" indent="0">
              <a:lnSpc>
                <a:spcPct val="110000"/>
              </a:lnSpc>
              <a:spcBef>
                <a:spcPts val="0"/>
              </a:spcBef>
              <a:spcAft>
                <a:spcPts val="800"/>
              </a:spcAft>
              <a:buNone/>
            </a:pPr>
            <a:r>
              <a:rPr lang="en-US" sz="5900"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…but I’m still calling you to go </a:t>
            </a:r>
            <a:r>
              <a:rPr lang="en-US" sz="59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(4:14)</a:t>
            </a:r>
          </a:p>
          <a:p>
            <a:pPr indent="0">
              <a:lnSpc>
                <a:spcPct val="120000"/>
              </a:lnSpc>
              <a:spcBef>
                <a:spcPts val="0"/>
              </a:spcBef>
              <a:buNone/>
            </a:pPr>
            <a:r>
              <a:rPr lang="en-US" sz="5900" b="1" dirty="0">
                <a:effectLst>
                  <a:outerShdw blurRad="38100" dist="38100" dir="2700000" algn="tl">
                    <a:srgbClr val="000000">
                      <a:alpha val="43137"/>
                    </a:srgbClr>
                  </a:outerShdw>
                </a:effectLst>
              </a:rPr>
              <a:t>Jeremiah 29:11 (MSG) </a:t>
            </a:r>
            <a:br>
              <a:rPr lang="en-US" sz="5900" dirty="0">
                <a:effectLst>
                  <a:outerShdw blurRad="38100" dist="38100" dir="2700000" algn="tl">
                    <a:srgbClr val="000000">
                      <a:alpha val="43137"/>
                    </a:srgbClr>
                  </a:outerShdw>
                </a:effectLst>
              </a:rPr>
            </a:br>
            <a:r>
              <a:rPr lang="en-US" sz="5900" dirty="0">
                <a:effectLst>
                  <a:outerShdw blurRad="38100" dist="38100" dir="2700000" algn="tl">
                    <a:srgbClr val="000000">
                      <a:alpha val="43137"/>
                    </a:srgbClr>
                  </a:outerShdw>
                </a:effectLst>
              </a:rPr>
              <a:t>I know what I'm doing. I have it all planned out—plans to take care of you, </a:t>
            </a:r>
          </a:p>
          <a:p>
            <a:pPr indent="0">
              <a:lnSpc>
                <a:spcPct val="120000"/>
              </a:lnSpc>
              <a:spcBef>
                <a:spcPts val="0"/>
              </a:spcBef>
              <a:spcAft>
                <a:spcPts val="800"/>
              </a:spcAft>
              <a:buNone/>
            </a:pPr>
            <a:r>
              <a:rPr lang="en-US" sz="5900" dirty="0">
                <a:effectLst>
                  <a:outerShdw blurRad="38100" dist="38100" dir="2700000" algn="tl">
                    <a:srgbClr val="000000">
                      <a:alpha val="43137"/>
                    </a:srgbClr>
                  </a:outerShdw>
                </a:effectLst>
              </a:rPr>
              <a:t>     not abandon you, plans to give you the future you hope for. </a:t>
            </a:r>
            <a:endParaRPr lang="en-US" sz="59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400" dirty="0"/>
          </a:p>
        </p:txBody>
      </p:sp>
    </p:spTree>
    <p:extLst>
      <p:ext uri="{BB962C8B-B14F-4D97-AF65-F5344CB8AC3E}">
        <p14:creationId xmlns:p14="http://schemas.microsoft.com/office/powerpoint/2010/main" val="3504335151"/>
      </p:ext>
    </p:extLst>
  </p:cSld>
  <p:clrMapOvr>
    <a:masterClrMapping/>
  </p:clrMapOvr>
  <mc:AlternateContent xmlns:mc="http://schemas.openxmlformats.org/markup-compatibility/2006" xmlns:p14="http://schemas.microsoft.com/office/powerpoint/2010/main">
    <mc:Choice Requires="p14">
      <p:transition spd="slow" p14:dur="4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par>
                          <p:cTn id="13" fill="hold">
                            <p:stCondLst>
                              <p:cond delay="2000"/>
                            </p:stCondLst>
                            <p:childTnLst>
                              <p:par>
                                <p:cTn id="14" presetID="6" presetClass="entr" presetSubtype="16" fill="hold" grpId="0" nodeType="after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ircle(in)">
                                      <p:cBhvr>
                                        <p:cTn id="16" dur="20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circle(in)">
                                      <p:cBhvr>
                                        <p:cTn id="21" dur="2000"/>
                                        <p:tgtEl>
                                          <p:spTgt spid="3">
                                            <p:txEl>
                                              <p:pRg st="4" end="4"/>
                                            </p:txEl>
                                          </p:spTgt>
                                        </p:tgtEl>
                                      </p:cBhvr>
                                    </p:animEffect>
                                  </p:childTnLst>
                                </p:cTn>
                              </p:par>
                            </p:childTnLst>
                          </p:cTn>
                        </p:par>
                        <p:par>
                          <p:cTn id="22" fill="hold">
                            <p:stCondLst>
                              <p:cond delay="2000"/>
                            </p:stCondLst>
                            <p:childTnLst>
                              <p:par>
                                <p:cTn id="23" presetID="6" presetClass="entr" presetSubtype="16" fill="hold" grpId="0" nodeType="after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circle(in)">
                                      <p:cBhvr>
                                        <p:cTn id="25" dur="20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circle(in)">
                                      <p:cBhvr>
                                        <p:cTn id="30" dur="2000"/>
                                        <p:tgtEl>
                                          <p:spTgt spid="3">
                                            <p:txEl>
                                              <p:pRg st="6" end="6"/>
                                            </p:txEl>
                                          </p:spTgt>
                                        </p:tgtEl>
                                      </p:cBhvr>
                                    </p:animEffect>
                                  </p:childTnLst>
                                </p:cTn>
                              </p:par>
                            </p:childTnLst>
                          </p:cTn>
                        </p:par>
                        <p:par>
                          <p:cTn id="31" fill="hold">
                            <p:stCondLst>
                              <p:cond delay="2000"/>
                            </p:stCondLst>
                            <p:childTnLst>
                              <p:par>
                                <p:cTn id="32" presetID="6" presetClass="entr" presetSubtype="16" fill="hold" grpId="0" nodeType="after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circle(in)">
                                      <p:cBhvr>
                                        <p:cTn id="34"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3AB62E-767B-5C56-3653-2EBD9C0420BA}"/>
              </a:ext>
            </a:extLst>
          </p:cNvPr>
          <p:cNvSpPr>
            <a:spLocks noGrp="1"/>
          </p:cNvSpPr>
          <p:nvPr>
            <p:ph idx="1"/>
          </p:nvPr>
        </p:nvSpPr>
        <p:spPr>
          <a:xfrm>
            <a:off x="413657" y="-19750"/>
            <a:ext cx="11386457" cy="6877750"/>
          </a:xfrm>
          <a:solidFill>
            <a:schemeClr val="bg1">
              <a:alpha val="90000"/>
            </a:schemeClr>
          </a:solidFill>
        </p:spPr>
        <p:txBody>
          <a:bodyPr>
            <a:noAutofit/>
          </a:bodyPr>
          <a:lstStyle/>
          <a:p>
            <a:pPr marL="0" indent="0">
              <a:lnSpc>
                <a:spcPct val="110000"/>
              </a:lnSpc>
              <a:buNone/>
            </a:pPr>
            <a:r>
              <a:rPr lang="en-US" sz="22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Noah got drunk,</a:t>
            </a:r>
          </a:p>
          <a:p>
            <a:pPr marL="0" indent="0">
              <a:lnSpc>
                <a:spcPct val="110000"/>
              </a:lnSpc>
              <a:buNone/>
            </a:pPr>
            <a:r>
              <a:rPr lang="en-US" sz="22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Abraham was too old,</a:t>
            </a:r>
          </a:p>
          <a:p>
            <a:pPr marL="0" indent="0">
              <a:lnSpc>
                <a:spcPct val="110000"/>
              </a:lnSpc>
              <a:buNone/>
            </a:pPr>
            <a:r>
              <a:rPr lang="en-US" sz="22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Jacob was a liar,</a:t>
            </a:r>
          </a:p>
          <a:p>
            <a:pPr marL="0" indent="0">
              <a:lnSpc>
                <a:spcPct val="110000"/>
              </a:lnSpc>
              <a:buNone/>
            </a:pPr>
            <a:r>
              <a:rPr lang="en-US" sz="22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Joseph was abused,</a:t>
            </a:r>
          </a:p>
          <a:p>
            <a:pPr marL="0" indent="0">
              <a:lnSpc>
                <a:spcPct val="110000"/>
              </a:lnSpc>
              <a:buNone/>
            </a:pPr>
            <a:r>
              <a:rPr lang="en-US" sz="22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Moses was a </a:t>
            </a:r>
            <a:r>
              <a:rPr lang="en-US" sz="22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muderer</a:t>
            </a:r>
            <a:r>
              <a:rPr lang="en-US" sz="22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p>
          <a:p>
            <a:pPr marL="0" indent="0">
              <a:lnSpc>
                <a:spcPct val="110000"/>
              </a:lnSpc>
              <a:buNone/>
            </a:pPr>
            <a:r>
              <a:rPr lang="en-US" sz="22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Gideon was afraid,</a:t>
            </a:r>
          </a:p>
          <a:p>
            <a:pPr marL="0" indent="0">
              <a:lnSpc>
                <a:spcPct val="110000"/>
              </a:lnSpc>
              <a:buNone/>
            </a:pPr>
            <a:r>
              <a:rPr lang="en-US" sz="22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Rahab was a prostitute,</a:t>
            </a:r>
          </a:p>
          <a:p>
            <a:pPr marL="0" indent="0">
              <a:lnSpc>
                <a:spcPct val="110000"/>
              </a:lnSpc>
              <a:buNone/>
            </a:pPr>
            <a:r>
              <a:rPr lang="en-US" sz="22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Jeremiah and Timothy were too young,</a:t>
            </a:r>
          </a:p>
          <a:p>
            <a:pPr marL="0" indent="0">
              <a:lnSpc>
                <a:spcPct val="110000"/>
              </a:lnSpc>
              <a:buNone/>
            </a:pPr>
            <a:r>
              <a:rPr lang="en-US" sz="22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David had an affair and was a murderer</a:t>
            </a:r>
          </a:p>
          <a:p>
            <a:pPr marL="0" indent="0">
              <a:lnSpc>
                <a:spcPct val="110000"/>
              </a:lnSpc>
              <a:buNone/>
            </a:pPr>
            <a:r>
              <a:rPr lang="en-US" sz="22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Jonah ran from God,</a:t>
            </a:r>
          </a:p>
          <a:p>
            <a:pPr marL="0" indent="0">
              <a:lnSpc>
                <a:spcPct val="110000"/>
              </a:lnSpc>
              <a:buNone/>
            </a:pPr>
            <a:r>
              <a:rPr lang="en-US" sz="22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Peter denied Christ</a:t>
            </a:r>
          </a:p>
          <a:p>
            <a:pPr marL="0" indent="0">
              <a:lnSpc>
                <a:spcPct val="110000"/>
              </a:lnSpc>
              <a:buNone/>
            </a:pPr>
            <a:r>
              <a:rPr lang="en-US" sz="22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Zaccheus</a:t>
            </a:r>
            <a:r>
              <a:rPr lang="en-US" sz="22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was too small,</a:t>
            </a:r>
          </a:p>
          <a:p>
            <a:pPr marL="0" indent="0">
              <a:lnSpc>
                <a:spcPct val="110000"/>
              </a:lnSpc>
              <a:buNone/>
            </a:pPr>
            <a:r>
              <a:rPr lang="en-US" sz="22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Paul was too religious,</a:t>
            </a:r>
          </a:p>
          <a:p>
            <a:pPr marL="0" indent="0">
              <a:lnSpc>
                <a:spcPct val="110000"/>
              </a:lnSpc>
              <a:buNone/>
            </a:pP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Lazarus was dead!</a:t>
            </a:r>
            <a:endParaRPr lang="en-US" sz="2400" dirty="0"/>
          </a:p>
        </p:txBody>
      </p:sp>
      <p:sp>
        <p:nvSpPr>
          <p:cNvPr id="4" name="TextBox 3">
            <a:extLst>
              <a:ext uri="{FF2B5EF4-FFF2-40B4-BE49-F238E27FC236}">
                <a16:creationId xmlns:a16="http://schemas.microsoft.com/office/drawing/2014/main" id="{3E23E35A-5676-5993-F4F9-D24384CEACCD}"/>
              </a:ext>
            </a:extLst>
          </p:cNvPr>
          <p:cNvSpPr txBox="1"/>
          <p:nvPr/>
        </p:nvSpPr>
        <p:spPr>
          <a:xfrm>
            <a:off x="5497286" y="738963"/>
            <a:ext cx="5996509" cy="1815882"/>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Now! No more excuses! </a:t>
            </a:r>
          </a:p>
          <a:p>
            <a:pPr algn="ct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God can use you to your full potential.</a:t>
            </a:r>
          </a:p>
          <a:p>
            <a:pPr algn="ct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Besides you aren’t the message, </a:t>
            </a:r>
          </a:p>
          <a:p>
            <a:pPr algn="ct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you are just the messenger!</a:t>
            </a:r>
            <a:endParaRPr lang="en-US" sz="2800" dirty="0"/>
          </a:p>
        </p:txBody>
      </p:sp>
    </p:spTree>
    <p:extLst>
      <p:ext uri="{BB962C8B-B14F-4D97-AF65-F5344CB8AC3E}">
        <p14:creationId xmlns:p14="http://schemas.microsoft.com/office/powerpoint/2010/main" val="41407147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par>
                                <p:cTn id="8" presetID="53" presetClass="entr" presetSubtype="16"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 calcmode="lin" valueType="num">
                                      <p:cBhvr>
                                        <p:cTn id="10"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1"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2" dur="500"/>
                                        <p:tgtEl>
                                          <p:spTgt spid="3">
                                            <p:txEl>
                                              <p:pRg st="0" end="0"/>
                                            </p:txEl>
                                          </p:spTgt>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p:cTn id="16"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8" dur="500"/>
                                        <p:tgtEl>
                                          <p:spTgt spid="3">
                                            <p:txEl>
                                              <p:pRg st="1" end="1"/>
                                            </p:txEl>
                                          </p:spTgt>
                                        </p:tgtEl>
                                      </p:cBhvr>
                                    </p:animEffect>
                                  </p:childTnLst>
                                </p:cTn>
                              </p:par>
                            </p:childTnLst>
                          </p:cTn>
                        </p:par>
                        <p:par>
                          <p:cTn id="19" fill="hold">
                            <p:stCondLst>
                              <p:cond delay="1000"/>
                            </p:stCondLst>
                            <p:childTnLst>
                              <p:par>
                                <p:cTn id="20" presetID="53" presetClass="entr" presetSubtype="16" fill="hold"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p:cTn id="22"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4" dur="500"/>
                                        <p:tgtEl>
                                          <p:spTgt spid="3">
                                            <p:txEl>
                                              <p:pRg st="2" end="2"/>
                                            </p:txEl>
                                          </p:spTgt>
                                        </p:tgtEl>
                                      </p:cBhvr>
                                    </p:animEffect>
                                  </p:childTnLst>
                                </p:cTn>
                              </p:par>
                            </p:childTnLst>
                          </p:cTn>
                        </p:par>
                        <p:par>
                          <p:cTn id="25" fill="hold">
                            <p:stCondLst>
                              <p:cond delay="1500"/>
                            </p:stCondLst>
                            <p:childTnLst>
                              <p:par>
                                <p:cTn id="26" presetID="53" presetClass="entr" presetSubtype="16" fill="hold"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par>
                          <p:cTn id="31" fill="hold">
                            <p:stCondLst>
                              <p:cond delay="2000"/>
                            </p:stCondLst>
                            <p:childTnLst>
                              <p:par>
                                <p:cTn id="32" presetID="53" presetClass="entr" presetSubtype="16" fill="hold" nodeType="after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 calcmode="lin" valueType="num">
                                      <p:cBhvr>
                                        <p:cTn id="34"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6" dur="500"/>
                                        <p:tgtEl>
                                          <p:spTgt spid="3">
                                            <p:txEl>
                                              <p:pRg st="4" end="4"/>
                                            </p:txEl>
                                          </p:spTgt>
                                        </p:tgtEl>
                                      </p:cBhvr>
                                    </p:animEffect>
                                  </p:childTnLst>
                                </p:cTn>
                              </p:par>
                            </p:childTnLst>
                          </p:cTn>
                        </p:par>
                        <p:par>
                          <p:cTn id="37" fill="hold">
                            <p:stCondLst>
                              <p:cond delay="2500"/>
                            </p:stCondLst>
                            <p:childTnLst>
                              <p:par>
                                <p:cTn id="38" presetID="53" presetClass="entr" presetSubtype="16" fill="hold" nodeType="after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 calcmode="lin" valueType="num">
                                      <p:cBhvr>
                                        <p:cTn id="40"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1"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2" dur="500"/>
                                        <p:tgtEl>
                                          <p:spTgt spid="3">
                                            <p:txEl>
                                              <p:pRg st="5" end="5"/>
                                            </p:txEl>
                                          </p:spTgt>
                                        </p:tgtEl>
                                      </p:cBhvr>
                                    </p:animEffect>
                                  </p:childTnLst>
                                </p:cTn>
                              </p:par>
                            </p:childTnLst>
                          </p:cTn>
                        </p:par>
                        <p:par>
                          <p:cTn id="43" fill="hold">
                            <p:stCondLst>
                              <p:cond delay="3000"/>
                            </p:stCondLst>
                            <p:childTnLst>
                              <p:par>
                                <p:cTn id="44" presetID="53" presetClass="entr" presetSubtype="16" fill="hold" nodeType="after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 calcmode="lin" valueType="num">
                                      <p:cBhvr>
                                        <p:cTn id="46"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7"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8" dur="500"/>
                                        <p:tgtEl>
                                          <p:spTgt spid="3">
                                            <p:txEl>
                                              <p:pRg st="6" end="6"/>
                                            </p:txEl>
                                          </p:spTgt>
                                        </p:tgtEl>
                                      </p:cBhvr>
                                    </p:animEffect>
                                  </p:childTnLst>
                                </p:cTn>
                              </p:par>
                            </p:childTnLst>
                          </p:cTn>
                        </p:par>
                        <p:par>
                          <p:cTn id="49" fill="hold">
                            <p:stCondLst>
                              <p:cond delay="3500"/>
                            </p:stCondLst>
                            <p:childTnLst>
                              <p:par>
                                <p:cTn id="50" presetID="53" presetClass="entr" presetSubtype="16" fill="hold" nodeType="after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 calcmode="lin" valueType="num">
                                      <p:cBhvr>
                                        <p:cTn id="52"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3"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4" dur="500"/>
                                        <p:tgtEl>
                                          <p:spTgt spid="3">
                                            <p:txEl>
                                              <p:pRg st="7" end="7"/>
                                            </p:txEl>
                                          </p:spTgt>
                                        </p:tgtEl>
                                      </p:cBhvr>
                                    </p:animEffect>
                                  </p:childTnLst>
                                </p:cTn>
                              </p:par>
                            </p:childTnLst>
                          </p:cTn>
                        </p:par>
                        <p:par>
                          <p:cTn id="55" fill="hold">
                            <p:stCondLst>
                              <p:cond delay="4000"/>
                            </p:stCondLst>
                            <p:childTnLst>
                              <p:par>
                                <p:cTn id="56" presetID="53" presetClass="entr" presetSubtype="16" fill="hold" nodeType="afterEffect">
                                  <p:stCondLst>
                                    <p:cond delay="0"/>
                                  </p:stCondLst>
                                  <p:childTnLst>
                                    <p:set>
                                      <p:cBhvr>
                                        <p:cTn id="57" dur="1" fill="hold">
                                          <p:stCondLst>
                                            <p:cond delay="0"/>
                                          </p:stCondLst>
                                        </p:cTn>
                                        <p:tgtEl>
                                          <p:spTgt spid="3">
                                            <p:txEl>
                                              <p:pRg st="8" end="8"/>
                                            </p:txEl>
                                          </p:spTgt>
                                        </p:tgtEl>
                                        <p:attrNameLst>
                                          <p:attrName>style.visibility</p:attrName>
                                        </p:attrNameLst>
                                      </p:cBhvr>
                                      <p:to>
                                        <p:strVal val="visible"/>
                                      </p:to>
                                    </p:set>
                                    <p:anim calcmode="lin" valueType="num">
                                      <p:cBhvr>
                                        <p:cTn id="58"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9"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60" dur="500"/>
                                        <p:tgtEl>
                                          <p:spTgt spid="3">
                                            <p:txEl>
                                              <p:pRg st="8" end="8"/>
                                            </p:txEl>
                                          </p:spTgt>
                                        </p:tgtEl>
                                      </p:cBhvr>
                                    </p:animEffect>
                                  </p:childTnLst>
                                </p:cTn>
                              </p:par>
                            </p:childTnLst>
                          </p:cTn>
                        </p:par>
                        <p:par>
                          <p:cTn id="61" fill="hold">
                            <p:stCondLst>
                              <p:cond delay="4500"/>
                            </p:stCondLst>
                            <p:childTnLst>
                              <p:par>
                                <p:cTn id="62" presetID="53" presetClass="entr" presetSubtype="16" fill="hold" nodeType="afterEffect">
                                  <p:stCondLst>
                                    <p:cond delay="0"/>
                                  </p:stCondLst>
                                  <p:childTnLst>
                                    <p:set>
                                      <p:cBhvr>
                                        <p:cTn id="63" dur="1" fill="hold">
                                          <p:stCondLst>
                                            <p:cond delay="0"/>
                                          </p:stCondLst>
                                        </p:cTn>
                                        <p:tgtEl>
                                          <p:spTgt spid="3">
                                            <p:txEl>
                                              <p:pRg st="9" end="9"/>
                                            </p:txEl>
                                          </p:spTgt>
                                        </p:tgtEl>
                                        <p:attrNameLst>
                                          <p:attrName>style.visibility</p:attrName>
                                        </p:attrNameLst>
                                      </p:cBhvr>
                                      <p:to>
                                        <p:strVal val="visible"/>
                                      </p:to>
                                    </p:set>
                                    <p:anim calcmode="lin" valueType="num">
                                      <p:cBhvr>
                                        <p:cTn id="64"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65"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66" dur="500"/>
                                        <p:tgtEl>
                                          <p:spTgt spid="3">
                                            <p:txEl>
                                              <p:pRg st="9" end="9"/>
                                            </p:txEl>
                                          </p:spTgt>
                                        </p:tgtEl>
                                      </p:cBhvr>
                                    </p:animEffect>
                                  </p:childTnLst>
                                </p:cTn>
                              </p:par>
                            </p:childTnLst>
                          </p:cTn>
                        </p:par>
                        <p:par>
                          <p:cTn id="67" fill="hold">
                            <p:stCondLst>
                              <p:cond delay="5000"/>
                            </p:stCondLst>
                            <p:childTnLst>
                              <p:par>
                                <p:cTn id="68" presetID="53" presetClass="entr" presetSubtype="16" fill="hold" nodeType="afterEffect">
                                  <p:stCondLst>
                                    <p:cond delay="0"/>
                                  </p:stCondLst>
                                  <p:childTnLst>
                                    <p:set>
                                      <p:cBhvr>
                                        <p:cTn id="69" dur="1" fill="hold">
                                          <p:stCondLst>
                                            <p:cond delay="0"/>
                                          </p:stCondLst>
                                        </p:cTn>
                                        <p:tgtEl>
                                          <p:spTgt spid="3">
                                            <p:txEl>
                                              <p:pRg st="10" end="10"/>
                                            </p:txEl>
                                          </p:spTgt>
                                        </p:tgtEl>
                                        <p:attrNameLst>
                                          <p:attrName>style.visibility</p:attrName>
                                        </p:attrNameLst>
                                      </p:cBhvr>
                                      <p:to>
                                        <p:strVal val="visible"/>
                                      </p:to>
                                    </p:set>
                                    <p:anim calcmode="lin" valueType="num">
                                      <p:cBhvr>
                                        <p:cTn id="70" dur="5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71" dur="500" fill="hold"/>
                                        <p:tgtEl>
                                          <p:spTgt spid="3">
                                            <p:txEl>
                                              <p:pRg st="10" end="10"/>
                                            </p:txEl>
                                          </p:spTgt>
                                        </p:tgtEl>
                                        <p:attrNameLst>
                                          <p:attrName>ppt_h</p:attrName>
                                        </p:attrNameLst>
                                      </p:cBhvr>
                                      <p:tavLst>
                                        <p:tav tm="0">
                                          <p:val>
                                            <p:fltVal val="0"/>
                                          </p:val>
                                        </p:tav>
                                        <p:tav tm="100000">
                                          <p:val>
                                            <p:strVal val="#ppt_h"/>
                                          </p:val>
                                        </p:tav>
                                      </p:tavLst>
                                    </p:anim>
                                    <p:animEffect transition="in" filter="fade">
                                      <p:cBhvr>
                                        <p:cTn id="72" dur="500"/>
                                        <p:tgtEl>
                                          <p:spTgt spid="3">
                                            <p:txEl>
                                              <p:pRg st="10" end="10"/>
                                            </p:txEl>
                                          </p:spTgt>
                                        </p:tgtEl>
                                      </p:cBhvr>
                                    </p:animEffect>
                                  </p:childTnLst>
                                </p:cTn>
                              </p:par>
                            </p:childTnLst>
                          </p:cTn>
                        </p:par>
                        <p:par>
                          <p:cTn id="73" fill="hold">
                            <p:stCondLst>
                              <p:cond delay="5500"/>
                            </p:stCondLst>
                            <p:childTnLst>
                              <p:par>
                                <p:cTn id="74" presetID="53" presetClass="entr" presetSubtype="16" fill="hold" nodeType="afterEffect">
                                  <p:stCondLst>
                                    <p:cond delay="0"/>
                                  </p:stCondLst>
                                  <p:childTnLst>
                                    <p:set>
                                      <p:cBhvr>
                                        <p:cTn id="75" dur="1" fill="hold">
                                          <p:stCondLst>
                                            <p:cond delay="0"/>
                                          </p:stCondLst>
                                        </p:cTn>
                                        <p:tgtEl>
                                          <p:spTgt spid="3">
                                            <p:txEl>
                                              <p:pRg st="11" end="11"/>
                                            </p:txEl>
                                          </p:spTgt>
                                        </p:tgtEl>
                                        <p:attrNameLst>
                                          <p:attrName>style.visibility</p:attrName>
                                        </p:attrNameLst>
                                      </p:cBhvr>
                                      <p:to>
                                        <p:strVal val="visible"/>
                                      </p:to>
                                    </p:set>
                                    <p:anim calcmode="lin" valueType="num">
                                      <p:cBhvr>
                                        <p:cTn id="76" dur="500" fill="hold"/>
                                        <p:tgtEl>
                                          <p:spTgt spid="3">
                                            <p:txEl>
                                              <p:pRg st="11" end="11"/>
                                            </p:txEl>
                                          </p:spTgt>
                                        </p:tgtEl>
                                        <p:attrNameLst>
                                          <p:attrName>ppt_w</p:attrName>
                                        </p:attrNameLst>
                                      </p:cBhvr>
                                      <p:tavLst>
                                        <p:tav tm="0">
                                          <p:val>
                                            <p:fltVal val="0"/>
                                          </p:val>
                                        </p:tav>
                                        <p:tav tm="100000">
                                          <p:val>
                                            <p:strVal val="#ppt_w"/>
                                          </p:val>
                                        </p:tav>
                                      </p:tavLst>
                                    </p:anim>
                                    <p:anim calcmode="lin" valueType="num">
                                      <p:cBhvr>
                                        <p:cTn id="77" dur="500" fill="hold"/>
                                        <p:tgtEl>
                                          <p:spTgt spid="3">
                                            <p:txEl>
                                              <p:pRg st="11" end="11"/>
                                            </p:txEl>
                                          </p:spTgt>
                                        </p:tgtEl>
                                        <p:attrNameLst>
                                          <p:attrName>ppt_h</p:attrName>
                                        </p:attrNameLst>
                                      </p:cBhvr>
                                      <p:tavLst>
                                        <p:tav tm="0">
                                          <p:val>
                                            <p:fltVal val="0"/>
                                          </p:val>
                                        </p:tav>
                                        <p:tav tm="100000">
                                          <p:val>
                                            <p:strVal val="#ppt_h"/>
                                          </p:val>
                                        </p:tav>
                                      </p:tavLst>
                                    </p:anim>
                                    <p:animEffect transition="in" filter="fade">
                                      <p:cBhvr>
                                        <p:cTn id="78" dur="500"/>
                                        <p:tgtEl>
                                          <p:spTgt spid="3">
                                            <p:txEl>
                                              <p:pRg st="11" end="11"/>
                                            </p:txEl>
                                          </p:spTgt>
                                        </p:tgtEl>
                                      </p:cBhvr>
                                    </p:animEffect>
                                  </p:childTnLst>
                                </p:cTn>
                              </p:par>
                            </p:childTnLst>
                          </p:cTn>
                        </p:par>
                        <p:par>
                          <p:cTn id="79" fill="hold">
                            <p:stCondLst>
                              <p:cond delay="6000"/>
                            </p:stCondLst>
                            <p:childTnLst>
                              <p:par>
                                <p:cTn id="80" presetID="53" presetClass="entr" presetSubtype="16" fill="hold" nodeType="afterEffect">
                                  <p:stCondLst>
                                    <p:cond delay="0"/>
                                  </p:stCondLst>
                                  <p:childTnLst>
                                    <p:set>
                                      <p:cBhvr>
                                        <p:cTn id="81" dur="1" fill="hold">
                                          <p:stCondLst>
                                            <p:cond delay="0"/>
                                          </p:stCondLst>
                                        </p:cTn>
                                        <p:tgtEl>
                                          <p:spTgt spid="3">
                                            <p:txEl>
                                              <p:pRg st="12" end="12"/>
                                            </p:txEl>
                                          </p:spTgt>
                                        </p:tgtEl>
                                        <p:attrNameLst>
                                          <p:attrName>style.visibility</p:attrName>
                                        </p:attrNameLst>
                                      </p:cBhvr>
                                      <p:to>
                                        <p:strVal val="visible"/>
                                      </p:to>
                                    </p:set>
                                    <p:anim calcmode="lin" valueType="num">
                                      <p:cBhvr>
                                        <p:cTn id="82" dur="500" fill="hold"/>
                                        <p:tgtEl>
                                          <p:spTgt spid="3">
                                            <p:txEl>
                                              <p:pRg st="12" end="12"/>
                                            </p:txEl>
                                          </p:spTgt>
                                        </p:tgtEl>
                                        <p:attrNameLst>
                                          <p:attrName>ppt_w</p:attrName>
                                        </p:attrNameLst>
                                      </p:cBhvr>
                                      <p:tavLst>
                                        <p:tav tm="0">
                                          <p:val>
                                            <p:fltVal val="0"/>
                                          </p:val>
                                        </p:tav>
                                        <p:tav tm="100000">
                                          <p:val>
                                            <p:strVal val="#ppt_w"/>
                                          </p:val>
                                        </p:tav>
                                      </p:tavLst>
                                    </p:anim>
                                    <p:anim calcmode="lin" valueType="num">
                                      <p:cBhvr>
                                        <p:cTn id="83" dur="500" fill="hold"/>
                                        <p:tgtEl>
                                          <p:spTgt spid="3">
                                            <p:txEl>
                                              <p:pRg st="12" end="12"/>
                                            </p:txEl>
                                          </p:spTgt>
                                        </p:tgtEl>
                                        <p:attrNameLst>
                                          <p:attrName>ppt_h</p:attrName>
                                        </p:attrNameLst>
                                      </p:cBhvr>
                                      <p:tavLst>
                                        <p:tav tm="0">
                                          <p:val>
                                            <p:fltVal val="0"/>
                                          </p:val>
                                        </p:tav>
                                        <p:tav tm="100000">
                                          <p:val>
                                            <p:strVal val="#ppt_h"/>
                                          </p:val>
                                        </p:tav>
                                      </p:tavLst>
                                    </p:anim>
                                    <p:animEffect transition="in" filter="fade">
                                      <p:cBhvr>
                                        <p:cTn id="84" dur="500"/>
                                        <p:tgtEl>
                                          <p:spTgt spid="3">
                                            <p:txEl>
                                              <p:pRg st="12" end="12"/>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nodeType="clickEffect">
                                  <p:stCondLst>
                                    <p:cond delay="0"/>
                                  </p:stCondLst>
                                  <p:childTnLst>
                                    <p:set>
                                      <p:cBhvr>
                                        <p:cTn id="88" dur="1" fill="hold">
                                          <p:stCondLst>
                                            <p:cond delay="0"/>
                                          </p:stCondLst>
                                        </p:cTn>
                                        <p:tgtEl>
                                          <p:spTgt spid="3">
                                            <p:txEl>
                                              <p:pRg st="13" end="13"/>
                                            </p:txEl>
                                          </p:spTgt>
                                        </p:tgtEl>
                                        <p:attrNameLst>
                                          <p:attrName>style.visibility</p:attrName>
                                        </p:attrNameLst>
                                      </p:cBhvr>
                                      <p:to>
                                        <p:strVal val="visible"/>
                                      </p:to>
                                    </p:set>
                                    <p:anim calcmode="lin" valueType="num">
                                      <p:cBhvr>
                                        <p:cTn id="89" dur="500" fill="hold"/>
                                        <p:tgtEl>
                                          <p:spTgt spid="3">
                                            <p:txEl>
                                              <p:pRg st="13" end="13"/>
                                            </p:txEl>
                                          </p:spTgt>
                                        </p:tgtEl>
                                        <p:attrNameLst>
                                          <p:attrName>ppt_w</p:attrName>
                                        </p:attrNameLst>
                                      </p:cBhvr>
                                      <p:tavLst>
                                        <p:tav tm="0">
                                          <p:val>
                                            <p:fltVal val="0"/>
                                          </p:val>
                                        </p:tav>
                                        <p:tav tm="100000">
                                          <p:val>
                                            <p:strVal val="#ppt_w"/>
                                          </p:val>
                                        </p:tav>
                                      </p:tavLst>
                                    </p:anim>
                                    <p:anim calcmode="lin" valueType="num">
                                      <p:cBhvr>
                                        <p:cTn id="90" dur="500" fill="hold"/>
                                        <p:tgtEl>
                                          <p:spTgt spid="3">
                                            <p:txEl>
                                              <p:pRg st="13" end="13"/>
                                            </p:txEl>
                                          </p:spTgt>
                                        </p:tgtEl>
                                        <p:attrNameLst>
                                          <p:attrName>ppt_h</p:attrName>
                                        </p:attrNameLst>
                                      </p:cBhvr>
                                      <p:tavLst>
                                        <p:tav tm="0">
                                          <p:val>
                                            <p:fltVal val="0"/>
                                          </p:val>
                                        </p:tav>
                                        <p:tav tm="100000">
                                          <p:val>
                                            <p:strVal val="#ppt_h"/>
                                          </p:val>
                                        </p:tav>
                                      </p:tavLst>
                                    </p:anim>
                                    <p:animEffect transition="in" filter="fade">
                                      <p:cBhvr>
                                        <p:cTn id="91" dur="500"/>
                                        <p:tgtEl>
                                          <p:spTgt spid="3">
                                            <p:txEl>
                                              <p:pRg st="13" end="13"/>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21" presetClass="entr" presetSubtype="1" fill="hold" nodeType="clickEffect">
                                  <p:stCondLst>
                                    <p:cond delay="0"/>
                                  </p:stCondLst>
                                  <p:childTnLst>
                                    <p:set>
                                      <p:cBhvr>
                                        <p:cTn id="95" dur="1" fill="hold">
                                          <p:stCondLst>
                                            <p:cond delay="0"/>
                                          </p:stCondLst>
                                        </p:cTn>
                                        <p:tgtEl>
                                          <p:spTgt spid="4">
                                            <p:txEl>
                                              <p:pRg st="0" end="0"/>
                                            </p:txEl>
                                          </p:spTgt>
                                        </p:tgtEl>
                                        <p:attrNameLst>
                                          <p:attrName>style.visibility</p:attrName>
                                        </p:attrNameLst>
                                      </p:cBhvr>
                                      <p:to>
                                        <p:strVal val="visible"/>
                                      </p:to>
                                    </p:set>
                                    <p:animEffect transition="in" filter="wheel(1)">
                                      <p:cBhvr>
                                        <p:cTn id="96" dur="2000"/>
                                        <p:tgtEl>
                                          <p:spTgt spid="4">
                                            <p:txEl>
                                              <p:pRg st="0" end="0"/>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21" presetClass="entr" presetSubtype="1" fill="hold" nodeType="clickEffect">
                                  <p:stCondLst>
                                    <p:cond delay="0"/>
                                  </p:stCondLst>
                                  <p:childTnLst>
                                    <p:set>
                                      <p:cBhvr>
                                        <p:cTn id="100" dur="1" fill="hold">
                                          <p:stCondLst>
                                            <p:cond delay="0"/>
                                          </p:stCondLst>
                                        </p:cTn>
                                        <p:tgtEl>
                                          <p:spTgt spid="4">
                                            <p:txEl>
                                              <p:pRg st="1" end="1"/>
                                            </p:txEl>
                                          </p:spTgt>
                                        </p:tgtEl>
                                        <p:attrNameLst>
                                          <p:attrName>style.visibility</p:attrName>
                                        </p:attrNameLst>
                                      </p:cBhvr>
                                      <p:to>
                                        <p:strVal val="visible"/>
                                      </p:to>
                                    </p:set>
                                    <p:animEffect transition="in" filter="wheel(1)">
                                      <p:cBhvr>
                                        <p:cTn id="101" dur="2000"/>
                                        <p:tgtEl>
                                          <p:spTgt spid="4">
                                            <p:txEl>
                                              <p:pRg st="1" end="1"/>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21" presetClass="entr" presetSubtype="1" fill="hold" nodeType="clickEffect">
                                  <p:stCondLst>
                                    <p:cond delay="0"/>
                                  </p:stCondLst>
                                  <p:childTnLst>
                                    <p:set>
                                      <p:cBhvr>
                                        <p:cTn id="105" dur="1" fill="hold">
                                          <p:stCondLst>
                                            <p:cond delay="0"/>
                                          </p:stCondLst>
                                        </p:cTn>
                                        <p:tgtEl>
                                          <p:spTgt spid="4">
                                            <p:txEl>
                                              <p:pRg st="2" end="2"/>
                                            </p:txEl>
                                          </p:spTgt>
                                        </p:tgtEl>
                                        <p:attrNameLst>
                                          <p:attrName>style.visibility</p:attrName>
                                        </p:attrNameLst>
                                      </p:cBhvr>
                                      <p:to>
                                        <p:strVal val="visible"/>
                                      </p:to>
                                    </p:set>
                                    <p:animEffect transition="in" filter="wheel(1)">
                                      <p:cBhvr>
                                        <p:cTn id="106" dur="2000"/>
                                        <p:tgtEl>
                                          <p:spTgt spid="4">
                                            <p:txEl>
                                              <p:pRg st="2" end="2"/>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21" presetClass="entr" presetSubtype="1" fill="hold" nodeType="clickEffect">
                                  <p:stCondLst>
                                    <p:cond delay="0"/>
                                  </p:stCondLst>
                                  <p:childTnLst>
                                    <p:set>
                                      <p:cBhvr>
                                        <p:cTn id="110" dur="1" fill="hold">
                                          <p:stCondLst>
                                            <p:cond delay="0"/>
                                          </p:stCondLst>
                                        </p:cTn>
                                        <p:tgtEl>
                                          <p:spTgt spid="4">
                                            <p:txEl>
                                              <p:pRg st="3" end="3"/>
                                            </p:txEl>
                                          </p:spTgt>
                                        </p:tgtEl>
                                        <p:attrNameLst>
                                          <p:attrName>style.visibility</p:attrName>
                                        </p:attrNameLst>
                                      </p:cBhvr>
                                      <p:to>
                                        <p:strVal val="visible"/>
                                      </p:to>
                                    </p:set>
                                    <p:animEffect transition="in" filter="wheel(1)">
                                      <p:cBhvr>
                                        <p:cTn id="111"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1104" y="4748712"/>
            <a:ext cx="7627867" cy="1905862"/>
          </a:xfrm>
          <a:solidFill>
            <a:schemeClr val="bg1">
              <a:alpha val="65000"/>
            </a:schemeClr>
          </a:solidFill>
          <a:effectLst>
            <a:softEdge rad="50800"/>
          </a:effectLst>
        </p:spPr>
        <p:txBody>
          <a:bodyPr>
            <a:normAutofit/>
          </a:bodyPr>
          <a:lstStyle/>
          <a:p>
            <a:pPr marL="0" indent="0">
              <a:lnSpc>
                <a:spcPct val="100000"/>
              </a:lnSpc>
              <a:buNone/>
            </a:pPr>
            <a:r>
              <a:rPr lang="en-US" sz="3600" b="1" dirty="0">
                <a:effectLst>
                  <a:outerShdw blurRad="38100" dist="38100" dir="2700000" algn="tl">
                    <a:srgbClr val="000000">
                      <a:alpha val="43137"/>
                    </a:srgbClr>
                  </a:outerShdw>
                </a:effectLst>
                <a:latin typeface="Arial Rounded MT Bold" panose="020F0704030504030204" pitchFamily="34" charset="0"/>
              </a:rPr>
              <a:t>Simply Put…</a:t>
            </a:r>
          </a:p>
          <a:p>
            <a:pPr marL="1828800" lvl="4" indent="0">
              <a:lnSpc>
                <a:spcPct val="100000"/>
              </a:lnSpc>
              <a:buNone/>
            </a:pPr>
            <a:r>
              <a:rPr lang="en-US" sz="3600" b="1" dirty="0">
                <a:effectLst>
                  <a:outerShdw blurRad="38100" dist="38100" dir="2700000" algn="tl">
                    <a:srgbClr val="000000">
                      <a:alpha val="43137"/>
                    </a:srgbClr>
                  </a:outerShdw>
                </a:effectLst>
                <a:latin typeface="Arial Rounded MT Bold" panose="020F0704030504030204" pitchFamily="34" charset="0"/>
              </a:rPr>
              <a:t>Do Small Things… </a:t>
            </a:r>
          </a:p>
          <a:p>
            <a:pPr marL="1828800" lvl="4" indent="0">
              <a:lnSpc>
                <a:spcPct val="100000"/>
              </a:lnSpc>
              <a:buNone/>
            </a:pPr>
            <a:r>
              <a:rPr lang="en-US" sz="3600" b="1" dirty="0">
                <a:effectLst>
                  <a:outerShdw blurRad="38100" dist="38100" dir="2700000" algn="tl">
                    <a:srgbClr val="000000">
                      <a:alpha val="43137"/>
                    </a:srgbClr>
                  </a:outerShdw>
                </a:effectLst>
                <a:latin typeface="Arial Rounded MT Bold" panose="020F0704030504030204" pitchFamily="34" charset="0"/>
              </a:rPr>
              <a:t>                  …in a Big Ways</a:t>
            </a:r>
          </a:p>
        </p:txBody>
      </p:sp>
      <p:sp>
        <p:nvSpPr>
          <p:cNvPr id="4" name="Content Placeholder 2">
            <a:extLst>
              <a:ext uri="{FF2B5EF4-FFF2-40B4-BE49-F238E27FC236}">
                <a16:creationId xmlns:a16="http://schemas.microsoft.com/office/drawing/2014/main" id="{757E0762-4C79-4301-89D2-383F43272AE7}"/>
              </a:ext>
            </a:extLst>
          </p:cNvPr>
          <p:cNvSpPr txBox="1">
            <a:spLocks/>
          </p:cNvSpPr>
          <p:nvPr/>
        </p:nvSpPr>
        <p:spPr>
          <a:xfrm>
            <a:off x="1031307" y="413657"/>
            <a:ext cx="2646050" cy="2656114"/>
          </a:xfrm>
          <a:prstGeom prst="rect">
            <a:avLst/>
          </a:prstGeom>
          <a:solidFill>
            <a:schemeClr val="bg1">
              <a:alpha val="9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3200" b="1" dirty="0">
                <a:effectLst>
                  <a:outerShdw blurRad="38100" dist="38100" dir="2700000" algn="tl">
                    <a:srgbClr val="000000">
                      <a:alpha val="43137"/>
                    </a:srgbClr>
                  </a:outerShdw>
                </a:effectLst>
                <a:latin typeface="Arial Rounded MT Bold" panose="020F0704030504030204" pitchFamily="34" charset="0"/>
              </a:rPr>
              <a:t>Start </a:t>
            </a:r>
          </a:p>
          <a:p>
            <a:pPr lvl="1">
              <a:lnSpc>
                <a:spcPct val="100000"/>
              </a:lnSpc>
            </a:pPr>
            <a:r>
              <a:rPr lang="en-US" sz="3200" b="1" dirty="0">
                <a:effectLst>
                  <a:outerShdw blurRad="38100" dist="38100" dir="2700000" algn="tl">
                    <a:srgbClr val="000000">
                      <a:alpha val="43137"/>
                    </a:srgbClr>
                  </a:outerShdw>
                </a:effectLst>
                <a:latin typeface="Arial Rounded MT Bold" panose="020F0704030504030204" pitchFamily="34" charset="0"/>
              </a:rPr>
              <a:t>Smart</a:t>
            </a:r>
          </a:p>
          <a:p>
            <a:pPr lvl="1">
              <a:lnSpc>
                <a:spcPct val="100000"/>
              </a:lnSpc>
            </a:pPr>
            <a:r>
              <a:rPr lang="en-US" sz="3200" b="1" dirty="0">
                <a:effectLst>
                  <a:outerShdw blurRad="38100" dist="38100" dir="2700000" algn="tl">
                    <a:srgbClr val="000000">
                      <a:alpha val="43137"/>
                    </a:srgbClr>
                  </a:outerShdw>
                </a:effectLst>
                <a:latin typeface="Arial Rounded MT Bold" panose="020F0704030504030204" pitchFamily="34" charset="0"/>
              </a:rPr>
              <a:t>Simple</a:t>
            </a:r>
          </a:p>
          <a:p>
            <a:pPr lvl="1">
              <a:lnSpc>
                <a:spcPct val="100000"/>
              </a:lnSpc>
            </a:pPr>
            <a:r>
              <a:rPr lang="en-US" sz="3200" b="1" dirty="0">
                <a:effectLst>
                  <a:outerShdw blurRad="38100" dist="38100" dir="2700000" algn="tl">
                    <a:srgbClr val="000000">
                      <a:alpha val="43137"/>
                    </a:srgbClr>
                  </a:outerShdw>
                </a:effectLst>
                <a:latin typeface="Arial Rounded MT Bold" panose="020F0704030504030204" pitchFamily="34" charset="0"/>
              </a:rPr>
              <a:t>Strong</a:t>
            </a:r>
          </a:p>
        </p:txBody>
      </p:sp>
      <p:sp>
        <p:nvSpPr>
          <p:cNvPr id="2" name="Content Placeholder 2">
            <a:extLst>
              <a:ext uri="{FF2B5EF4-FFF2-40B4-BE49-F238E27FC236}">
                <a16:creationId xmlns:a16="http://schemas.microsoft.com/office/drawing/2014/main" id="{BCD541DC-E8AE-A5D9-642C-DC4A6D42A1E0}"/>
              </a:ext>
            </a:extLst>
          </p:cNvPr>
          <p:cNvSpPr txBox="1">
            <a:spLocks/>
          </p:cNvSpPr>
          <p:nvPr/>
        </p:nvSpPr>
        <p:spPr>
          <a:xfrm>
            <a:off x="8884203" y="413656"/>
            <a:ext cx="2800978" cy="2928257"/>
          </a:xfrm>
          <a:prstGeom prst="rect">
            <a:avLst/>
          </a:prstGeom>
          <a:solidFill>
            <a:schemeClr val="bg1">
              <a:alpha val="90000"/>
            </a:schemeClr>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3200" b="1" dirty="0">
                <a:effectLst>
                  <a:outerShdw blurRad="38100" dist="38100" dir="2700000" algn="tl">
                    <a:srgbClr val="000000">
                      <a:alpha val="43137"/>
                    </a:srgbClr>
                  </a:outerShdw>
                </a:effectLst>
                <a:latin typeface="Arial Rounded MT Bold" panose="020F0704030504030204" pitchFamily="34" charset="0"/>
              </a:rPr>
              <a:t>ASAP </a:t>
            </a:r>
          </a:p>
          <a:p>
            <a:pPr lvl="1">
              <a:lnSpc>
                <a:spcPct val="120000"/>
              </a:lnSpc>
            </a:pPr>
            <a:r>
              <a:rPr lang="en-US" sz="3200" b="1" dirty="0">
                <a:effectLst>
                  <a:outerShdw blurRad="38100" dist="38100" dir="2700000" algn="tl">
                    <a:srgbClr val="000000">
                      <a:alpha val="43137"/>
                    </a:srgbClr>
                  </a:outerShdw>
                </a:effectLst>
                <a:latin typeface="Arial Rounded MT Bold" panose="020F0704030504030204" pitchFamily="34" charset="0"/>
              </a:rPr>
              <a:t>After</a:t>
            </a:r>
          </a:p>
          <a:p>
            <a:pPr lvl="1">
              <a:lnSpc>
                <a:spcPct val="120000"/>
              </a:lnSpc>
            </a:pPr>
            <a:r>
              <a:rPr lang="en-US" sz="3200" b="1" dirty="0">
                <a:effectLst>
                  <a:outerShdw blurRad="38100" dist="38100" dir="2700000" algn="tl">
                    <a:srgbClr val="000000">
                      <a:alpha val="43137"/>
                    </a:srgbClr>
                  </a:outerShdw>
                </a:effectLst>
                <a:latin typeface="Arial Rounded MT Bold" panose="020F0704030504030204" pitchFamily="34" charset="0"/>
              </a:rPr>
              <a:t>Seeking</a:t>
            </a:r>
          </a:p>
          <a:p>
            <a:pPr lvl="1">
              <a:lnSpc>
                <a:spcPct val="120000"/>
              </a:lnSpc>
            </a:pPr>
            <a:r>
              <a:rPr lang="en-US" sz="3200" b="1" dirty="0">
                <a:effectLst>
                  <a:outerShdw blurRad="38100" dist="38100" dir="2700000" algn="tl">
                    <a:srgbClr val="000000">
                      <a:alpha val="43137"/>
                    </a:srgbClr>
                  </a:outerShdw>
                </a:effectLst>
                <a:latin typeface="Arial Rounded MT Bold" panose="020F0704030504030204" pitchFamily="34" charset="0"/>
              </a:rPr>
              <a:t>Authority /</a:t>
            </a:r>
          </a:p>
          <a:p>
            <a:pPr lvl="1">
              <a:lnSpc>
                <a:spcPct val="120000"/>
              </a:lnSpc>
            </a:pPr>
            <a:r>
              <a:rPr lang="en-US" sz="3200" b="1" dirty="0">
                <a:effectLst>
                  <a:outerShdw blurRad="38100" dist="38100" dir="2700000" algn="tl">
                    <a:srgbClr val="000000">
                      <a:alpha val="43137"/>
                    </a:srgbClr>
                  </a:outerShdw>
                </a:effectLst>
                <a:latin typeface="Arial Rounded MT Bold" panose="020F0704030504030204" pitchFamily="34" charset="0"/>
              </a:rPr>
              <a:t>Power</a:t>
            </a:r>
          </a:p>
        </p:txBody>
      </p:sp>
    </p:spTree>
    <p:extLst>
      <p:ext uri="{BB962C8B-B14F-4D97-AF65-F5344CB8AC3E}">
        <p14:creationId xmlns:p14="http://schemas.microsoft.com/office/powerpoint/2010/main" val="2578450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 calcmode="lin" valueType="num">
                                      <p:cBhvr>
                                        <p:cTn id="20"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 calcmode="lin" valueType="num">
                                      <p:cBhvr>
                                        <p:cTn id="27"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9" dur="5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 calcmode="lin" valueType="num">
                                      <p:cBhvr>
                                        <p:cTn id="34"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35"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6" dur="500"/>
                                        <p:tgtEl>
                                          <p:spTgt spid="4">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
                                            <p:bg/>
                                          </p:spTgt>
                                        </p:tgtEl>
                                        <p:attrNameLst>
                                          <p:attrName>style.visibility</p:attrName>
                                        </p:attrNameLst>
                                      </p:cBhvr>
                                      <p:to>
                                        <p:strVal val="visible"/>
                                      </p:to>
                                    </p:set>
                                    <p:animEffect transition="in" filter="barn(inVertical)">
                                      <p:cBhvr>
                                        <p:cTn id="41" dur="3000"/>
                                        <p:tgtEl>
                                          <p:spTgt spid="3">
                                            <p:bg/>
                                          </p:spTgt>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
                                            <p:txEl>
                                              <p:pRg st="0" end="0"/>
                                            </p:txEl>
                                          </p:spTgt>
                                        </p:tgtEl>
                                        <p:attrNameLst>
                                          <p:attrName>style.visibility</p:attrName>
                                        </p:attrNameLst>
                                      </p:cBhvr>
                                      <p:to>
                                        <p:strVal val="visible"/>
                                      </p:to>
                                    </p:set>
                                    <p:animEffect transition="in" filter="barn(inVertical)">
                                      <p:cBhvr>
                                        <p:cTn id="44" dur="3000"/>
                                        <p:tgtEl>
                                          <p:spTgt spid="3">
                                            <p:txEl>
                                              <p:pRg st="0" end="0"/>
                                            </p:txEl>
                                          </p:spTgt>
                                        </p:tgtEl>
                                      </p:cBhvr>
                                    </p:animEffect>
                                  </p:childTnLst>
                                </p:cTn>
                              </p:par>
                            </p:childTnLst>
                          </p:cTn>
                        </p:par>
                        <p:par>
                          <p:cTn id="45" fill="hold">
                            <p:stCondLst>
                              <p:cond delay="3000"/>
                            </p:stCondLst>
                            <p:childTnLst>
                              <p:par>
                                <p:cTn id="46" presetID="16" presetClass="entr" presetSubtype="21" fill="hold" grpId="0" nodeType="afterEffect">
                                  <p:stCondLst>
                                    <p:cond delay="0"/>
                                  </p:stCondLst>
                                  <p:childTnLst>
                                    <p:set>
                                      <p:cBhvr>
                                        <p:cTn id="47" dur="1" fill="hold">
                                          <p:stCondLst>
                                            <p:cond delay="0"/>
                                          </p:stCondLst>
                                        </p:cTn>
                                        <p:tgtEl>
                                          <p:spTgt spid="3">
                                            <p:txEl>
                                              <p:pRg st="1" end="1"/>
                                            </p:txEl>
                                          </p:spTgt>
                                        </p:tgtEl>
                                        <p:attrNameLst>
                                          <p:attrName>style.visibility</p:attrName>
                                        </p:attrNameLst>
                                      </p:cBhvr>
                                      <p:to>
                                        <p:strVal val="visible"/>
                                      </p:to>
                                    </p:set>
                                    <p:animEffect transition="in" filter="barn(inVertical)">
                                      <p:cBhvr>
                                        <p:cTn id="48" dur="3000"/>
                                        <p:tgtEl>
                                          <p:spTgt spid="3">
                                            <p:txEl>
                                              <p:pRg st="1" end="1"/>
                                            </p:txEl>
                                          </p:spTgt>
                                        </p:tgtEl>
                                      </p:cBhvr>
                                    </p:animEffect>
                                  </p:childTnLst>
                                </p:cTn>
                              </p:par>
                            </p:childTnLst>
                          </p:cTn>
                        </p:par>
                        <p:par>
                          <p:cTn id="49" fill="hold">
                            <p:stCondLst>
                              <p:cond delay="6000"/>
                            </p:stCondLst>
                            <p:childTnLst>
                              <p:par>
                                <p:cTn id="50" presetID="16" presetClass="entr" presetSubtype="21" fill="hold" grpId="0" nodeType="afterEffect">
                                  <p:stCondLst>
                                    <p:cond delay="0"/>
                                  </p:stCondLst>
                                  <p:childTnLst>
                                    <p:set>
                                      <p:cBhvr>
                                        <p:cTn id="51" dur="1" fill="hold">
                                          <p:stCondLst>
                                            <p:cond delay="0"/>
                                          </p:stCondLst>
                                        </p:cTn>
                                        <p:tgtEl>
                                          <p:spTgt spid="3">
                                            <p:txEl>
                                              <p:pRg st="2" end="2"/>
                                            </p:txEl>
                                          </p:spTgt>
                                        </p:tgtEl>
                                        <p:attrNameLst>
                                          <p:attrName>style.visibility</p:attrName>
                                        </p:attrNameLst>
                                      </p:cBhvr>
                                      <p:to>
                                        <p:strVal val="visible"/>
                                      </p:to>
                                    </p:set>
                                    <p:animEffect transition="in" filter="barn(inVertical)">
                                      <p:cBhvr>
                                        <p:cTn id="52" dur="3000"/>
                                        <p:tgtEl>
                                          <p:spTgt spid="3">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3" presetClass="entr" presetSubtype="16"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plus(in)">
                                      <p:cBhvr>
                                        <p:cTn id="57" dur="2000"/>
                                        <p:tgtEl>
                                          <p:spTgt spid="2"/>
                                        </p:tgtEl>
                                      </p:cBhvr>
                                    </p:animEffect>
                                  </p:childTnLst>
                                </p:cTn>
                              </p:par>
                              <p:par>
                                <p:cTn id="58" presetID="6" presetClass="entr" presetSubtype="16" fill="hold" nodeType="withEffect">
                                  <p:stCondLst>
                                    <p:cond delay="0"/>
                                  </p:stCondLst>
                                  <p:childTnLst>
                                    <p:set>
                                      <p:cBhvr>
                                        <p:cTn id="59" dur="1" fill="hold">
                                          <p:stCondLst>
                                            <p:cond delay="0"/>
                                          </p:stCondLst>
                                        </p:cTn>
                                        <p:tgtEl>
                                          <p:spTgt spid="2">
                                            <p:txEl>
                                              <p:pRg st="0" end="0"/>
                                            </p:txEl>
                                          </p:spTgt>
                                        </p:tgtEl>
                                        <p:attrNameLst>
                                          <p:attrName>style.visibility</p:attrName>
                                        </p:attrNameLst>
                                      </p:cBhvr>
                                      <p:to>
                                        <p:strVal val="visible"/>
                                      </p:to>
                                    </p:set>
                                    <p:animEffect transition="in" filter="circle(in)">
                                      <p:cBhvr>
                                        <p:cTn id="60" dur="2000"/>
                                        <p:tgtEl>
                                          <p:spTgt spid="2">
                                            <p:txEl>
                                              <p:pRg st="0" end="0"/>
                                            </p:txEl>
                                          </p:spTgt>
                                        </p:tgtEl>
                                      </p:cBhvr>
                                    </p:animEffect>
                                  </p:childTnLst>
                                </p:cTn>
                              </p:par>
                            </p:childTnLst>
                          </p:cTn>
                        </p:par>
                        <p:par>
                          <p:cTn id="61" fill="hold">
                            <p:stCondLst>
                              <p:cond delay="2000"/>
                            </p:stCondLst>
                            <p:childTnLst>
                              <p:par>
                                <p:cTn id="62" presetID="6" presetClass="entr" presetSubtype="16" fill="hold" nodeType="afterEffect">
                                  <p:stCondLst>
                                    <p:cond delay="0"/>
                                  </p:stCondLst>
                                  <p:childTnLst>
                                    <p:set>
                                      <p:cBhvr>
                                        <p:cTn id="63" dur="1" fill="hold">
                                          <p:stCondLst>
                                            <p:cond delay="0"/>
                                          </p:stCondLst>
                                        </p:cTn>
                                        <p:tgtEl>
                                          <p:spTgt spid="2">
                                            <p:txEl>
                                              <p:pRg st="1" end="1"/>
                                            </p:txEl>
                                          </p:spTgt>
                                        </p:tgtEl>
                                        <p:attrNameLst>
                                          <p:attrName>style.visibility</p:attrName>
                                        </p:attrNameLst>
                                      </p:cBhvr>
                                      <p:to>
                                        <p:strVal val="visible"/>
                                      </p:to>
                                    </p:set>
                                    <p:animEffect transition="in" filter="circle(in)">
                                      <p:cBhvr>
                                        <p:cTn id="64" dur="2000"/>
                                        <p:tgtEl>
                                          <p:spTgt spid="2">
                                            <p:txEl>
                                              <p:pRg st="1" end="1"/>
                                            </p:txEl>
                                          </p:spTgt>
                                        </p:tgtEl>
                                      </p:cBhvr>
                                    </p:animEffect>
                                  </p:childTnLst>
                                </p:cTn>
                              </p:par>
                            </p:childTnLst>
                          </p:cTn>
                        </p:par>
                        <p:par>
                          <p:cTn id="65" fill="hold">
                            <p:stCondLst>
                              <p:cond delay="4000"/>
                            </p:stCondLst>
                            <p:childTnLst>
                              <p:par>
                                <p:cTn id="66" presetID="6" presetClass="entr" presetSubtype="16" fill="hold" nodeType="afterEffect">
                                  <p:stCondLst>
                                    <p:cond delay="0"/>
                                  </p:stCondLst>
                                  <p:childTnLst>
                                    <p:set>
                                      <p:cBhvr>
                                        <p:cTn id="67" dur="1" fill="hold">
                                          <p:stCondLst>
                                            <p:cond delay="0"/>
                                          </p:stCondLst>
                                        </p:cTn>
                                        <p:tgtEl>
                                          <p:spTgt spid="2">
                                            <p:txEl>
                                              <p:pRg st="2" end="2"/>
                                            </p:txEl>
                                          </p:spTgt>
                                        </p:tgtEl>
                                        <p:attrNameLst>
                                          <p:attrName>style.visibility</p:attrName>
                                        </p:attrNameLst>
                                      </p:cBhvr>
                                      <p:to>
                                        <p:strVal val="visible"/>
                                      </p:to>
                                    </p:set>
                                    <p:animEffect transition="in" filter="circle(in)">
                                      <p:cBhvr>
                                        <p:cTn id="68" dur="2000"/>
                                        <p:tgtEl>
                                          <p:spTgt spid="2">
                                            <p:txEl>
                                              <p:pRg st="2" end="2"/>
                                            </p:txEl>
                                          </p:spTgt>
                                        </p:tgtEl>
                                      </p:cBhvr>
                                    </p:animEffect>
                                  </p:childTnLst>
                                </p:cTn>
                              </p:par>
                            </p:childTnLst>
                          </p:cTn>
                        </p:par>
                        <p:par>
                          <p:cTn id="69" fill="hold">
                            <p:stCondLst>
                              <p:cond delay="6000"/>
                            </p:stCondLst>
                            <p:childTnLst>
                              <p:par>
                                <p:cTn id="70" presetID="6" presetClass="entr" presetSubtype="16" fill="hold" nodeType="afterEffect">
                                  <p:stCondLst>
                                    <p:cond delay="0"/>
                                  </p:stCondLst>
                                  <p:childTnLst>
                                    <p:set>
                                      <p:cBhvr>
                                        <p:cTn id="71" dur="1" fill="hold">
                                          <p:stCondLst>
                                            <p:cond delay="0"/>
                                          </p:stCondLst>
                                        </p:cTn>
                                        <p:tgtEl>
                                          <p:spTgt spid="2">
                                            <p:txEl>
                                              <p:pRg st="3" end="3"/>
                                            </p:txEl>
                                          </p:spTgt>
                                        </p:tgtEl>
                                        <p:attrNameLst>
                                          <p:attrName>style.visibility</p:attrName>
                                        </p:attrNameLst>
                                      </p:cBhvr>
                                      <p:to>
                                        <p:strVal val="visible"/>
                                      </p:to>
                                    </p:set>
                                    <p:animEffect transition="in" filter="circle(in)">
                                      <p:cBhvr>
                                        <p:cTn id="72" dur="2000"/>
                                        <p:tgtEl>
                                          <p:spTgt spid="2">
                                            <p:txEl>
                                              <p:pRg st="3" end="3"/>
                                            </p:txEl>
                                          </p:spTgt>
                                        </p:tgtEl>
                                      </p:cBhvr>
                                    </p:animEffect>
                                  </p:childTnLst>
                                </p:cTn>
                              </p:par>
                            </p:childTnLst>
                          </p:cTn>
                        </p:par>
                        <p:par>
                          <p:cTn id="73" fill="hold">
                            <p:stCondLst>
                              <p:cond delay="8000"/>
                            </p:stCondLst>
                            <p:childTnLst>
                              <p:par>
                                <p:cTn id="74" presetID="6" presetClass="entr" presetSubtype="16" fill="hold" nodeType="afterEffect">
                                  <p:stCondLst>
                                    <p:cond delay="0"/>
                                  </p:stCondLst>
                                  <p:childTnLst>
                                    <p:set>
                                      <p:cBhvr>
                                        <p:cTn id="75" dur="1" fill="hold">
                                          <p:stCondLst>
                                            <p:cond delay="0"/>
                                          </p:stCondLst>
                                        </p:cTn>
                                        <p:tgtEl>
                                          <p:spTgt spid="2">
                                            <p:txEl>
                                              <p:pRg st="4" end="4"/>
                                            </p:txEl>
                                          </p:spTgt>
                                        </p:tgtEl>
                                        <p:attrNameLst>
                                          <p:attrName>style.visibility</p:attrName>
                                        </p:attrNameLst>
                                      </p:cBhvr>
                                      <p:to>
                                        <p:strVal val="visible"/>
                                      </p:to>
                                    </p:set>
                                    <p:animEffect transition="in" filter="circle(in)">
                                      <p:cBhvr>
                                        <p:cTn id="76"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6CB118-985C-A2CF-68A9-8DB388131CFC}"/>
              </a:ext>
            </a:extLst>
          </p:cNvPr>
          <p:cNvSpPr>
            <a:spLocks noGrp="1"/>
          </p:cNvSpPr>
          <p:nvPr>
            <p:ph idx="1"/>
          </p:nvPr>
        </p:nvSpPr>
        <p:spPr>
          <a:xfrm>
            <a:off x="838200" y="381965"/>
            <a:ext cx="7067309" cy="5794998"/>
          </a:xfrm>
          <a:solidFill>
            <a:schemeClr val="bg1">
              <a:alpha val="90000"/>
            </a:schemeClr>
          </a:solidFill>
        </p:spPr>
        <p:txBody>
          <a:bodyPr/>
          <a:lstStyle/>
          <a:p>
            <a:pPr marL="0" indent="0" algn="ctr">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Ask Yourself…</a:t>
            </a:r>
          </a:p>
          <a:p>
            <a:pPr marL="0" indent="0" algn="ctr">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Have I Settled Into</a:t>
            </a:r>
          </a:p>
          <a:p>
            <a:pPr marL="0" indent="0" algn="ctr">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Making Excuses </a:t>
            </a:r>
          </a:p>
          <a:p>
            <a:pPr marL="0" indent="0" algn="ctr">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verses…</a:t>
            </a:r>
          </a:p>
          <a:p>
            <a:pPr marL="0" indent="0" algn="ctr">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Making it Happen?</a:t>
            </a:r>
          </a:p>
          <a:p>
            <a:pPr marL="0" indent="0" algn="ctr">
              <a:lnSpc>
                <a:spcPct val="100000"/>
              </a:lnSpc>
              <a:spcBef>
                <a:spcPts val="180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Has My Default Become</a:t>
            </a:r>
          </a:p>
          <a:p>
            <a:pPr marL="0" indent="0" algn="ctr">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Search for Someone to Blame</a:t>
            </a:r>
          </a:p>
          <a:p>
            <a:pPr marL="0" indent="0" algn="ctr">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Verses</a:t>
            </a:r>
          </a:p>
          <a:p>
            <a:pPr marL="0" indent="0" algn="ctr">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Seek to Take Responsibility?</a:t>
            </a:r>
          </a:p>
          <a:p>
            <a:endParaRPr lang="en-US" dirty="0"/>
          </a:p>
        </p:txBody>
      </p:sp>
    </p:spTree>
    <p:extLst>
      <p:ext uri="{BB962C8B-B14F-4D97-AF65-F5344CB8AC3E}">
        <p14:creationId xmlns:p14="http://schemas.microsoft.com/office/powerpoint/2010/main" val="2573413837"/>
      </p:ext>
    </p:extLst>
  </p:cSld>
  <p:clrMapOvr>
    <a:masterClrMapping/>
  </p:clrMapOvr>
  <mc:AlternateContent xmlns:mc="http://schemas.openxmlformats.org/markup-compatibility/2006" xmlns:p14="http://schemas.microsoft.com/office/powerpoint/2010/main">
    <mc:Choice Requires="p14">
      <p:transition spd="slow" p14:dur="30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bg/>
                                          </p:spTgt>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3"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par>
                          <p:cTn id="19" fill="hold">
                            <p:stCondLst>
                              <p:cond delay="500"/>
                            </p:stCondLst>
                            <p:childTnLst>
                              <p:par>
                                <p:cTn id="20" presetID="2" presetClass="entr" presetSubtype="3"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par>
                          <p:cTn id="24" fill="hold">
                            <p:stCondLst>
                              <p:cond delay="1000"/>
                            </p:stCondLst>
                            <p:childTnLst>
                              <p:par>
                                <p:cTn id="25" presetID="2" presetClass="entr" presetSubtype="3" fill="hold" grpId="0"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par>
                          <p:cTn id="29" fill="hold">
                            <p:stCondLst>
                              <p:cond delay="1500"/>
                            </p:stCondLst>
                            <p:childTnLst>
                              <p:par>
                                <p:cTn id="30" presetID="2" presetClass="entr" presetSubtype="3" fill="hold" grpId="0"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3"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0-#ppt_h/2"/>
                                          </p:val>
                                        </p:tav>
                                        <p:tav tm="100000">
                                          <p:val>
                                            <p:strVal val="#ppt_y"/>
                                          </p:val>
                                        </p:tav>
                                      </p:tavLst>
                                    </p:anim>
                                  </p:childTnLst>
                                </p:cTn>
                              </p:par>
                            </p:childTnLst>
                          </p:cTn>
                        </p:par>
                        <p:par>
                          <p:cTn id="40" fill="hold">
                            <p:stCondLst>
                              <p:cond delay="500"/>
                            </p:stCondLst>
                            <p:childTnLst>
                              <p:par>
                                <p:cTn id="41" presetID="2" presetClass="entr" presetSubtype="3" fill="hold" grpId="0"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0-#ppt_h/2"/>
                                          </p:val>
                                        </p:tav>
                                        <p:tav tm="100000">
                                          <p:val>
                                            <p:strVal val="#ppt_y"/>
                                          </p:val>
                                        </p:tav>
                                      </p:tavLst>
                                    </p:anim>
                                  </p:childTnLst>
                                </p:cTn>
                              </p:par>
                            </p:childTnLst>
                          </p:cTn>
                        </p:par>
                        <p:par>
                          <p:cTn id="45" fill="hold">
                            <p:stCondLst>
                              <p:cond delay="1000"/>
                            </p:stCondLst>
                            <p:childTnLst>
                              <p:par>
                                <p:cTn id="46" presetID="2" presetClass="entr" presetSubtype="3" fill="hold" grpId="0" nodeType="after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 calcmode="lin" valueType="num">
                                      <p:cBhvr additive="base">
                                        <p:cTn id="48"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49" dur="500" fill="hold"/>
                                        <p:tgtEl>
                                          <p:spTgt spid="3">
                                            <p:txEl>
                                              <p:pRg st="7" end="7"/>
                                            </p:txEl>
                                          </p:spTgt>
                                        </p:tgtEl>
                                        <p:attrNameLst>
                                          <p:attrName>ppt_y</p:attrName>
                                        </p:attrNameLst>
                                      </p:cBhvr>
                                      <p:tavLst>
                                        <p:tav tm="0">
                                          <p:val>
                                            <p:strVal val="0-#ppt_h/2"/>
                                          </p:val>
                                        </p:tav>
                                        <p:tav tm="100000">
                                          <p:val>
                                            <p:strVal val="#ppt_y"/>
                                          </p:val>
                                        </p:tav>
                                      </p:tavLst>
                                    </p:anim>
                                  </p:childTnLst>
                                </p:cTn>
                              </p:par>
                            </p:childTnLst>
                          </p:cTn>
                        </p:par>
                        <p:par>
                          <p:cTn id="50" fill="hold">
                            <p:stCondLst>
                              <p:cond delay="1500"/>
                            </p:stCondLst>
                            <p:childTnLst>
                              <p:par>
                                <p:cTn id="51" presetID="2" presetClass="entr" presetSubtype="3" fill="hold" grpId="0" nodeType="after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 calcmode="lin" valueType="num">
                                      <p:cBhvr additive="base">
                                        <p:cTn id="53" dur="5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54" dur="500" fill="hold"/>
                                        <p:tgtEl>
                                          <p:spTgt spid="3">
                                            <p:txEl>
                                              <p:pRg st="8" end="8"/>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BE2B58-56A5-B1C4-6150-05CD75AF640D}"/>
              </a:ext>
            </a:extLst>
          </p:cNvPr>
          <p:cNvSpPr>
            <a:spLocks noGrp="1"/>
          </p:cNvSpPr>
          <p:nvPr>
            <p:ph idx="1"/>
          </p:nvPr>
        </p:nvSpPr>
        <p:spPr>
          <a:xfrm>
            <a:off x="838200" y="474562"/>
            <a:ext cx="8421547" cy="4525701"/>
          </a:xfrm>
          <a:solidFill>
            <a:schemeClr val="bg1"/>
          </a:solidFill>
        </p:spPr>
        <p:txBody>
          <a:bodyPr>
            <a:normAutofit fontScale="92500" lnSpcReduction="20000"/>
          </a:bodyPr>
          <a:lstStyle/>
          <a:p>
            <a:pPr marL="0" indent="0" algn="ctr">
              <a:lnSpc>
                <a:spcPct val="15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This Weeks Challenge</a:t>
            </a:r>
          </a:p>
          <a:p>
            <a:pPr marL="0" indent="0" algn="ctr">
              <a:lnSpc>
                <a:spcPct val="15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Refuse to Look for Excuses</a:t>
            </a:r>
          </a:p>
          <a:p>
            <a:pPr marL="0" indent="0" algn="ctr">
              <a:lnSpc>
                <a:spcPct val="15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Instead look for Reasons to Get It Done</a:t>
            </a:r>
          </a:p>
          <a:p>
            <a:pPr marL="0" indent="0" algn="ctr">
              <a:lnSpc>
                <a:spcPct val="150000"/>
              </a:lnSpc>
              <a:buNone/>
            </a:pPr>
            <a:r>
              <a:rPr lang="en-US" sz="3200" b="1">
                <a:effectLst>
                  <a:outerShdw blurRad="38100" dist="38100" dir="2700000" algn="tl">
                    <a:srgbClr val="000000">
                      <a:alpha val="43137"/>
                    </a:srgbClr>
                  </a:outerShdw>
                </a:effectLst>
                <a:latin typeface="Arial Rounded MT Bold" panose="020F0704030504030204" pitchFamily="34" charset="0"/>
              </a:rPr>
              <a:t>START            </a:t>
            </a:r>
            <a:r>
              <a:rPr lang="en-US" sz="3200" b="1" dirty="0">
                <a:effectLst>
                  <a:outerShdw blurRad="38100" dist="38100" dir="2700000" algn="tl">
                    <a:srgbClr val="000000">
                      <a:alpha val="43137"/>
                    </a:srgbClr>
                  </a:outerShdw>
                </a:effectLst>
                <a:latin typeface="Arial Rounded MT Bold" panose="020F0704030504030204" pitchFamily="34" charset="0"/>
              </a:rPr>
              <a:t>A.S.A.P.</a:t>
            </a:r>
          </a:p>
          <a:p>
            <a:pPr marL="0" indent="0" algn="ctr">
              <a:lnSpc>
                <a:spcPct val="15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This will Change Your Life …</a:t>
            </a:r>
          </a:p>
          <a:p>
            <a:pPr marL="0" indent="0" algn="ctr">
              <a:lnSpc>
                <a:spcPct val="15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   …and Effectiveness</a:t>
            </a:r>
          </a:p>
          <a:p>
            <a:endParaRPr lang="en-US" dirty="0"/>
          </a:p>
        </p:txBody>
      </p:sp>
    </p:spTree>
    <p:extLst>
      <p:ext uri="{BB962C8B-B14F-4D97-AF65-F5344CB8AC3E}">
        <p14:creationId xmlns:p14="http://schemas.microsoft.com/office/powerpoint/2010/main" val="315819686"/>
      </p:ext>
    </p:extLst>
  </p:cSld>
  <p:clrMapOvr>
    <a:masterClrMapping/>
  </p:clrMapOvr>
  <mc:AlternateContent xmlns:mc="http://schemas.openxmlformats.org/markup-compatibility/2006" xmlns:p14="http://schemas.microsoft.com/office/powerpoint/2010/main">
    <mc:Choice Requires="p14">
      <p:transition spd="slow" p14:dur="2500">
        <p:wheel spokes="1"/>
      </p:transition>
    </mc:Choice>
    <mc:Fallback xmlns="">
      <p:transition spd="slow">
        <p:wheel spokes="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dissolve">
                                      <p:cBhvr>
                                        <p:cTn id="7" dur="500"/>
                                        <p:tgtEl>
                                          <p:spTgt spid="3">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dissolv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childTnLst>
                          </p:cTn>
                        </p:par>
                        <p:par>
                          <p:cTn id="16" fill="hold">
                            <p:stCondLst>
                              <p:cond delay="500"/>
                            </p:stCondLst>
                            <p:childTnLst>
                              <p:par>
                                <p:cTn id="17" presetID="9"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dissolve">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dissolve">
                                      <p:cBhvr>
                                        <p:cTn id="24" dur="500"/>
                                        <p:tgtEl>
                                          <p:spTgt spid="3">
                                            <p:txEl>
                                              <p:pRg st="3" end="3"/>
                                            </p:txEl>
                                          </p:spTgt>
                                        </p:tgtEl>
                                      </p:cBhvr>
                                    </p:animEffect>
                                  </p:childTnLst>
                                </p:cTn>
                              </p:par>
                            </p:childTnLst>
                          </p:cTn>
                        </p:par>
                        <p:par>
                          <p:cTn id="25" fill="hold">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dissolve">
                                      <p:cBhvr>
                                        <p:cTn id="28" dur="500"/>
                                        <p:tgtEl>
                                          <p:spTgt spid="3">
                                            <p:txEl>
                                              <p:pRg st="4" end="4"/>
                                            </p:txEl>
                                          </p:spTgt>
                                        </p:tgtEl>
                                      </p:cBhvr>
                                    </p:animEffect>
                                  </p:childTnLst>
                                </p:cTn>
                              </p:par>
                            </p:childTnLst>
                          </p:cTn>
                        </p:par>
                        <p:par>
                          <p:cTn id="29" fill="hold">
                            <p:stCondLst>
                              <p:cond delay="1000"/>
                            </p:stCondLst>
                            <p:childTnLst>
                              <p:par>
                                <p:cTn id="30" presetID="9" presetClass="entr" presetSubtype="0"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F814B0-5378-4670-BFD1-CF850F38E1EF}"/>
              </a:ext>
            </a:extLst>
          </p:cNvPr>
          <p:cNvSpPr>
            <a:spLocks noGrp="1"/>
          </p:cNvSpPr>
          <p:nvPr>
            <p:ph idx="1"/>
          </p:nvPr>
        </p:nvSpPr>
        <p:spPr>
          <a:xfrm>
            <a:off x="78922" y="0"/>
            <a:ext cx="8115300" cy="4742793"/>
          </a:xfrm>
          <a:solidFill>
            <a:schemeClr val="bg1">
              <a:alpha val="90000"/>
            </a:schemeClr>
          </a:solidFill>
          <a:effectLst>
            <a:softEdge rad="50800"/>
          </a:effectLst>
        </p:spPr>
        <p:txBody>
          <a:bodyPr>
            <a:normAutofit/>
          </a:bodyPr>
          <a:lstStyle/>
          <a:p>
            <a:pPr marL="0" indent="0">
              <a:lnSpc>
                <a:spcPct val="100000"/>
              </a:lnSpc>
              <a:buNone/>
            </a:pPr>
            <a:r>
              <a:rPr lang="en-US" sz="5400" b="1" dirty="0">
                <a:effectLst>
                  <a:outerShdw blurRad="38100" dist="38100" dir="2700000" algn="tl">
                    <a:srgbClr val="000000">
                      <a:alpha val="43137"/>
                    </a:srgbClr>
                  </a:outerShdw>
                </a:effectLst>
                <a:latin typeface="Arial Rounded MT Bold" panose="020F0704030504030204" pitchFamily="34" charset="0"/>
              </a:rPr>
              <a:t>G-</a:t>
            </a:r>
            <a:r>
              <a:rPr lang="en-US" sz="5400" dirty="0">
                <a:effectLst>
                  <a:outerShdw blurRad="38100" dist="38100" dir="2700000" algn="tl">
                    <a:srgbClr val="000000">
                      <a:alpha val="43137"/>
                    </a:srgbClr>
                  </a:outerShdw>
                </a:effectLst>
                <a:latin typeface="Arial Rounded MT Bold" panose="020F0704030504030204" pitchFamily="34" charset="0"/>
              </a:rPr>
              <a:t> </a:t>
            </a:r>
            <a:r>
              <a:rPr lang="en-US" sz="3600" dirty="0">
                <a:effectLst>
                  <a:outerShdw blurRad="38100" dist="38100" dir="2700000" algn="tl">
                    <a:srgbClr val="000000">
                      <a:alpha val="43137"/>
                    </a:srgbClr>
                  </a:outerShdw>
                </a:effectLst>
                <a:latin typeface="Arial Rounded MT Bold" panose="020F0704030504030204" pitchFamily="34" charset="0"/>
              </a:rPr>
              <a:t>Give Your Best</a:t>
            </a:r>
            <a:endParaRPr lang="en-US" sz="5400"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buNone/>
            </a:pPr>
            <a:r>
              <a:rPr lang="en-US" sz="5400" b="1" dirty="0">
                <a:effectLst>
                  <a:outerShdw blurRad="38100" dist="38100" dir="2700000" algn="tl">
                    <a:srgbClr val="000000">
                      <a:alpha val="43137"/>
                    </a:srgbClr>
                  </a:outerShdw>
                </a:effectLst>
                <a:latin typeface="Arial Rounded MT Bold" panose="020F0704030504030204" pitchFamily="34" charset="0"/>
              </a:rPr>
              <a:t>R-</a:t>
            </a:r>
            <a:r>
              <a:rPr lang="en-US" sz="5400" dirty="0">
                <a:effectLst>
                  <a:outerShdw blurRad="38100" dist="38100" dir="2700000" algn="tl">
                    <a:srgbClr val="000000">
                      <a:alpha val="43137"/>
                    </a:srgbClr>
                  </a:outerShdw>
                </a:effectLst>
                <a:latin typeface="Arial Rounded MT Bold" panose="020F0704030504030204" pitchFamily="34" charset="0"/>
              </a:rPr>
              <a:t> </a:t>
            </a:r>
            <a:r>
              <a:rPr lang="en-US" sz="3600" dirty="0">
                <a:effectLst>
                  <a:outerShdw blurRad="38100" dist="38100" dir="2700000" algn="tl">
                    <a:srgbClr val="000000">
                      <a:alpha val="43137"/>
                    </a:srgbClr>
                  </a:outerShdw>
                </a:effectLst>
                <a:latin typeface="Arial Rounded MT Bold" panose="020F0704030504030204" pitchFamily="34" charset="0"/>
              </a:rPr>
              <a:t>Refuse to Play the Game</a:t>
            </a:r>
            <a:endParaRPr lang="en-US" sz="5400"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buNone/>
            </a:pPr>
            <a:r>
              <a:rPr lang="en-US" sz="5400" b="1" dirty="0">
                <a:effectLst>
                  <a:outerShdw blurRad="38100" dist="38100" dir="2700000" algn="tl">
                    <a:srgbClr val="000000">
                      <a:alpha val="43137"/>
                    </a:srgbClr>
                  </a:outerShdw>
                </a:effectLst>
                <a:latin typeface="Arial Rounded MT Bold" panose="020F0704030504030204" pitchFamily="34" charset="0"/>
              </a:rPr>
              <a:t>A-</a:t>
            </a:r>
            <a:r>
              <a:rPr lang="en-US" sz="5400" dirty="0">
                <a:effectLst>
                  <a:outerShdw blurRad="38100" dist="38100" dir="2700000" algn="tl">
                    <a:srgbClr val="000000">
                      <a:alpha val="43137"/>
                    </a:srgbClr>
                  </a:outerShdw>
                </a:effectLst>
                <a:latin typeface="Arial Rounded MT Bold" panose="020F0704030504030204" pitchFamily="34" charset="0"/>
              </a:rPr>
              <a:t> </a:t>
            </a:r>
            <a:r>
              <a:rPr lang="en-US" sz="3600" dirty="0">
                <a:effectLst>
                  <a:outerShdw blurRad="38100" dist="38100" dir="2700000" algn="tl">
                    <a:srgbClr val="000000">
                      <a:alpha val="43137"/>
                    </a:srgbClr>
                  </a:outerShdw>
                </a:effectLst>
                <a:latin typeface="Arial Rounded MT Bold" panose="020F0704030504030204" pitchFamily="34" charset="0"/>
              </a:rPr>
              <a:t>Act Through Faith –vs Emotions</a:t>
            </a:r>
          </a:p>
          <a:p>
            <a:pPr marL="0" indent="0">
              <a:lnSpc>
                <a:spcPct val="100000"/>
              </a:lnSpc>
              <a:buNone/>
            </a:pPr>
            <a:r>
              <a:rPr lang="en-US" sz="5400" b="1" dirty="0">
                <a:effectLst>
                  <a:outerShdw blurRad="38100" dist="38100" dir="2700000" algn="tl">
                    <a:srgbClr val="000000">
                      <a:alpha val="43137"/>
                    </a:srgbClr>
                  </a:outerShdw>
                </a:effectLst>
                <a:latin typeface="Arial Rounded MT Bold" panose="020F0704030504030204" pitchFamily="34" charset="0"/>
              </a:rPr>
              <a:t>C-</a:t>
            </a:r>
            <a:r>
              <a:rPr lang="en-US" sz="5400" dirty="0">
                <a:effectLst>
                  <a:outerShdw blurRad="38100" dist="38100" dir="2700000" algn="tl">
                    <a:srgbClr val="000000">
                      <a:alpha val="43137"/>
                    </a:srgbClr>
                  </a:outerShdw>
                </a:effectLst>
                <a:latin typeface="Arial Rounded MT Bold" panose="020F0704030504030204" pitchFamily="34" charset="0"/>
              </a:rPr>
              <a:t> </a:t>
            </a:r>
            <a:r>
              <a:rPr lang="en-US" sz="3600" dirty="0">
                <a:effectLst>
                  <a:outerShdw blurRad="38100" dist="38100" dir="2700000" algn="tl">
                    <a:srgbClr val="000000">
                      <a:alpha val="43137"/>
                    </a:srgbClr>
                  </a:outerShdw>
                </a:effectLst>
                <a:latin typeface="Arial Rounded MT Bold" panose="020F0704030504030204" pitchFamily="34" charset="0"/>
              </a:rPr>
              <a:t>Calm</a:t>
            </a:r>
            <a:endParaRPr lang="en-US" sz="5400"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buNone/>
            </a:pPr>
            <a:r>
              <a:rPr lang="en-US" sz="5400" b="1" dirty="0">
                <a:effectLst>
                  <a:outerShdw blurRad="38100" dist="38100" dir="2700000" algn="tl">
                    <a:srgbClr val="000000">
                      <a:alpha val="43137"/>
                    </a:srgbClr>
                  </a:outerShdw>
                </a:effectLst>
                <a:latin typeface="Arial Rounded MT Bold" panose="020F0704030504030204" pitchFamily="34" charset="0"/>
              </a:rPr>
              <a:t>E-</a:t>
            </a:r>
            <a:r>
              <a:rPr lang="en-US" sz="5400" dirty="0">
                <a:effectLst>
                  <a:outerShdw blurRad="38100" dist="38100" dir="2700000" algn="tl">
                    <a:srgbClr val="000000">
                      <a:alpha val="43137"/>
                    </a:srgbClr>
                  </a:outerShdw>
                </a:effectLst>
                <a:latin typeface="Arial Rounded MT Bold" panose="020F0704030504030204" pitchFamily="34" charset="0"/>
              </a:rPr>
              <a:t> </a:t>
            </a:r>
            <a:r>
              <a:rPr lang="en-US" sz="3600" dirty="0">
                <a:effectLst>
                  <a:outerShdw blurRad="38100" dist="38100" dir="2700000" algn="tl">
                    <a:srgbClr val="000000">
                      <a:alpha val="43137"/>
                    </a:srgbClr>
                  </a:outerShdw>
                </a:effectLst>
                <a:latin typeface="Arial Rounded MT Bold" panose="020F0704030504030204" pitchFamily="34" charset="0"/>
              </a:rPr>
              <a:t>Example</a:t>
            </a:r>
            <a:endParaRPr lang="en-US" dirty="0">
              <a:effectLst>
                <a:outerShdw blurRad="38100" dist="38100" dir="2700000" algn="tl">
                  <a:srgbClr val="000000">
                    <a:alpha val="43137"/>
                  </a:srgbClr>
                </a:outerShdw>
              </a:effectLst>
              <a:latin typeface="Arial Rounded MT Bold" panose="020F0704030504030204" pitchFamily="34" charset="0"/>
            </a:endParaRPr>
          </a:p>
        </p:txBody>
      </p:sp>
      <p:pic>
        <p:nvPicPr>
          <p:cNvPr id="2" name="Picture 2" descr="Pray for Israel – PRAYER WALL (by MoreThanAConquerorBooks.com)">
            <a:extLst>
              <a:ext uri="{FF2B5EF4-FFF2-40B4-BE49-F238E27FC236}">
                <a16:creationId xmlns:a16="http://schemas.microsoft.com/office/drawing/2014/main" id="{59C6A9E6-87F0-4FDB-6B74-1C413E0244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4937" y="2843561"/>
            <a:ext cx="8410409" cy="3953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035020"/>
      </p:ext>
    </p:extLst>
  </p:cSld>
  <p:clrMapOvr>
    <a:masterClrMapping/>
  </p:clrMapOvr>
  <mc:AlternateContent xmlns:mc="http://schemas.openxmlformats.org/markup-compatibility/2006" xmlns:p14="http://schemas.microsoft.com/office/powerpoint/2010/main">
    <mc:Choice Requires="p14">
      <p:transition spd="slow" p14:dur="525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2000" fill="hold"/>
                                        <p:tgtEl>
                                          <p:spTgt spid="3">
                                            <p:bg/>
                                          </p:spTgt>
                                        </p:tgtEl>
                                        <p:attrNameLst>
                                          <p:attrName>ppt_w</p:attrName>
                                        </p:attrNameLst>
                                      </p:cBhvr>
                                      <p:tavLst>
                                        <p:tav tm="0">
                                          <p:val>
                                            <p:fltVal val="0"/>
                                          </p:val>
                                        </p:tav>
                                        <p:tav tm="100000">
                                          <p:val>
                                            <p:strVal val="#ppt_w"/>
                                          </p:val>
                                        </p:tav>
                                      </p:tavLst>
                                    </p:anim>
                                    <p:anim calcmode="lin" valueType="num">
                                      <p:cBhvr>
                                        <p:cTn id="8" dur="2000" fill="hold"/>
                                        <p:tgtEl>
                                          <p:spTgt spid="3">
                                            <p:bg/>
                                          </p:spTgt>
                                        </p:tgtEl>
                                        <p:attrNameLst>
                                          <p:attrName>ppt_h</p:attrName>
                                        </p:attrNameLst>
                                      </p:cBhvr>
                                      <p:tavLst>
                                        <p:tav tm="0">
                                          <p:val>
                                            <p:fltVal val="0"/>
                                          </p:val>
                                        </p:tav>
                                        <p:tav tm="100000">
                                          <p:val>
                                            <p:strVal val="#ppt_h"/>
                                          </p:val>
                                        </p:tav>
                                      </p:tavLst>
                                    </p:anim>
                                    <p:anim calcmode="lin" valueType="num">
                                      <p:cBhvr>
                                        <p:cTn id="9" dur="2000" fill="hold"/>
                                        <p:tgtEl>
                                          <p:spTgt spid="3">
                                            <p:bg/>
                                          </p:spTgt>
                                        </p:tgtEl>
                                        <p:attrNameLst>
                                          <p:attrName>style.rotation</p:attrName>
                                        </p:attrNameLst>
                                      </p:cBhvr>
                                      <p:tavLst>
                                        <p:tav tm="0">
                                          <p:val>
                                            <p:fltVal val="90"/>
                                          </p:val>
                                        </p:tav>
                                        <p:tav tm="100000">
                                          <p:val>
                                            <p:fltVal val="0"/>
                                          </p:val>
                                        </p:tav>
                                      </p:tavLst>
                                    </p:anim>
                                    <p:animEffect transition="in" filter="fade">
                                      <p:cBhvr>
                                        <p:cTn id="10" dur="2000"/>
                                        <p:tgtEl>
                                          <p:spTgt spid="3">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2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2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2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3" dur="2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4" dur="20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p:cTn id="29"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0" dur="2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1" dur="2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2" dur="20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p:cTn id="37"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8" dur="2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9" dur="2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40" dur="2000"/>
                                        <p:tgtEl>
                                          <p:spTgt spid="3">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grpId="0"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 calcmode="lin" valueType="num">
                                      <p:cBhvr>
                                        <p:cTn id="45"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6" dur="2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7" dur="2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8" dur="2000"/>
                                        <p:tgtEl>
                                          <p:spTgt spid="3">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3" presetClass="entr" presetSubtype="16"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plus(in)">
                                      <p:cBhvr>
                                        <p:cTn id="5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8C42E5-7E40-CB05-8D80-256E98DFE1AB}"/>
              </a:ext>
            </a:extLst>
          </p:cNvPr>
          <p:cNvSpPr>
            <a:spLocks noGrp="1"/>
          </p:cNvSpPr>
          <p:nvPr>
            <p:ph idx="1"/>
          </p:nvPr>
        </p:nvSpPr>
        <p:spPr>
          <a:xfrm>
            <a:off x="293914" y="0"/>
            <a:ext cx="11059886" cy="6858000"/>
          </a:xfrm>
          <a:solidFill>
            <a:schemeClr val="bg1">
              <a:alpha val="85000"/>
            </a:schemeClr>
          </a:solidFill>
        </p:spPr>
        <p:txBody>
          <a:bodyPr>
            <a:normAutofit fontScale="85000" lnSpcReduction="10000"/>
          </a:bodyPr>
          <a:lstStyle/>
          <a:p>
            <a:pPr marL="0" indent="0" algn="l">
              <a:lnSpc>
                <a:spcPct val="120000"/>
              </a:lnSpc>
              <a:buNone/>
            </a:pPr>
            <a:r>
              <a:rPr lang="en-US" b="1" i="0" baseline="30000" dirty="0">
                <a:solidFill>
                  <a:srgbClr val="000000"/>
                </a:solidFill>
                <a:effectLst>
                  <a:outerShdw blurRad="38100" dist="38100" dir="2700000" algn="tl">
                    <a:srgbClr val="000000">
                      <a:alpha val="43137"/>
                    </a:srgbClr>
                  </a:outerShdw>
                </a:effectLst>
                <a:latin typeface="Arial Rounded MT Bold" panose="020F0704030504030204" pitchFamily="34" charset="0"/>
              </a:rPr>
              <a:t>9 </a:t>
            </a:r>
            <a:r>
              <a:rPr lang="en-US" b="0" i="0" dirty="0">
                <a:solidFill>
                  <a:srgbClr val="000000"/>
                </a:solidFill>
                <a:effectLst>
                  <a:outerShdw blurRad="38100" dist="38100" dir="2700000" algn="tl">
                    <a:srgbClr val="000000">
                      <a:alpha val="43137"/>
                    </a:srgbClr>
                  </a:outerShdw>
                </a:effectLst>
                <a:latin typeface="Arial Rounded MT Bold" panose="020F0704030504030204" pitchFamily="34" charset="0"/>
              </a:rPr>
              <a:t>Do to them as you did to the Midianites / as you did to Sisera / </a:t>
            </a:r>
            <a:r>
              <a:rPr lang="en-US" b="0" i="0" dirty="0" err="1">
                <a:solidFill>
                  <a:srgbClr val="000000"/>
                </a:solidFill>
                <a:effectLst>
                  <a:outerShdw blurRad="38100" dist="38100" dir="2700000" algn="tl">
                    <a:srgbClr val="000000">
                      <a:alpha val="43137"/>
                    </a:srgbClr>
                  </a:outerShdw>
                </a:effectLst>
                <a:latin typeface="Arial Rounded MT Bold" panose="020F0704030504030204" pitchFamily="34" charset="0"/>
              </a:rPr>
              <a:t>Jabin</a:t>
            </a:r>
            <a:r>
              <a:rPr lang="en-US" b="0" i="0" dirty="0">
                <a:solidFill>
                  <a:srgbClr val="000000"/>
                </a:solidFill>
                <a:effectLst>
                  <a:outerShdw blurRad="38100" dist="38100" dir="2700000" algn="tl">
                    <a:srgbClr val="000000">
                      <a:alpha val="43137"/>
                    </a:srgbClr>
                  </a:outerShdw>
                </a:effectLst>
                <a:latin typeface="Arial Rounded MT Bold" panose="020F0704030504030204" pitchFamily="34" charset="0"/>
              </a:rPr>
              <a:t> at the Kishon River.</a:t>
            </a:r>
            <a:br>
              <a:rPr lang="en-US" b="0" i="0" dirty="0">
                <a:solidFill>
                  <a:srgbClr val="000000"/>
                </a:solidFill>
                <a:effectLst>
                  <a:outerShdw blurRad="38100" dist="38100" dir="2700000" algn="tl">
                    <a:srgbClr val="000000">
                      <a:alpha val="43137"/>
                    </a:srgbClr>
                  </a:outerShdw>
                </a:effectLst>
                <a:latin typeface="Arial Rounded MT Bold" panose="020F0704030504030204" pitchFamily="34" charset="0"/>
              </a:rPr>
            </a:br>
            <a:r>
              <a:rPr lang="en-US" b="1" i="0" baseline="30000" dirty="0">
                <a:solidFill>
                  <a:srgbClr val="000000"/>
                </a:solidFill>
                <a:effectLst>
                  <a:outerShdw blurRad="38100" dist="38100" dir="2700000" algn="tl">
                    <a:srgbClr val="000000">
                      <a:alpha val="43137"/>
                    </a:srgbClr>
                  </a:outerShdw>
                </a:effectLst>
                <a:latin typeface="Arial Rounded MT Bold" panose="020F0704030504030204" pitchFamily="34" charset="0"/>
              </a:rPr>
              <a:t>10 </a:t>
            </a:r>
            <a:r>
              <a:rPr lang="en-US" b="0" i="0" dirty="0">
                <a:solidFill>
                  <a:srgbClr val="000000"/>
                </a:solidFill>
                <a:effectLst>
                  <a:outerShdw blurRad="38100" dist="38100" dir="2700000" algn="tl">
                    <a:srgbClr val="000000">
                      <a:alpha val="43137"/>
                    </a:srgbClr>
                  </a:outerShdw>
                </a:effectLst>
                <a:latin typeface="Arial Rounded MT Bold" panose="020F0704030504030204" pitchFamily="34" charset="0"/>
              </a:rPr>
              <a:t>They were destroyed at Endor/ their decaying corpses fertilized the soil.</a:t>
            </a:r>
            <a:br>
              <a:rPr lang="en-US" b="0" i="0" dirty="0">
                <a:solidFill>
                  <a:srgbClr val="000000"/>
                </a:solidFill>
                <a:effectLst>
                  <a:outerShdw blurRad="38100" dist="38100" dir="2700000" algn="tl">
                    <a:srgbClr val="000000">
                      <a:alpha val="43137"/>
                    </a:srgbClr>
                  </a:outerShdw>
                </a:effectLst>
                <a:latin typeface="Arial Rounded MT Bold" panose="020F0704030504030204" pitchFamily="34" charset="0"/>
              </a:rPr>
            </a:br>
            <a:r>
              <a:rPr lang="en-US" b="1" i="0" baseline="30000" dirty="0">
                <a:solidFill>
                  <a:srgbClr val="000000"/>
                </a:solidFill>
                <a:effectLst>
                  <a:outerShdw blurRad="38100" dist="38100" dir="2700000" algn="tl">
                    <a:srgbClr val="000000">
                      <a:alpha val="43137"/>
                    </a:srgbClr>
                  </a:outerShdw>
                </a:effectLst>
                <a:latin typeface="Arial Rounded MT Bold" panose="020F0704030504030204" pitchFamily="34" charset="0"/>
              </a:rPr>
              <a:t>11 </a:t>
            </a:r>
            <a:r>
              <a:rPr lang="en-US" b="0" i="0" dirty="0">
                <a:solidFill>
                  <a:srgbClr val="000000"/>
                </a:solidFill>
                <a:effectLst>
                  <a:outerShdw blurRad="38100" dist="38100" dir="2700000" algn="tl">
                    <a:srgbClr val="000000">
                      <a:alpha val="43137"/>
                    </a:srgbClr>
                  </a:outerShdw>
                </a:effectLst>
                <a:latin typeface="Arial Rounded MT Bold" panose="020F0704030504030204" pitchFamily="34" charset="0"/>
              </a:rPr>
              <a:t>Let their mighty nobles die as </a:t>
            </a:r>
            <a:r>
              <a:rPr lang="en-US" b="0" i="0" dirty="0" err="1">
                <a:solidFill>
                  <a:srgbClr val="000000"/>
                </a:solidFill>
                <a:effectLst>
                  <a:outerShdw blurRad="38100" dist="38100" dir="2700000" algn="tl">
                    <a:srgbClr val="000000">
                      <a:alpha val="43137"/>
                    </a:srgbClr>
                  </a:outerShdw>
                </a:effectLst>
                <a:latin typeface="Arial Rounded MT Bold" panose="020F0704030504030204" pitchFamily="34" charset="0"/>
              </a:rPr>
              <a:t>Oreb</a:t>
            </a:r>
            <a:r>
              <a:rPr lang="en-US" b="0" i="0" dirty="0">
                <a:solidFill>
                  <a:srgbClr val="000000"/>
                </a:solidFill>
                <a:effectLst>
                  <a:outerShdw blurRad="38100" dist="38100" dir="2700000" algn="tl">
                    <a:srgbClr val="000000">
                      <a:alpha val="43137"/>
                    </a:srgbClr>
                  </a:outerShdw>
                </a:effectLst>
                <a:latin typeface="Arial Rounded MT Bold" panose="020F0704030504030204" pitchFamily="34" charset="0"/>
              </a:rPr>
              <a:t> and </a:t>
            </a:r>
            <a:r>
              <a:rPr lang="en-US" b="0" i="0" dirty="0" err="1">
                <a:solidFill>
                  <a:srgbClr val="000000"/>
                </a:solidFill>
                <a:effectLst>
                  <a:outerShdw blurRad="38100" dist="38100" dir="2700000" algn="tl">
                    <a:srgbClr val="000000">
                      <a:alpha val="43137"/>
                    </a:srgbClr>
                  </a:outerShdw>
                </a:effectLst>
                <a:latin typeface="Arial Rounded MT Bold" panose="020F0704030504030204" pitchFamily="34" charset="0"/>
              </a:rPr>
              <a:t>Zeeb</a:t>
            </a:r>
            <a:r>
              <a:rPr lang="en-US" b="0" i="0" dirty="0">
                <a:solidFill>
                  <a:srgbClr val="000000"/>
                </a:solidFill>
                <a:effectLst>
                  <a:outerShdw blurRad="38100" dist="38100" dir="2700000" algn="tl">
                    <a:srgbClr val="000000">
                      <a:alpha val="43137"/>
                    </a:srgbClr>
                  </a:outerShdw>
                </a:effectLst>
                <a:latin typeface="Arial Rounded MT Bold" panose="020F0704030504030204" pitchFamily="34" charset="0"/>
              </a:rPr>
              <a:t> did.</a:t>
            </a:r>
            <a:br>
              <a:rPr lang="en-US" b="0" i="0" dirty="0">
                <a:solidFill>
                  <a:srgbClr val="000000"/>
                </a:solidFill>
                <a:effectLst>
                  <a:outerShdw blurRad="38100" dist="38100" dir="2700000" algn="tl">
                    <a:srgbClr val="000000">
                      <a:alpha val="43137"/>
                    </a:srgbClr>
                  </a:outerShdw>
                </a:effectLst>
                <a:latin typeface="Arial Rounded MT Bold" panose="020F0704030504030204" pitchFamily="34" charset="0"/>
              </a:rPr>
            </a:br>
            <a:r>
              <a:rPr lang="en-US" b="0" i="0" dirty="0">
                <a:solidFill>
                  <a:srgbClr val="000000"/>
                </a:solidFill>
                <a:effectLst>
                  <a:outerShdw blurRad="38100" dist="38100" dir="2700000" algn="tl">
                    <a:srgbClr val="000000">
                      <a:alpha val="43137"/>
                    </a:srgbClr>
                  </a:outerShdw>
                </a:effectLst>
                <a:latin typeface="Arial Rounded MT Bold" panose="020F0704030504030204" pitchFamily="34" charset="0"/>
              </a:rPr>
              <a:t>    Let all their princes die like </a:t>
            </a:r>
            <a:r>
              <a:rPr lang="en-US" b="0" i="0" dirty="0" err="1">
                <a:solidFill>
                  <a:srgbClr val="000000"/>
                </a:solidFill>
                <a:effectLst>
                  <a:outerShdw blurRad="38100" dist="38100" dir="2700000" algn="tl">
                    <a:srgbClr val="000000">
                      <a:alpha val="43137"/>
                    </a:srgbClr>
                  </a:outerShdw>
                </a:effectLst>
                <a:latin typeface="Arial Rounded MT Bold" panose="020F0704030504030204" pitchFamily="34" charset="0"/>
              </a:rPr>
              <a:t>Zebah</a:t>
            </a:r>
            <a:r>
              <a:rPr lang="en-US" b="0" i="0" dirty="0">
                <a:solidFill>
                  <a:srgbClr val="000000"/>
                </a:solidFill>
                <a:effectLst>
                  <a:outerShdw blurRad="38100" dist="38100" dir="2700000" algn="tl">
                    <a:srgbClr val="000000">
                      <a:alpha val="43137"/>
                    </a:srgbClr>
                  </a:outerShdw>
                </a:effectLst>
                <a:latin typeface="Arial Rounded MT Bold" panose="020F0704030504030204" pitchFamily="34" charset="0"/>
              </a:rPr>
              <a:t> and </a:t>
            </a:r>
            <a:r>
              <a:rPr lang="en-US" b="0" i="0" dirty="0" err="1">
                <a:solidFill>
                  <a:srgbClr val="000000"/>
                </a:solidFill>
                <a:effectLst>
                  <a:outerShdw blurRad="38100" dist="38100" dir="2700000" algn="tl">
                    <a:srgbClr val="000000">
                      <a:alpha val="43137"/>
                    </a:srgbClr>
                  </a:outerShdw>
                </a:effectLst>
                <a:latin typeface="Arial Rounded MT Bold" panose="020F0704030504030204" pitchFamily="34" charset="0"/>
              </a:rPr>
              <a:t>Zalmunna</a:t>
            </a:r>
            <a:r>
              <a:rPr lang="en-US" b="0" i="0" dirty="0">
                <a:solidFill>
                  <a:srgbClr val="000000"/>
                </a:solidFill>
                <a:effectLst>
                  <a:outerShdw blurRad="38100" dist="38100" dir="2700000" algn="tl">
                    <a:srgbClr val="000000">
                      <a:alpha val="43137"/>
                    </a:srgbClr>
                  </a:outerShdw>
                </a:effectLst>
                <a:latin typeface="Arial Rounded MT Bold" panose="020F0704030504030204" pitchFamily="34" charset="0"/>
              </a:rPr>
              <a:t>,</a:t>
            </a:r>
            <a:br>
              <a:rPr lang="en-US" b="0" i="0" dirty="0">
                <a:solidFill>
                  <a:srgbClr val="000000"/>
                </a:solidFill>
                <a:effectLst>
                  <a:outerShdw blurRad="38100" dist="38100" dir="2700000" algn="tl">
                    <a:srgbClr val="000000">
                      <a:alpha val="43137"/>
                    </a:srgbClr>
                  </a:outerShdw>
                </a:effectLst>
                <a:latin typeface="Arial Rounded MT Bold" panose="020F0704030504030204" pitchFamily="34" charset="0"/>
              </a:rPr>
            </a:br>
            <a:r>
              <a:rPr lang="en-US" b="1" i="0" baseline="30000" dirty="0">
                <a:solidFill>
                  <a:srgbClr val="000000"/>
                </a:solidFill>
                <a:effectLst>
                  <a:outerShdw blurRad="38100" dist="38100" dir="2700000" algn="tl">
                    <a:srgbClr val="000000">
                      <a:alpha val="43137"/>
                    </a:srgbClr>
                  </a:outerShdw>
                </a:effectLst>
                <a:latin typeface="Arial Rounded MT Bold" panose="020F0704030504030204" pitchFamily="34" charset="0"/>
              </a:rPr>
              <a:t>12 </a:t>
            </a:r>
            <a:r>
              <a:rPr lang="en-US" b="0" i="0" dirty="0">
                <a:solidFill>
                  <a:srgbClr val="000000"/>
                </a:solidFill>
                <a:effectLst>
                  <a:outerShdw blurRad="38100" dist="38100" dir="2700000" algn="tl">
                    <a:srgbClr val="000000">
                      <a:alpha val="43137"/>
                    </a:srgbClr>
                  </a:outerShdw>
                </a:effectLst>
                <a:latin typeface="Arial Rounded MT Bold" panose="020F0704030504030204" pitchFamily="34" charset="0"/>
              </a:rPr>
              <a:t>for they said, “Let us seize for our own use these pasturelands of God!”</a:t>
            </a:r>
            <a:br>
              <a:rPr lang="en-US" b="0" i="0" dirty="0">
                <a:solidFill>
                  <a:srgbClr val="000000"/>
                </a:solidFill>
                <a:effectLst>
                  <a:outerShdw blurRad="38100" dist="38100" dir="2700000" algn="tl">
                    <a:srgbClr val="000000">
                      <a:alpha val="43137"/>
                    </a:srgbClr>
                  </a:outerShdw>
                </a:effectLst>
                <a:latin typeface="Arial Rounded MT Bold" panose="020F0704030504030204" pitchFamily="34" charset="0"/>
              </a:rPr>
            </a:br>
            <a:r>
              <a:rPr lang="en-US" b="1" i="0" baseline="30000" dirty="0">
                <a:solidFill>
                  <a:srgbClr val="000000"/>
                </a:solidFill>
                <a:effectLst>
                  <a:outerShdw blurRad="38100" dist="38100" dir="2700000" algn="tl">
                    <a:srgbClr val="000000">
                      <a:alpha val="43137"/>
                    </a:srgbClr>
                  </a:outerShdw>
                </a:effectLst>
                <a:latin typeface="Arial Rounded MT Bold" panose="020F0704030504030204" pitchFamily="34" charset="0"/>
              </a:rPr>
              <a:t>13 </a:t>
            </a:r>
            <a:r>
              <a:rPr lang="en-US" b="0" i="0" dirty="0">
                <a:solidFill>
                  <a:srgbClr val="000000"/>
                </a:solidFill>
                <a:effectLst>
                  <a:outerShdw blurRad="38100" dist="38100" dir="2700000" algn="tl">
                    <a:srgbClr val="000000">
                      <a:alpha val="43137"/>
                    </a:srgbClr>
                  </a:outerShdw>
                </a:effectLst>
                <a:latin typeface="Arial Rounded MT Bold" panose="020F0704030504030204" pitchFamily="34" charset="0"/>
              </a:rPr>
              <a:t>O my God, scatter them like tumbleweed, like chaff before the wind!</a:t>
            </a:r>
            <a:br>
              <a:rPr lang="en-US" b="0" i="0" dirty="0">
                <a:solidFill>
                  <a:srgbClr val="000000"/>
                </a:solidFill>
                <a:effectLst>
                  <a:outerShdw blurRad="38100" dist="38100" dir="2700000" algn="tl">
                    <a:srgbClr val="000000">
                      <a:alpha val="43137"/>
                    </a:srgbClr>
                  </a:outerShdw>
                </a:effectLst>
                <a:latin typeface="Arial Rounded MT Bold" panose="020F0704030504030204" pitchFamily="34" charset="0"/>
              </a:rPr>
            </a:br>
            <a:r>
              <a:rPr lang="en-US" b="1" i="0" baseline="30000" dirty="0">
                <a:solidFill>
                  <a:srgbClr val="000000"/>
                </a:solidFill>
                <a:effectLst>
                  <a:outerShdw blurRad="38100" dist="38100" dir="2700000" algn="tl">
                    <a:srgbClr val="000000">
                      <a:alpha val="43137"/>
                    </a:srgbClr>
                  </a:outerShdw>
                </a:effectLst>
                <a:latin typeface="Arial Rounded MT Bold" panose="020F0704030504030204" pitchFamily="34" charset="0"/>
              </a:rPr>
              <a:t>14 </a:t>
            </a:r>
            <a:r>
              <a:rPr lang="en-US" b="0" i="0" dirty="0">
                <a:solidFill>
                  <a:srgbClr val="000000"/>
                </a:solidFill>
                <a:effectLst>
                  <a:outerShdw blurRad="38100" dist="38100" dir="2700000" algn="tl">
                    <a:srgbClr val="000000">
                      <a:alpha val="43137"/>
                    </a:srgbClr>
                  </a:outerShdw>
                </a:effectLst>
                <a:latin typeface="Arial Rounded MT Bold" panose="020F0704030504030204" pitchFamily="34" charset="0"/>
              </a:rPr>
              <a:t>As a fire burns a forest and as a flame sets mountains ablaze,</a:t>
            </a:r>
            <a:br>
              <a:rPr lang="en-US" b="0" i="0" dirty="0">
                <a:solidFill>
                  <a:srgbClr val="000000"/>
                </a:solidFill>
                <a:effectLst>
                  <a:outerShdw blurRad="38100" dist="38100" dir="2700000" algn="tl">
                    <a:srgbClr val="000000">
                      <a:alpha val="43137"/>
                    </a:srgbClr>
                  </a:outerShdw>
                </a:effectLst>
                <a:latin typeface="Arial Rounded MT Bold" panose="020F0704030504030204" pitchFamily="34" charset="0"/>
              </a:rPr>
            </a:br>
            <a:r>
              <a:rPr lang="en-US" b="1" i="0" baseline="30000" dirty="0">
                <a:solidFill>
                  <a:srgbClr val="000000"/>
                </a:solidFill>
                <a:effectLst>
                  <a:outerShdw blurRad="38100" dist="38100" dir="2700000" algn="tl">
                    <a:srgbClr val="000000">
                      <a:alpha val="43137"/>
                    </a:srgbClr>
                  </a:outerShdw>
                </a:effectLst>
                <a:latin typeface="Arial Rounded MT Bold" panose="020F0704030504030204" pitchFamily="34" charset="0"/>
              </a:rPr>
              <a:t>15 </a:t>
            </a:r>
            <a:r>
              <a:rPr lang="en-US" b="0" i="0" dirty="0">
                <a:solidFill>
                  <a:srgbClr val="000000"/>
                </a:solidFill>
                <a:effectLst>
                  <a:outerShdw blurRad="38100" dist="38100" dir="2700000" algn="tl">
                    <a:srgbClr val="000000">
                      <a:alpha val="43137"/>
                    </a:srgbClr>
                  </a:outerShdw>
                </a:effectLst>
                <a:latin typeface="Arial Rounded MT Bold" panose="020F0704030504030204" pitchFamily="34" charset="0"/>
              </a:rPr>
              <a:t>chase them with your fierce storm; terrify them with your tempest.</a:t>
            </a:r>
            <a:br>
              <a:rPr lang="en-US" b="0" i="0" dirty="0">
                <a:solidFill>
                  <a:srgbClr val="000000"/>
                </a:solidFill>
                <a:effectLst>
                  <a:outerShdw blurRad="38100" dist="38100" dir="2700000" algn="tl">
                    <a:srgbClr val="000000">
                      <a:alpha val="43137"/>
                    </a:srgbClr>
                  </a:outerShdw>
                </a:effectLst>
                <a:latin typeface="Arial Rounded MT Bold" panose="020F0704030504030204" pitchFamily="34" charset="0"/>
              </a:rPr>
            </a:br>
            <a:r>
              <a:rPr lang="en-US" b="1" i="0" baseline="30000" dirty="0">
                <a:solidFill>
                  <a:srgbClr val="000000"/>
                </a:solidFill>
                <a:effectLst>
                  <a:outerShdw blurRad="38100" dist="38100" dir="2700000" algn="tl">
                    <a:srgbClr val="000000">
                      <a:alpha val="43137"/>
                    </a:srgbClr>
                  </a:outerShdw>
                </a:effectLst>
                <a:latin typeface="Arial Rounded MT Bold" panose="020F0704030504030204" pitchFamily="34" charset="0"/>
              </a:rPr>
              <a:t>16 </a:t>
            </a:r>
            <a:r>
              <a:rPr lang="en-US" b="0" i="0" dirty="0">
                <a:solidFill>
                  <a:srgbClr val="000000"/>
                </a:solidFill>
                <a:effectLst>
                  <a:outerShdw blurRad="38100" dist="38100" dir="2700000" algn="tl">
                    <a:srgbClr val="000000">
                      <a:alpha val="43137"/>
                    </a:srgbClr>
                  </a:outerShdw>
                </a:effectLst>
                <a:latin typeface="Arial Rounded MT Bold" panose="020F0704030504030204" pitchFamily="34" charset="0"/>
              </a:rPr>
              <a:t>Utterly disgrace them until they submit to your name, O </a:t>
            </a:r>
            <a:r>
              <a:rPr lang="en-US" b="0" i="0" cap="small" dirty="0">
                <a:solidFill>
                  <a:srgbClr val="000000"/>
                </a:solidFill>
                <a:effectLst>
                  <a:outerShdw blurRad="38100" dist="38100" dir="2700000" algn="tl">
                    <a:srgbClr val="000000">
                      <a:alpha val="43137"/>
                    </a:srgbClr>
                  </a:outerShdw>
                </a:effectLst>
                <a:latin typeface="Arial Rounded MT Bold" panose="020F0704030504030204" pitchFamily="34" charset="0"/>
              </a:rPr>
              <a:t>Lord</a:t>
            </a:r>
            <a:r>
              <a:rPr lang="en-US" b="0" i="0" dirty="0">
                <a:solidFill>
                  <a:srgbClr val="000000"/>
                </a:solidFill>
                <a:effectLst>
                  <a:outerShdw blurRad="38100" dist="38100" dir="2700000" algn="tl">
                    <a:srgbClr val="000000">
                      <a:alpha val="43137"/>
                    </a:srgbClr>
                  </a:outerShdw>
                </a:effectLst>
                <a:latin typeface="Arial Rounded MT Bold" panose="020F0704030504030204" pitchFamily="34" charset="0"/>
              </a:rPr>
              <a:t>.</a:t>
            </a:r>
            <a:br>
              <a:rPr lang="en-US" b="0" i="0" dirty="0">
                <a:solidFill>
                  <a:srgbClr val="000000"/>
                </a:solidFill>
                <a:effectLst>
                  <a:outerShdw blurRad="38100" dist="38100" dir="2700000" algn="tl">
                    <a:srgbClr val="000000">
                      <a:alpha val="43137"/>
                    </a:srgbClr>
                  </a:outerShdw>
                </a:effectLst>
                <a:latin typeface="Arial Rounded MT Bold" panose="020F0704030504030204" pitchFamily="34" charset="0"/>
              </a:rPr>
            </a:br>
            <a:r>
              <a:rPr lang="en-US" b="1" i="0" baseline="30000" dirty="0">
                <a:solidFill>
                  <a:srgbClr val="000000"/>
                </a:solidFill>
                <a:effectLst>
                  <a:outerShdw blurRad="38100" dist="38100" dir="2700000" algn="tl">
                    <a:srgbClr val="000000">
                      <a:alpha val="43137"/>
                    </a:srgbClr>
                  </a:outerShdw>
                </a:effectLst>
                <a:latin typeface="Arial Rounded MT Bold" panose="020F0704030504030204" pitchFamily="34" charset="0"/>
              </a:rPr>
              <a:t>17 </a:t>
            </a:r>
            <a:r>
              <a:rPr lang="en-US" b="0" i="0" dirty="0">
                <a:solidFill>
                  <a:srgbClr val="000000"/>
                </a:solidFill>
                <a:effectLst>
                  <a:outerShdw blurRad="38100" dist="38100" dir="2700000" algn="tl">
                    <a:srgbClr val="000000">
                      <a:alpha val="43137"/>
                    </a:srgbClr>
                  </a:outerShdw>
                </a:effectLst>
                <a:latin typeface="Arial Rounded MT Bold" panose="020F0704030504030204" pitchFamily="34" charset="0"/>
              </a:rPr>
              <a:t>Let them be ashamed and terrified forever.</a:t>
            </a:r>
            <a:br>
              <a:rPr lang="en-US" b="0" i="0" dirty="0">
                <a:solidFill>
                  <a:srgbClr val="000000"/>
                </a:solidFill>
                <a:effectLst>
                  <a:outerShdw blurRad="38100" dist="38100" dir="2700000" algn="tl">
                    <a:srgbClr val="000000">
                      <a:alpha val="43137"/>
                    </a:srgbClr>
                  </a:outerShdw>
                </a:effectLst>
                <a:latin typeface="Arial Rounded MT Bold" panose="020F0704030504030204" pitchFamily="34" charset="0"/>
              </a:rPr>
            </a:br>
            <a:r>
              <a:rPr lang="en-US" b="0" i="0" dirty="0">
                <a:solidFill>
                  <a:srgbClr val="000000"/>
                </a:solidFill>
                <a:effectLst>
                  <a:outerShdw blurRad="38100" dist="38100" dir="2700000" algn="tl">
                    <a:srgbClr val="000000">
                      <a:alpha val="43137"/>
                    </a:srgbClr>
                  </a:outerShdw>
                </a:effectLst>
                <a:latin typeface="Arial Rounded MT Bold" panose="020F0704030504030204" pitchFamily="34" charset="0"/>
              </a:rPr>
              <a:t>    Let them die in disgrace.</a:t>
            </a:r>
            <a:br>
              <a:rPr lang="en-US" b="0" i="0" dirty="0">
                <a:solidFill>
                  <a:srgbClr val="000000"/>
                </a:solidFill>
                <a:effectLst>
                  <a:outerShdw blurRad="38100" dist="38100" dir="2700000" algn="tl">
                    <a:srgbClr val="000000">
                      <a:alpha val="43137"/>
                    </a:srgbClr>
                  </a:outerShdw>
                </a:effectLst>
                <a:latin typeface="Arial Rounded MT Bold" panose="020F0704030504030204" pitchFamily="34" charset="0"/>
              </a:rPr>
            </a:br>
            <a:r>
              <a:rPr lang="en-US" b="1" i="0" baseline="30000" dirty="0">
                <a:solidFill>
                  <a:srgbClr val="000000"/>
                </a:solidFill>
                <a:effectLst>
                  <a:outerShdw blurRad="38100" dist="38100" dir="2700000" algn="tl">
                    <a:srgbClr val="000000">
                      <a:alpha val="43137"/>
                    </a:srgbClr>
                  </a:outerShdw>
                </a:effectLst>
                <a:latin typeface="Arial Rounded MT Bold" panose="020F0704030504030204" pitchFamily="34" charset="0"/>
              </a:rPr>
              <a:t>18 </a:t>
            </a:r>
            <a:r>
              <a:rPr lang="en-US" b="0" i="0" dirty="0">
                <a:solidFill>
                  <a:srgbClr val="000000"/>
                </a:solidFill>
                <a:effectLst>
                  <a:outerShdw blurRad="38100" dist="38100" dir="2700000" algn="tl">
                    <a:srgbClr val="000000">
                      <a:alpha val="43137"/>
                    </a:srgbClr>
                  </a:outerShdw>
                </a:effectLst>
                <a:latin typeface="Arial Rounded MT Bold" panose="020F0704030504030204" pitchFamily="34" charset="0"/>
              </a:rPr>
              <a:t>Then they will learn that you alone are called the </a:t>
            </a:r>
            <a:r>
              <a:rPr lang="en-US" b="0" i="0" cap="small" dirty="0">
                <a:solidFill>
                  <a:srgbClr val="000000"/>
                </a:solidFill>
                <a:effectLst>
                  <a:outerShdw blurRad="38100" dist="38100" dir="2700000" algn="tl">
                    <a:srgbClr val="000000">
                      <a:alpha val="43137"/>
                    </a:srgbClr>
                  </a:outerShdw>
                </a:effectLst>
                <a:latin typeface="Arial Rounded MT Bold" panose="020F0704030504030204" pitchFamily="34" charset="0"/>
              </a:rPr>
              <a:t>Lord</a:t>
            </a:r>
            <a:r>
              <a:rPr lang="en-US" b="0" i="0" dirty="0">
                <a:solidFill>
                  <a:srgbClr val="000000"/>
                </a:solidFill>
                <a:effectLst>
                  <a:outerShdw blurRad="38100" dist="38100" dir="2700000" algn="tl">
                    <a:srgbClr val="000000">
                      <a:alpha val="43137"/>
                    </a:srgbClr>
                  </a:outerShdw>
                </a:effectLst>
                <a:latin typeface="Arial Rounded MT Bold" panose="020F0704030504030204" pitchFamily="34" charset="0"/>
              </a:rPr>
              <a:t>,</a:t>
            </a:r>
            <a:br>
              <a:rPr lang="en-US" b="0" i="0" dirty="0">
                <a:solidFill>
                  <a:srgbClr val="000000"/>
                </a:solidFill>
                <a:effectLst>
                  <a:outerShdw blurRad="38100" dist="38100" dir="2700000" algn="tl">
                    <a:srgbClr val="000000">
                      <a:alpha val="43137"/>
                    </a:srgbClr>
                  </a:outerShdw>
                </a:effectLst>
                <a:latin typeface="Arial Rounded MT Bold" panose="020F0704030504030204" pitchFamily="34" charset="0"/>
              </a:rPr>
            </a:br>
            <a:r>
              <a:rPr lang="en-US" b="0" i="0" dirty="0">
                <a:solidFill>
                  <a:srgbClr val="000000"/>
                </a:solidFill>
                <a:effectLst>
                  <a:outerShdw blurRad="38100" dist="38100" dir="2700000" algn="tl">
                    <a:srgbClr val="000000">
                      <a:alpha val="43137"/>
                    </a:srgbClr>
                  </a:outerShdw>
                </a:effectLst>
                <a:latin typeface="Arial Rounded MT Bold" panose="020F0704030504030204" pitchFamily="34" charset="0"/>
              </a:rPr>
              <a:t>    that you alone are the Most High,</a:t>
            </a:r>
            <a:br>
              <a:rPr lang="en-US" b="0" i="0" dirty="0">
                <a:solidFill>
                  <a:srgbClr val="000000"/>
                </a:solidFill>
                <a:effectLst>
                  <a:outerShdw blurRad="38100" dist="38100" dir="2700000" algn="tl">
                    <a:srgbClr val="000000">
                      <a:alpha val="43137"/>
                    </a:srgbClr>
                  </a:outerShdw>
                </a:effectLst>
                <a:latin typeface="Arial Rounded MT Bold" panose="020F0704030504030204" pitchFamily="34" charset="0"/>
              </a:rPr>
            </a:br>
            <a:r>
              <a:rPr lang="en-US" b="0" i="0" dirty="0">
                <a:solidFill>
                  <a:srgbClr val="000000"/>
                </a:solidFill>
                <a:effectLst>
                  <a:outerShdw blurRad="38100" dist="38100" dir="2700000" algn="tl">
                    <a:srgbClr val="000000">
                      <a:alpha val="43137"/>
                    </a:srgbClr>
                  </a:outerShdw>
                </a:effectLst>
                <a:latin typeface="Arial Rounded MT Bold" panose="020F0704030504030204" pitchFamily="34" charset="0"/>
              </a:rPr>
              <a:t>    supreme over all the earth.</a:t>
            </a:r>
          </a:p>
          <a:p>
            <a:endParaRPr lang="en-US" dirty="0"/>
          </a:p>
        </p:txBody>
      </p:sp>
    </p:spTree>
    <p:extLst>
      <p:ext uri="{BB962C8B-B14F-4D97-AF65-F5344CB8AC3E}">
        <p14:creationId xmlns:p14="http://schemas.microsoft.com/office/powerpoint/2010/main" val="119032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32"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plus(out)">
                                      <p:cBhvr>
                                        <p:cTn id="7" dur="2000"/>
                                        <p:tgtEl>
                                          <p:spTgt spid="3">
                                            <p:bg/>
                                          </p:spTgt>
                                        </p:tgtEl>
                                      </p:cBhvr>
                                    </p:animEffect>
                                  </p:childTnLst>
                                </p:cTn>
                              </p:par>
                              <p:par>
                                <p:cTn id="8" presetID="13" presetClass="entr" presetSubtype="32"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plus(out)">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9824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A5771-F596-2147-B26D-4F049BC6451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E0B9072-CB4D-8BE6-E93B-AD0317A3FCB6}"/>
              </a:ext>
            </a:extLst>
          </p:cNvPr>
          <p:cNvSpPr>
            <a:spLocks noGrp="1"/>
          </p:cNvSpPr>
          <p:nvPr>
            <p:ph idx="1"/>
          </p:nvPr>
        </p:nvSpPr>
        <p:spPr/>
        <p:txBody>
          <a:bodyPr>
            <a:normAutofit/>
          </a:bodyPr>
          <a:lstStyle/>
          <a:p>
            <a:pPr marL="0" indent="0" algn="ctr">
              <a:buNone/>
            </a:pPr>
            <a:r>
              <a:rPr lang="en-US" sz="6600" b="1" dirty="0">
                <a:effectLst>
                  <a:outerShdw blurRad="38100" dist="38100" dir="2700000" algn="tl">
                    <a:srgbClr val="000000">
                      <a:alpha val="43137"/>
                    </a:srgbClr>
                  </a:outerShdw>
                </a:effectLst>
              </a:rPr>
              <a:t>Prayer for Israel</a:t>
            </a:r>
          </a:p>
          <a:p>
            <a:pPr marL="0" indent="0" algn="ctr">
              <a:buNone/>
            </a:pPr>
            <a:r>
              <a:rPr lang="en-US" sz="6600" b="1" dirty="0">
                <a:effectLst>
                  <a:outerShdw blurRad="38100" dist="38100" dir="2700000" algn="tl">
                    <a:srgbClr val="000000">
                      <a:alpha val="43137"/>
                    </a:srgbClr>
                  </a:outerShdw>
                </a:effectLst>
              </a:rPr>
              <a:t>Psalm 83</a:t>
            </a:r>
          </a:p>
        </p:txBody>
      </p:sp>
    </p:spTree>
    <p:extLst>
      <p:ext uri="{BB962C8B-B14F-4D97-AF65-F5344CB8AC3E}">
        <p14:creationId xmlns:p14="http://schemas.microsoft.com/office/powerpoint/2010/main" val="32513427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ay for Israel – PRAYER WALL (by MoreThanAConquerorBooks.com)">
            <a:extLst>
              <a:ext uri="{FF2B5EF4-FFF2-40B4-BE49-F238E27FC236}">
                <a16:creationId xmlns:a16="http://schemas.microsoft.com/office/drawing/2014/main" id="{6DEEE935-5C12-F454-8EC4-013C705F8D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058" y="108858"/>
            <a:ext cx="3287485" cy="2569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4537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F814B0-5378-4670-BFD1-CF850F38E1EF}"/>
              </a:ext>
            </a:extLst>
          </p:cNvPr>
          <p:cNvSpPr>
            <a:spLocks noGrp="1"/>
          </p:cNvSpPr>
          <p:nvPr>
            <p:ph idx="1"/>
          </p:nvPr>
        </p:nvSpPr>
        <p:spPr>
          <a:xfrm>
            <a:off x="3028950" y="1143000"/>
            <a:ext cx="8115300" cy="4742793"/>
          </a:xfrm>
          <a:solidFill>
            <a:schemeClr val="bg1">
              <a:alpha val="90000"/>
            </a:schemeClr>
          </a:solidFill>
          <a:effectLst>
            <a:softEdge rad="50800"/>
          </a:effectLst>
        </p:spPr>
        <p:txBody>
          <a:bodyPr>
            <a:normAutofit/>
          </a:bodyPr>
          <a:lstStyle/>
          <a:p>
            <a:pPr marL="0" indent="0">
              <a:lnSpc>
                <a:spcPct val="100000"/>
              </a:lnSpc>
              <a:buNone/>
            </a:pPr>
            <a:r>
              <a:rPr lang="en-US" sz="5400" b="1" dirty="0">
                <a:effectLst>
                  <a:outerShdw blurRad="38100" dist="38100" dir="2700000" algn="tl">
                    <a:srgbClr val="000000">
                      <a:alpha val="43137"/>
                    </a:srgbClr>
                  </a:outerShdw>
                </a:effectLst>
                <a:latin typeface="Arial Rounded MT Bold" panose="020F0704030504030204" pitchFamily="34" charset="0"/>
              </a:rPr>
              <a:t>G-</a:t>
            </a:r>
            <a:r>
              <a:rPr lang="en-US" sz="5400" dirty="0">
                <a:effectLst>
                  <a:outerShdw blurRad="38100" dist="38100" dir="2700000" algn="tl">
                    <a:srgbClr val="000000">
                      <a:alpha val="43137"/>
                    </a:srgbClr>
                  </a:outerShdw>
                </a:effectLst>
                <a:latin typeface="Arial Rounded MT Bold" panose="020F0704030504030204" pitchFamily="34" charset="0"/>
              </a:rPr>
              <a:t> </a:t>
            </a:r>
            <a:r>
              <a:rPr lang="en-US" sz="3600" dirty="0">
                <a:effectLst>
                  <a:outerShdw blurRad="38100" dist="38100" dir="2700000" algn="tl">
                    <a:srgbClr val="000000">
                      <a:alpha val="43137"/>
                    </a:srgbClr>
                  </a:outerShdw>
                </a:effectLst>
                <a:latin typeface="Arial Rounded MT Bold" panose="020F0704030504030204" pitchFamily="34" charset="0"/>
              </a:rPr>
              <a:t>Give Your Best</a:t>
            </a:r>
            <a:endParaRPr lang="en-US" sz="5400"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buNone/>
            </a:pPr>
            <a:r>
              <a:rPr lang="en-US" sz="5400" b="1" dirty="0">
                <a:effectLst>
                  <a:outerShdw blurRad="38100" dist="38100" dir="2700000" algn="tl">
                    <a:srgbClr val="000000">
                      <a:alpha val="43137"/>
                    </a:srgbClr>
                  </a:outerShdw>
                </a:effectLst>
                <a:latin typeface="Arial Rounded MT Bold" panose="020F0704030504030204" pitchFamily="34" charset="0"/>
              </a:rPr>
              <a:t>R-</a:t>
            </a:r>
            <a:r>
              <a:rPr lang="en-US" sz="5400" dirty="0">
                <a:effectLst>
                  <a:outerShdw blurRad="38100" dist="38100" dir="2700000" algn="tl">
                    <a:srgbClr val="000000">
                      <a:alpha val="43137"/>
                    </a:srgbClr>
                  </a:outerShdw>
                </a:effectLst>
                <a:latin typeface="Arial Rounded MT Bold" panose="020F0704030504030204" pitchFamily="34" charset="0"/>
              </a:rPr>
              <a:t> </a:t>
            </a:r>
            <a:r>
              <a:rPr lang="en-US" sz="3600" dirty="0">
                <a:effectLst>
                  <a:outerShdw blurRad="38100" dist="38100" dir="2700000" algn="tl">
                    <a:srgbClr val="000000">
                      <a:alpha val="43137"/>
                    </a:srgbClr>
                  </a:outerShdw>
                </a:effectLst>
                <a:latin typeface="Arial Rounded MT Bold" panose="020F0704030504030204" pitchFamily="34" charset="0"/>
              </a:rPr>
              <a:t>Refuse to Play the Game</a:t>
            </a:r>
            <a:endParaRPr lang="en-US" sz="5400"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buNone/>
            </a:pPr>
            <a:r>
              <a:rPr lang="en-US" sz="5400" b="1" dirty="0">
                <a:effectLst>
                  <a:outerShdw blurRad="38100" dist="38100" dir="2700000" algn="tl">
                    <a:srgbClr val="000000">
                      <a:alpha val="43137"/>
                    </a:srgbClr>
                  </a:outerShdw>
                </a:effectLst>
                <a:latin typeface="Arial Rounded MT Bold" panose="020F0704030504030204" pitchFamily="34" charset="0"/>
              </a:rPr>
              <a:t>A-</a:t>
            </a:r>
            <a:r>
              <a:rPr lang="en-US" sz="5400" dirty="0">
                <a:effectLst>
                  <a:outerShdw blurRad="38100" dist="38100" dir="2700000" algn="tl">
                    <a:srgbClr val="000000">
                      <a:alpha val="43137"/>
                    </a:srgbClr>
                  </a:outerShdw>
                </a:effectLst>
                <a:latin typeface="Arial Rounded MT Bold" panose="020F0704030504030204" pitchFamily="34" charset="0"/>
              </a:rPr>
              <a:t> </a:t>
            </a:r>
            <a:r>
              <a:rPr lang="en-US" sz="3600" dirty="0">
                <a:effectLst>
                  <a:outerShdw blurRad="38100" dist="38100" dir="2700000" algn="tl">
                    <a:srgbClr val="000000">
                      <a:alpha val="43137"/>
                    </a:srgbClr>
                  </a:outerShdw>
                </a:effectLst>
                <a:latin typeface="Arial Rounded MT Bold" panose="020F0704030504030204" pitchFamily="34" charset="0"/>
              </a:rPr>
              <a:t>Act Through Faith –vs Emotions</a:t>
            </a:r>
          </a:p>
          <a:p>
            <a:pPr marL="0" indent="0">
              <a:lnSpc>
                <a:spcPct val="100000"/>
              </a:lnSpc>
              <a:buNone/>
            </a:pPr>
            <a:r>
              <a:rPr lang="en-US" sz="5400" b="1" dirty="0">
                <a:effectLst>
                  <a:outerShdw blurRad="38100" dist="38100" dir="2700000" algn="tl">
                    <a:srgbClr val="000000">
                      <a:alpha val="43137"/>
                    </a:srgbClr>
                  </a:outerShdw>
                </a:effectLst>
                <a:latin typeface="Arial Rounded MT Bold" panose="020F0704030504030204" pitchFamily="34" charset="0"/>
              </a:rPr>
              <a:t>C-</a:t>
            </a:r>
            <a:r>
              <a:rPr lang="en-US" sz="5400" dirty="0">
                <a:effectLst>
                  <a:outerShdw blurRad="38100" dist="38100" dir="2700000" algn="tl">
                    <a:srgbClr val="000000">
                      <a:alpha val="43137"/>
                    </a:srgbClr>
                  </a:outerShdw>
                </a:effectLst>
                <a:latin typeface="Arial Rounded MT Bold" panose="020F0704030504030204" pitchFamily="34" charset="0"/>
              </a:rPr>
              <a:t> </a:t>
            </a:r>
            <a:r>
              <a:rPr lang="en-US" sz="3600" dirty="0">
                <a:effectLst>
                  <a:outerShdw blurRad="38100" dist="38100" dir="2700000" algn="tl">
                    <a:srgbClr val="000000">
                      <a:alpha val="43137"/>
                    </a:srgbClr>
                  </a:outerShdw>
                </a:effectLst>
                <a:latin typeface="Arial Rounded MT Bold" panose="020F0704030504030204" pitchFamily="34" charset="0"/>
              </a:rPr>
              <a:t>Calm</a:t>
            </a:r>
            <a:endParaRPr lang="en-US" sz="5400"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buNone/>
            </a:pPr>
            <a:r>
              <a:rPr lang="en-US" sz="5400" b="1" dirty="0">
                <a:effectLst>
                  <a:outerShdw blurRad="38100" dist="38100" dir="2700000" algn="tl">
                    <a:srgbClr val="000000">
                      <a:alpha val="43137"/>
                    </a:srgbClr>
                  </a:outerShdw>
                </a:effectLst>
                <a:latin typeface="Arial Rounded MT Bold" panose="020F0704030504030204" pitchFamily="34" charset="0"/>
              </a:rPr>
              <a:t>E-</a:t>
            </a:r>
            <a:r>
              <a:rPr lang="en-US" sz="5400" dirty="0">
                <a:effectLst>
                  <a:outerShdw blurRad="38100" dist="38100" dir="2700000" algn="tl">
                    <a:srgbClr val="000000">
                      <a:alpha val="43137"/>
                    </a:srgbClr>
                  </a:outerShdw>
                </a:effectLst>
                <a:latin typeface="Arial Rounded MT Bold" panose="020F0704030504030204" pitchFamily="34" charset="0"/>
              </a:rPr>
              <a:t> </a:t>
            </a:r>
            <a:r>
              <a:rPr lang="en-US" sz="3600" dirty="0">
                <a:effectLst>
                  <a:outerShdw blurRad="38100" dist="38100" dir="2700000" algn="tl">
                    <a:srgbClr val="000000">
                      <a:alpha val="43137"/>
                    </a:srgbClr>
                  </a:outerShdw>
                </a:effectLst>
                <a:latin typeface="Arial Rounded MT Bold" panose="020F0704030504030204" pitchFamily="34" charset="0"/>
              </a:rPr>
              <a:t>Example</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409710998"/>
      </p:ext>
    </p:extLst>
  </p:cSld>
  <p:clrMapOvr>
    <a:masterClrMapping/>
  </p:clrMapOvr>
  <mc:AlternateContent xmlns:mc="http://schemas.openxmlformats.org/markup-compatibility/2006" xmlns:p14="http://schemas.microsoft.com/office/powerpoint/2010/main">
    <mc:Choice Requires="p14">
      <p:transition spd="slow" p14:dur="525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2000" fill="hold"/>
                                        <p:tgtEl>
                                          <p:spTgt spid="3">
                                            <p:bg/>
                                          </p:spTgt>
                                        </p:tgtEl>
                                        <p:attrNameLst>
                                          <p:attrName>ppt_w</p:attrName>
                                        </p:attrNameLst>
                                      </p:cBhvr>
                                      <p:tavLst>
                                        <p:tav tm="0">
                                          <p:val>
                                            <p:fltVal val="0"/>
                                          </p:val>
                                        </p:tav>
                                        <p:tav tm="100000">
                                          <p:val>
                                            <p:strVal val="#ppt_w"/>
                                          </p:val>
                                        </p:tav>
                                      </p:tavLst>
                                    </p:anim>
                                    <p:anim calcmode="lin" valueType="num">
                                      <p:cBhvr>
                                        <p:cTn id="8" dur="2000" fill="hold"/>
                                        <p:tgtEl>
                                          <p:spTgt spid="3">
                                            <p:bg/>
                                          </p:spTgt>
                                        </p:tgtEl>
                                        <p:attrNameLst>
                                          <p:attrName>ppt_h</p:attrName>
                                        </p:attrNameLst>
                                      </p:cBhvr>
                                      <p:tavLst>
                                        <p:tav tm="0">
                                          <p:val>
                                            <p:fltVal val="0"/>
                                          </p:val>
                                        </p:tav>
                                        <p:tav tm="100000">
                                          <p:val>
                                            <p:strVal val="#ppt_h"/>
                                          </p:val>
                                        </p:tav>
                                      </p:tavLst>
                                    </p:anim>
                                    <p:anim calcmode="lin" valueType="num">
                                      <p:cBhvr>
                                        <p:cTn id="9" dur="2000" fill="hold"/>
                                        <p:tgtEl>
                                          <p:spTgt spid="3">
                                            <p:bg/>
                                          </p:spTgt>
                                        </p:tgtEl>
                                        <p:attrNameLst>
                                          <p:attrName>style.rotation</p:attrName>
                                        </p:attrNameLst>
                                      </p:cBhvr>
                                      <p:tavLst>
                                        <p:tav tm="0">
                                          <p:val>
                                            <p:fltVal val="90"/>
                                          </p:val>
                                        </p:tav>
                                        <p:tav tm="100000">
                                          <p:val>
                                            <p:fltVal val="0"/>
                                          </p:val>
                                        </p:tav>
                                      </p:tavLst>
                                    </p:anim>
                                    <p:animEffect transition="in" filter="fade">
                                      <p:cBhvr>
                                        <p:cTn id="10" dur="2000"/>
                                        <p:tgtEl>
                                          <p:spTgt spid="3">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2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2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2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3" dur="2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4" dur="20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p:cTn id="29"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0" dur="2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1" dur="2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2" dur="20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p:cTn id="37"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8" dur="2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9" dur="2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40" dur="2000"/>
                                        <p:tgtEl>
                                          <p:spTgt spid="3">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grpId="0"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 calcmode="lin" valueType="num">
                                      <p:cBhvr>
                                        <p:cTn id="45"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6" dur="2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7" dur="2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8"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248AC-5D90-0FD3-266D-97BF87BC8D3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2C810F3-9934-8EC1-33E7-1AFA72C1D779}"/>
              </a:ext>
            </a:extLst>
          </p:cNvPr>
          <p:cNvSpPr>
            <a:spLocks noGrp="1"/>
          </p:cNvSpPr>
          <p:nvPr>
            <p:ph idx="1"/>
          </p:nvPr>
        </p:nvSpPr>
        <p:spPr>
          <a:xfrm>
            <a:off x="2383970" y="1825625"/>
            <a:ext cx="8969829" cy="4351338"/>
          </a:xfrm>
        </p:spPr>
        <p:txBody>
          <a:bodyPr/>
          <a:lstStyle/>
          <a:p>
            <a:pPr marL="0" indent="0">
              <a:lnSpc>
                <a:spcPct val="150000"/>
              </a:lnSpc>
              <a:buNone/>
            </a:pPr>
            <a:r>
              <a:rPr lang="en-US" sz="36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God Can Use You</a:t>
            </a:r>
          </a:p>
          <a:p>
            <a:pPr marL="0" indent="0">
              <a:lnSpc>
                <a:spcPct val="150000"/>
              </a:lnSpc>
              <a:buNone/>
            </a:pPr>
            <a:r>
              <a:rPr lang="en-US" sz="36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The Next Time You Feel Like </a:t>
            </a:r>
          </a:p>
          <a:p>
            <a:pPr marL="0" indent="0">
              <a:lnSpc>
                <a:spcPct val="150000"/>
              </a:lnSpc>
              <a:buNone/>
            </a:pPr>
            <a:r>
              <a:rPr lang="en-US" sz="36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GOD Can’t Use You, Just Remember... </a:t>
            </a:r>
            <a:b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b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672322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7B13E-1161-420D-A99B-F3D4926F3CC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F57B7A9-D5E5-4DB3-841F-E20FC2C6AEFF}"/>
              </a:ext>
            </a:extLst>
          </p:cNvPr>
          <p:cNvSpPr>
            <a:spLocks noGrp="1"/>
          </p:cNvSpPr>
          <p:nvPr>
            <p:ph idx="1"/>
          </p:nvPr>
        </p:nvSpPr>
        <p:spPr/>
        <p:txBody>
          <a:bodyPr/>
          <a:lstStyle/>
          <a:p>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Do you have a big but. I know I have a big but. </a:t>
            </a:r>
          </a:p>
          <a:p>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 think at one time or another, we have all had a big but. </a:t>
            </a:r>
          </a:p>
          <a:p>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Some of us might even have more than 1 big but. </a:t>
            </a:r>
          </a:p>
          <a:p>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When God asks us to do something, our big but appears. </a:t>
            </a:r>
          </a:p>
          <a:p>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We don’t even have to use the word But or But God.. </a:t>
            </a:r>
          </a:p>
          <a:p>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any excuse we come up with to not obey is a big but. Today, we are going to look at another man that had a big but, 5 big buts to be exact. </a:t>
            </a:r>
          </a:p>
          <a:p>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Today we are going to look at Moses and his big buts and how God dealt with him and his big buts </a:t>
            </a:r>
          </a:p>
          <a:p>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and hopefully we can get rid of our own big buts once and for all.</a:t>
            </a:r>
          </a:p>
          <a:p>
            <a:endParaRPr lang="en-US" dirty="0"/>
          </a:p>
        </p:txBody>
      </p:sp>
    </p:spTree>
    <p:extLst>
      <p:ext uri="{BB962C8B-B14F-4D97-AF65-F5344CB8AC3E}">
        <p14:creationId xmlns:p14="http://schemas.microsoft.com/office/powerpoint/2010/main" val="8442074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F814B0-5378-4670-BFD1-CF850F38E1EF}"/>
              </a:ext>
            </a:extLst>
          </p:cNvPr>
          <p:cNvSpPr>
            <a:spLocks noGrp="1"/>
          </p:cNvSpPr>
          <p:nvPr>
            <p:ph idx="1"/>
          </p:nvPr>
        </p:nvSpPr>
        <p:spPr>
          <a:xfrm>
            <a:off x="342900" y="119744"/>
            <a:ext cx="11010900" cy="6574970"/>
          </a:xfrm>
        </p:spPr>
        <p:txBody>
          <a:bodyPr>
            <a:normAutofit fontScale="92500" lnSpcReduction="10000"/>
          </a:bodyPr>
          <a:lstStyle/>
          <a:p>
            <a:pPr marL="0" indent="0">
              <a:buNone/>
            </a:pP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God can use you</a:t>
            </a:r>
            <a:b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b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The next time you feel like GOD can’t use you, just remember... </a:t>
            </a:r>
            <a:b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b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Noah got drunk,</a:t>
            </a:r>
            <a:b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b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Abraham was too old,</a:t>
            </a:r>
            <a:b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b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Isaac was a daydreamer,</a:t>
            </a:r>
            <a:b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b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Jacob was a liar,</a:t>
            </a:r>
            <a:b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b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Joseph was abused,</a:t>
            </a:r>
            <a:b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b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Moses had a stuttering problem,</a:t>
            </a:r>
            <a:b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b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Gideon was afraid,</a:t>
            </a:r>
            <a:b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b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Rahab was a prostitute,</a:t>
            </a:r>
            <a:b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b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Jeremiah and Timothy were too young,</a:t>
            </a:r>
            <a:b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b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David had an affair and was a murderer ,</a:t>
            </a:r>
            <a:b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b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Jonah ran from God,</a:t>
            </a:r>
            <a:b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b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Naomi was a widow,</a:t>
            </a:r>
            <a:b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b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Peter denied Christ.</a:t>
            </a:r>
            <a:b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b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The Disciples fell asleep while praying,</a:t>
            </a:r>
            <a:b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b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Martha worried about everything ,</a:t>
            </a:r>
            <a:b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b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Zaccheus</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was too small,</a:t>
            </a:r>
            <a:b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b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Paul was too religious,</a:t>
            </a:r>
            <a:b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b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..AND</a:t>
            </a:r>
            <a:b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b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Lazarus was dead!</a:t>
            </a:r>
            <a:b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b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Now! No more excuses! </a:t>
            </a:r>
            <a:b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b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God can use you to your full potential.</a:t>
            </a:r>
            <a:b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b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Besides you aren’t the message, you are just the messenger!</a:t>
            </a:r>
          </a:p>
        </p:txBody>
      </p:sp>
    </p:spTree>
    <p:extLst>
      <p:ext uri="{BB962C8B-B14F-4D97-AF65-F5344CB8AC3E}">
        <p14:creationId xmlns:p14="http://schemas.microsoft.com/office/powerpoint/2010/main" val="5068665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37186-1E80-922F-F483-49F6016C6F9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B5BAB03-E877-D433-7B20-6274B7546F53}"/>
              </a:ext>
            </a:extLst>
          </p:cNvPr>
          <p:cNvSpPr>
            <a:spLocks noGrp="1"/>
          </p:cNvSpPr>
          <p:nvPr>
            <p:ph idx="1"/>
          </p:nvPr>
        </p:nvSpPr>
        <p:spPr/>
        <p:txBody>
          <a:bodyPr>
            <a:normAutofit/>
          </a:bodyPr>
          <a:lstStyle/>
          <a:p>
            <a:r>
              <a:rPr lang="en-US" sz="3600" b="1" dirty="0">
                <a:effectLst>
                  <a:outerShdw blurRad="38100" dist="38100" dir="2700000" algn="tl">
                    <a:srgbClr val="000000">
                      <a:alpha val="43137"/>
                    </a:srgbClr>
                  </a:outerShdw>
                </a:effectLst>
                <a:latin typeface="Arial Rounded MT Bold" panose="020F0704030504030204" pitchFamily="34" charset="0"/>
              </a:rPr>
              <a:t>It Seems …</a:t>
            </a:r>
          </a:p>
          <a:p>
            <a:r>
              <a:rPr lang="en-US" sz="3600" b="1" dirty="0">
                <a:effectLst>
                  <a:outerShdw blurRad="38100" dist="38100" dir="2700000" algn="tl">
                    <a:srgbClr val="000000">
                      <a:alpha val="43137"/>
                    </a:srgbClr>
                  </a:outerShdw>
                </a:effectLst>
                <a:latin typeface="Arial Rounded MT Bold" panose="020F0704030504030204" pitchFamily="34" charset="0"/>
              </a:rPr>
              <a:t>Easier to Make Excuses </a:t>
            </a:r>
          </a:p>
          <a:p>
            <a:r>
              <a:rPr lang="en-US" sz="3600" b="1" dirty="0">
                <a:effectLst>
                  <a:outerShdw blurRad="38100" dist="38100" dir="2700000" algn="tl">
                    <a:srgbClr val="000000">
                      <a:alpha val="43137"/>
                    </a:srgbClr>
                  </a:outerShdw>
                </a:effectLst>
                <a:latin typeface="Arial Rounded MT Bold" panose="020F0704030504030204" pitchFamily="34" charset="0"/>
              </a:rPr>
              <a:t>Than to </a:t>
            </a:r>
          </a:p>
          <a:p>
            <a:r>
              <a:rPr lang="en-US" sz="3600" b="1" dirty="0">
                <a:effectLst>
                  <a:outerShdw blurRad="38100" dist="38100" dir="2700000" algn="tl">
                    <a:srgbClr val="000000">
                      <a:alpha val="43137"/>
                    </a:srgbClr>
                  </a:outerShdw>
                </a:effectLst>
                <a:latin typeface="Arial Rounded MT Bold" panose="020F0704030504030204" pitchFamily="34" charset="0"/>
              </a:rPr>
              <a:t>Make Attempts</a:t>
            </a:r>
          </a:p>
        </p:txBody>
      </p:sp>
    </p:spTree>
    <p:extLst>
      <p:ext uri="{BB962C8B-B14F-4D97-AF65-F5344CB8AC3E}">
        <p14:creationId xmlns:p14="http://schemas.microsoft.com/office/powerpoint/2010/main" val="20940734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4892B-CF22-4DEA-B868-67ACC6AC98CD}"/>
              </a:ext>
            </a:extLst>
          </p:cNvPr>
          <p:cNvSpPr>
            <a:spLocks noGrp="1"/>
          </p:cNvSpPr>
          <p:nvPr>
            <p:ph type="title"/>
          </p:nvPr>
        </p:nvSpPr>
        <p:spPr>
          <a:xfrm>
            <a:off x="838200" y="174625"/>
            <a:ext cx="10515600" cy="777875"/>
          </a:xfrm>
        </p:spPr>
        <p:txBody>
          <a:bodyPr/>
          <a:lstStyle/>
          <a:p>
            <a:endParaRPr lang="en-US" dirty="0"/>
          </a:p>
        </p:txBody>
      </p:sp>
      <p:sp>
        <p:nvSpPr>
          <p:cNvPr id="3" name="Content Placeholder 2">
            <a:extLst>
              <a:ext uri="{FF2B5EF4-FFF2-40B4-BE49-F238E27FC236}">
                <a16:creationId xmlns:a16="http://schemas.microsoft.com/office/drawing/2014/main" id="{EBF814B0-5378-4670-BFD1-CF850F38E1EF}"/>
              </a:ext>
            </a:extLst>
          </p:cNvPr>
          <p:cNvSpPr>
            <a:spLocks noGrp="1"/>
          </p:cNvSpPr>
          <p:nvPr>
            <p:ph idx="1"/>
          </p:nvPr>
        </p:nvSpPr>
        <p:spPr>
          <a:xfrm>
            <a:off x="342900" y="1143000"/>
            <a:ext cx="11010900" cy="5033963"/>
          </a:xfrm>
        </p:spPr>
        <p:txBody>
          <a:bodyPr/>
          <a:lstStyle/>
          <a:p>
            <a:endParaRPr lang="en-US" dirty="0"/>
          </a:p>
        </p:txBody>
      </p:sp>
    </p:spTree>
    <p:extLst>
      <p:ext uri="{BB962C8B-B14F-4D97-AF65-F5344CB8AC3E}">
        <p14:creationId xmlns:p14="http://schemas.microsoft.com/office/powerpoint/2010/main" val="32947997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a:extLst>
              <a:ext uri="{FF2B5EF4-FFF2-40B4-BE49-F238E27FC236}">
                <a16:creationId xmlns:a16="http://schemas.microsoft.com/office/drawing/2014/main" id="{097951F8-B299-808F-5804-45E8ABB7818C}"/>
              </a:ext>
            </a:extLst>
          </p:cNvPr>
          <p:cNvSpPr>
            <a:spLocks noGrp="1"/>
          </p:cNvSpPr>
          <p:nvPr>
            <p:ph idx="1"/>
          </p:nvPr>
        </p:nvSpPr>
        <p:spPr>
          <a:xfrm>
            <a:off x="2838450" y="2362201"/>
            <a:ext cx="6515100" cy="2937273"/>
          </a:xfrm>
        </p:spPr>
        <p:txBody>
          <a:bodyPr/>
          <a:lstStyle/>
          <a:p>
            <a:pPr algn="ctr">
              <a:buFont typeface="Arial" charset="0"/>
              <a:buNone/>
              <a:defRPr/>
            </a:pPr>
            <a:r>
              <a:rPr lang="en-US" sz="3300" b="1" dirty="0">
                <a:effectLst>
                  <a:outerShdw blurRad="38100" dist="38100" dir="2700000" algn="tl">
                    <a:srgbClr val="000000">
                      <a:alpha val="43137"/>
                    </a:srgbClr>
                  </a:outerShdw>
                </a:effectLst>
              </a:rPr>
              <a:t>This Little Light of Mine</a:t>
            </a:r>
          </a:p>
          <a:p>
            <a:pPr algn="ctr">
              <a:buFont typeface="Arial" charset="0"/>
              <a:buNone/>
              <a:defRPr/>
            </a:pPr>
            <a:r>
              <a:rPr lang="en-US" sz="3300" b="1" dirty="0">
                <a:effectLst>
                  <a:outerShdw blurRad="38100" dist="38100" dir="2700000" algn="tl">
                    <a:srgbClr val="000000">
                      <a:alpha val="43137"/>
                    </a:srgbClr>
                  </a:outerShdw>
                </a:effectLst>
              </a:rPr>
              <a:t>Power in the Blood</a:t>
            </a:r>
          </a:p>
          <a:p>
            <a:pPr algn="ctr">
              <a:buFont typeface="Arial" charset="0"/>
              <a:buNone/>
              <a:defRPr/>
            </a:pPr>
            <a:r>
              <a:rPr lang="en-US" sz="3300" b="1" dirty="0">
                <a:effectLst>
                  <a:outerShdw blurRad="38100" dist="38100" dir="2700000" algn="tl">
                    <a:srgbClr val="000000">
                      <a:alpha val="43137"/>
                    </a:srgbClr>
                  </a:outerShdw>
                </a:effectLst>
              </a:rPr>
              <a:t>Ill Fly Away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AC9A73-C08B-F814-B767-A6F23D0E89DC}"/>
              </a:ext>
            </a:extLst>
          </p:cNvPr>
          <p:cNvSpPr>
            <a:spLocks noGrp="1"/>
          </p:cNvSpPr>
          <p:nvPr>
            <p:ph idx="1"/>
          </p:nvPr>
        </p:nvSpPr>
        <p:spPr>
          <a:xfrm>
            <a:off x="2283278" y="838200"/>
            <a:ext cx="7886700" cy="5715000"/>
          </a:xfrm>
        </p:spPr>
        <p:txBody>
          <a:bodyPr>
            <a:normAutofit/>
          </a:bodyPr>
          <a:lstStyle/>
          <a:p>
            <a:pPr marL="0" indent="0" algn="ctr">
              <a:buNone/>
            </a:pPr>
            <a:r>
              <a:rPr lang="en-US" sz="3600" b="1" dirty="0">
                <a:effectLst>
                  <a:outerShdw blurRad="38100" dist="38100" dir="2700000" algn="tl">
                    <a:srgbClr val="000000">
                      <a:alpha val="43137"/>
                    </a:srgbClr>
                  </a:outerShdw>
                </a:effectLst>
                <a:latin typeface="Arial Rounded MT Bold" panose="020F0704030504030204" pitchFamily="34" charset="0"/>
              </a:rPr>
              <a:t>Spiritual Warfare</a:t>
            </a:r>
          </a:p>
          <a:p>
            <a:pPr marL="0" indent="0" algn="ctr">
              <a:buNone/>
            </a:pPr>
            <a:r>
              <a:rPr lang="en-US" sz="3600" b="1" dirty="0">
                <a:effectLst>
                  <a:outerShdw blurRad="38100" dist="38100" dir="2700000" algn="tl">
                    <a:srgbClr val="000000">
                      <a:alpha val="43137"/>
                    </a:srgbClr>
                  </a:outerShdw>
                </a:effectLst>
                <a:latin typeface="Arial Rounded MT Bold" panose="020F0704030504030204" pitchFamily="34" charset="0"/>
              </a:rPr>
              <a:t>10% Satan’s Tactics</a:t>
            </a:r>
          </a:p>
          <a:p>
            <a:pPr marL="0" indent="0" algn="ctr">
              <a:buNone/>
            </a:pPr>
            <a:r>
              <a:rPr lang="en-US" sz="3600" b="1" dirty="0">
                <a:effectLst>
                  <a:outerShdw blurRad="38100" dist="38100" dir="2700000" algn="tl">
                    <a:srgbClr val="000000">
                      <a:alpha val="43137"/>
                    </a:srgbClr>
                  </a:outerShdw>
                </a:effectLst>
                <a:latin typeface="Arial Rounded MT Bold" panose="020F0704030504030204" pitchFamily="34" charset="0"/>
              </a:rPr>
              <a:t>90% How We Respond</a:t>
            </a:r>
          </a:p>
          <a:p>
            <a:pPr marL="0" indent="0" algn="ctr">
              <a:buNone/>
            </a:pP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pPr>
            <a:r>
              <a:rPr lang="en-US" sz="3600" b="1" dirty="0">
                <a:effectLst>
                  <a:outerShdw blurRad="38100" dist="38100" dir="2700000" algn="tl">
                    <a:srgbClr val="000000">
                      <a:alpha val="43137"/>
                    </a:srgbClr>
                  </a:outerShdw>
                </a:effectLst>
                <a:latin typeface="Arial Rounded MT Bold" panose="020F0704030504030204" pitchFamily="34" charset="0"/>
              </a:rPr>
              <a:t>Remember… With God We Are Not </a:t>
            </a:r>
          </a:p>
          <a:p>
            <a:pPr marL="0" indent="0" algn="ctr">
              <a:buNone/>
            </a:pPr>
            <a:r>
              <a:rPr lang="en-US" sz="3600" b="1" dirty="0">
                <a:effectLst>
                  <a:outerShdw blurRad="38100" dist="38100" dir="2700000" algn="tl">
                    <a:srgbClr val="000000">
                      <a:alpha val="43137"/>
                    </a:srgbClr>
                  </a:outerShdw>
                </a:effectLst>
                <a:latin typeface="Arial Rounded MT Bold" panose="020F0704030504030204" pitchFamily="34" charset="0"/>
              </a:rPr>
              <a:t>Helpless</a:t>
            </a:r>
          </a:p>
          <a:p>
            <a:pPr marL="0" indent="0" algn="ctr">
              <a:buNone/>
            </a:pPr>
            <a:r>
              <a:rPr lang="en-US" sz="3600" b="1" dirty="0">
                <a:effectLst>
                  <a:outerShdw blurRad="38100" dist="38100" dir="2700000" algn="tl">
                    <a:srgbClr val="000000">
                      <a:alpha val="43137"/>
                    </a:srgbClr>
                  </a:outerShdw>
                </a:effectLst>
                <a:latin typeface="Arial Rounded MT Bold" panose="020F0704030504030204" pitchFamily="34" charset="0"/>
              </a:rPr>
              <a:t>Hopeless</a:t>
            </a:r>
          </a:p>
          <a:p>
            <a:pPr marL="0" indent="0" algn="ctr">
              <a:buNone/>
            </a:pPr>
            <a:r>
              <a:rPr lang="en-US" sz="3600" b="1" dirty="0">
                <a:effectLst>
                  <a:outerShdw blurRad="38100" dist="38100" dir="2700000" algn="tl">
                    <a:srgbClr val="000000">
                      <a:alpha val="43137"/>
                    </a:srgbClr>
                  </a:outerShdw>
                </a:effectLst>
                <a:latin typeface="Arial Rounded MT Bold" panose="020F0704030504030204" pitchFamily="34" charset="0"/>
              </a:rPr>
              <a:t>We Are Powerful!!</a:t>
            </a:r>
            <a:endParaRPr lang="en-US" b="1" dirty="0"/>
          </a:p>
        </p:txBody>
      </p:sp>
    </p:spTree>
    <p:extLst>
      <p:ext uri="{BB962C8B-B14F-4D97-AF65-F5344CB8AC3E}">
        <p14:creationId xmlns:p14="http://schemas.microsoft.com/office/powerpoint/2010/main" val="6942404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C29491-F743-28F8-24BE-A4CC633CA918}"/>
              </a:ext>
            </a:extLst>
          </p:cNvPr>
          <p:cNvSpPr>
            <a:spLocks noGrp="1"/>
          </p:cNvSpPr>
          <p:nvPr>
            <p:ph idx="1"/>
          </p:nvPr>
        </p:nvSpPr>
        <p:spPr>
          <a:xfrm>
            <a:off x="335665" y="567159"/>
            <a:ext cx="11528385" cy="5925716"/>
          </a:xfrm>
          <a:solidFill>
            <a:schemeClr val="bg1">
              <a:alpha val="90000"/>
            </a:schemeClr>
          </a:solidFill>
        </p:spPr>
        <p:txBody>
          <a:bodyPr/>
          <a:lstStyle/>
          <a:p>
            <a:pPr marL="0" marR="0" indent="0">
              <a:lnSpc>
                <a:spcPct val="100000"/>
              </a:lnSpc>
              <a:buNone/>
            </a:pPr>
            <a:r>
              <a:rPr lang="en-US" b="1" dirty="0">
                <a:solidFill>
                  <a:srgbClr val="0A0A0A"/>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rPr>
              <a:t>Why is that we feel that we can offer excuses when it comes to church that would be ridiculous if used anywhere else. Years ago Moody Monthly ran a piece which included excuses which a fellow might use for quitting sports.</a:t>
            </a:r>
            <a:endParaRPr lang="en-US" b="1"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endParaRPr>
          </a:p>
          <a:p>
            <a:pPr marL="0" marR="0" algn="ctr">
              <a:lnSpc>
                <a:spcPct val="100000"/>
              </a:lnSpc>
              <a:spcBef>
                <a:spcPts val="1200"/>
              </a:spcBef>
              <a:spcAft>
                <a:spcPts val="600"/>
              </a:spcAft>
            </a:pPr>
            <a:r>
              <a:rPr lang="en-US" b="1" dirty="0">
                <a:solidFill>
                  <a:srgbClr val="0A0A0A"/>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Open Sans" panose="020B0606030504020204" pitchFamily="34" charset="0"/>
              </a:rPr>
              <a:t>“Every time I went they asked for money.</a:t>
            </a:r>
            <a:endParaRPr lang="en-US"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0" marR="0" algn="ctr">
              <a:lnSpc>
                <a:spcPct val="100000"/>
              </a:lnSpc>
              <a:spcBef>
                <a:spcPts val="1200"/>
              </a:spcBef>
              <a:spcAft>
                <a:spcPts val="600"/>
              </a:spcAft>
            </a:pPr>
            <a:r>
              <a:rPr lang="en-US" b="1" dirty="0">
                <a:solidFill>
                  <a:srgbClr val="0A0A0A"/>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Open Sans" panose="020B0606030504020204" pitchFamily="34" charset="0"/>
              </a:rPr>
              <a:t>The people with whom I had to sit didn’t seem very friendly.</a:t>
            </a:r>
            <a:endParaRPr lang="en-US"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0" marR="0" algn="ctr">
              <a:lnSpc>
                <a:spcPct val="100000"/>
              </a:lnSpc>
              <a:spcBef>
                <a:spcPts val="1200"/>
              </a:spcBef>
              <a:spcAft>
                <a:spcPts val="600"/>
              </a:spcAft>
            </a:pPr>
            <a:r>
              <a:rPr lang="en-US" b="1" dirty="0">
                <a:solidFill>
                  <a:srgbClr val="0A0A0A"/>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Open Sans" panose="020B0606030504020204" pitchFamily="34" charset="0"/>
              </a:rPr>
              <a:t>The seats were too hard and uncomfortable.</a:t>
            </a:r>
            <a:endParaRPr lang="en-US"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0" marR="0" algn="ctr">
              <a:lnSpc>
                <a:spcPct val="100000"/>
              </a:lnSpc>
              <a:spcBef>
                <a:spcPts val="1200"/>
              </a:spcBef>
              <a:spcAft>
                <a:spcPts val="600"/>
              </a:spcAft>
            </a:pPr>
            <a:r>
              <a:rPr lang="en-US" b="1" dirty="0">
                <a:solidFill>
                  <a:srgbClr val="0A0A0A"/>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Open Sans" panose="020B0606030504020204" pitchFamily="34" charset="0"/>
              </a:rPr>
              <a:t>The coach never came to see me.</a:t>
            </a:r>
            <a:endParaRPr lang="en-US"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0" marR="0" algn="ctr">
              <a:lnSpc>
                <a:spcPct val="100000"/>
              </a:lnSpc>
              <a:spcBef>
                <a:spcPts val="1200"/>
              </a:spcBef>
              <a:spcAft>
                <a:spcPts val="600"/>
              </a:spcAft>
            </a:pPr>
            <a:r>
              <a:rPr lang="en-US" b="1" dirty="0">
                <a:solidFill>
                  <a:srgbClr val="0A0A0A"/>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Open Sans" panose="020B0606030504020204" pitchFamily="34" charset="0"/>
              </a:rPr>
              <a:t>The referee made a decision with which I could not agree.</a:t>
            </a:r>
            <a:endParaRPr lang="en-US"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0" marR="0" algn="ctr">
              <a:lnSpc>
                <a:spcPct val="100000"/>
              </a:lnSpc>
              <a:spcBef>
                <a:spcPts val="1200"/>
              </a:spcBef>
              <a:spcAft>
                <a:spcPts val="600"/>
              </a:spcAft>
            </a:pPr>
            <a:r>
              <a:rPr lang="en-US" b="1" dirty="0">
                <a:effectLst>
                  <a:outerShdw blurRad="38100" dist="38100" dir="2700000" algn="tl">
                    <a:srgbClr val="000000">
                      <a:alpha val="43137"/>
                    </a:srgbClr>
                  </a:outerShdw>
                </a:effectLst>
                <a:latin typeface="Arial Rounded MT Bold" panose="020F0704030504030204" pitchFamily="34" charset="0"/>
                <a:ea typeface="Calibri" panose="020F0502020204030204" pitchFamily="34" charset="0"/>
                <a:cs typeface="Times New Roman" panose="02020603050405020304" pitchFamily="18" charset="0"/>
              </a:rPr>
              <a:t>It Seems that the Game Often Didn’t Start/ Stop on Time</a:t>
            </a:r>
            <a:endParaRPr lang="en-US"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766227"/>
      </p:ext>
    </p:extLst>
  </p:cSld>
  <p:clrMapOvr>
    <a:masterClrMapping/>
  </p:clrMapOvr>
  <mc:AlternateContent xmlns:mc="http://schemas.openxmlformats.org/markup-compatibility/2006" xmlns:p14="http://schemas.microsoft.com/office/powerpoint/2010/main">
    <mc:Choice Requires="p14">
      <p:transition spd="slow" p14:dur="27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plus(in)">
                                      <p:cBhvr>
                                        <p:cTn id="7" dur="2000"/>
                                        <p:tgtEl>
                                          <p:spTgt spid="3">
                                            <p:bg/>
                                          </p:spTgt>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plus(in)">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plus(in)">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plus(in)">
                                      <p:cBhvr>
                                        <p:cTn id="20" dur="20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3" presetClass="entr" presetSubtype="16"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plus(in)">
                                      <p:cBhvr>
                                        <p:cTn id="25" dur="20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3" presetClass="entr" presetSubtype="16"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plus(in)">
                                      <p:cBhvr>
                                        <p:cTn id="30" dur="20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3" presetClass="entr" presetSubtype="16"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plus(in)">
                                      <p:cBhvr>
                                        <p:cTn id="35" dur="20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3" presetClass="entr" presetSubtype="16" fill="hold" grpId="0"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plus(in)">
                                      <p:cBhvr>
                                        <p:cTn id="40"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3E055B-5A8B-E308-8D0B-97BCDF697720}"/>
              </a:ext>
            </a:extLst>
          </p:cNvPr>
          <p:cNvPicPr>
            <a:picLocks noChangeAspect="1"/>
          </p:cNvPicPr>
          <p:nvPr/>
        </p:nvPicPr>
        <p:blipFill>
          <a:blip r:embed="rId2"/>
          <a:stretch>
            <a:fillRect/>
          </a:stretch>
        </p:blipFill>
        <p:spPr>
          <a:xfrm>
            <a:off x="3062240" y="1147801"/>
            <a:ext cx="5937105" cy="4464334"/>
          </a:xfrm>
          <a:prstGeom prst="rect">
            <a:avLst/>
          </a:prstGeom>
        </p:spPr>
      </p:pic>
    </p:spTree>
    <p:extLst>
      <p:ext uri="{BB962C8B-B14F-4D97-AF65-F5344CB8AC3E}">
        <p14:creationId xmlns:p14="http://schemas.microsoft.com/office/powerpoint/2010/main" val="6638479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0D8093-A8A3-D7B0-D6A0-2CD1D9E9ED40}"/>
              </a:ext>
            </a:extLst>
          </p:cNvPr>
          <p:cNvSpPr txBox="1"/>
          <p:nvPr/>
        </p:nvSpPr>
        <p:spPr>
          <a:xfrm>
            <a:off x="1395347" y="387401"/>
            <a:ext cx="9703202" cy="3861955"/>
          </a:xfrm>
          <a:prstGeom prst="rect">
            <a:avLst/>
          </a:prstGeom>
          <a:noFill/>
        </p:spPr>
        <p:txBody>
          <a:bodyPr wrap="square" rtlCol="0">
            <a:spAutoFit/>
          </a:bodyPr>
          <a:lstStyle/>
          <a:p>
            <a:pPr algn="ctr"/>
            <a:endParaRPr lang="en-US" sz="4899" dirty="0">
              <a:latin typeface="Verdana" panose="020B0604030504040204" pitchFamily="34" charset="0"/>
            </a:endParaRPr>
          </a:p>
          <a:p>
            <a:pPr algn="ctr"/>
            <a:r>
              <a:rPr lang="en-US" sz="4899" b="1" dirty="0">
                <a:effectLst>
                  <a:outerShdw blurRad="38100" dist="38100" dir="2700000" algn="tl">
                    <a:srgbClr val="000000">
                      <a:alpha val="43137"/>
                    </a:srgbClr>
                  </a:outerShdw>
                </a:effectLst>
                <a:latin typeface="Verdana" panose="020B0604030504040204" pitchFamily="34" charset="0"/>
              </a:rPr>
              <a:t>You dance over me</a:t>
            </a:r>
            <a:br>
              <a:rPr lang="en-US" sz="4899" b="1" dirty="0">
                <a:effectLst>
                  <a:outerShdw blurRad="38100" dist="38100" dir="2700000" algn="tl">
                    <a:srgbClr val="000000">
                      <a:alpha val="43137"/>
                    </a:srgbClr>
                  </a:outerShdw>
                </a:effectLst>
              </a:rPr>
            </a:br>
            <a:r>
              <a:rPr lang="en-US" sz="4899" b="1" dirty="0">
                <a:effectLst>
                  <a:outerShdw blurRad="38100" dist="38100" dir="2700000" algn="tl">
                    <a:srgbClr val="000000">
                      <a:alpha val="43137"/>
                    </a:srgbClr>
                  </a:outerShdw>
                </a:effectLst>
                <a:latin typeface="Verdana" panose="020B0604030504040204" pitchFamily="34" charset="0"/>
              </a:rPr>
              <a:t>While I am unaware</a:t>
            </a:r>
            <a:br>
              <a:rPr lang="en-US" sz="4899" b="1" dirty="0">
                <a:effectLst>
                  <a:outerShdw blurRad="38100" dist="38100" dir="2700000" algn="tl">
                    <a:srgbClr val="000000">
                      <a:alpha val="43137"/>
                    </a:srgbClr>
                  </a:outerShdw>
                </a:effectLst>
              </a:rPr>
            </a:br>
            <a:r>
              <a:rPr lang="en-US" sz="4899" b="1" dirty="0">
                <a:effectLst>
                  <a:outerShdw blurRad="38100" dist="38100" dir="2700000" algn="tl">
                    <a:srgbClr val="000000">
                      <a:alpha val="43137"/>
                    </a:srgbClr>
                  </a:outerShdw>
                </a:effectLst>
                <a:latin typeface="Verdana" panose="020B0604030504040204" pitchFamily="34" charset="0"/>
              </a:rPr>
              <a:t>You sing all around</a:t>
            </a:r>
            <a:br>
              <a:rPr lang="en-US" sz="4899" b="1" dirty="0">
                <a:effectLst>
                  <a:outerShdw blurRad="38100" dist="38100" dir="2700000" algn="tl">
                    <a:srgbClr val="000000">
                      <a:alpha val="43137"/>
                    </a:srgbClr>
                  </a:outerShdw>
                </a:effectLst>
              </a:rPr>
            </a:br>
            <a:r>
              <a:rPr lang="en-US" sz="4899" b="1" dirty="0">
                <a:effectLst>
                  <a:outerShdw blurRad="38100" dist="38100" dir="2700000" algn="tl">
                    <a:srgbClr val="000000">
                      <a:alpha val="43137"/>
                    </a:srgbClr>
                  </a:outerShdw>
                </a:effectLst>
                <a:latin typeface="Verdana" panose="020B0604030504040204" pitchFamily="34" charset="0"/>
              </a:rPr>
              <a:t>But I never hear the sound</a:t>
            </a:r>
            <a:endParaRPr lang="en-US" sz="4899"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843263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0D8093-A8A3-D7B0-D6A0-2CD1D9E9ED40}"/>
              </a:ext>
            </a:extLst>
          </p:cNvPr>
          <p:cNvSpPr txBox="1"/>
          <p:nvPr/>
        </p:nvSpPr>
        <p:spPr>
          <a:xfrm>
            <a:off x="1395347" y="387401"/>
            <a:ext cx="9703202" cy="3861955"/>
          </a:xfrm>
          <a:prstGeom prst="rect">
            <a:avLst/>
          </a:prstGeom>
          <a:noFill/>
        </p:spPr>
        <p:txBody>
          <a:bodyPr wrap="square" rtlCol="0">
            <a:spAutoFit/>
          </a:bodyPr>
          <a:lstStyle/>
          <a:p>
            <a:pPr algn="ctr"/>
            <a:endParaRPr lang="en-US" sz="4899" dirty="0">
              <a:latin typeface="Verdana" panose="020B0604030504040204" pitchFamily="34" charset="0"/>
            </a:endParaRPr>
          </a:p>
          <a:p>
            <a:pPr algn="ctr"/>
            <a:r>
              <a:rPr lang="en-US" sz="4899" b="1" dirty="0">
                <a:effectLst>
                  <a:outerShdw blurRad="38100" dist="38100" dir="2700000" algn="tl">
                    <a:srgbClr val="000000">
                      <a:alpha val="43137"/>
                    </a:srgbClr>
                  </a:outerShdw>
                </a:effectLst>
                <a:latin typeface="Verdana" panose="020B0604030504040204" pitchFamily="34" charset="0"/>
              </a:rPr>
              <a:t>Lord, I'm amazed by You</a:t>
            </a:r>
            <a:br>
              <a:rPr lang="en-US" sz="4899" b="1" dirty="0">
                <a:effectLst>
                  <a:outerShdw blurRad="38100" dist="38100" dir="2700000" algn="tl">
                    <a:srgbClr val="000000">
                      <a:alpha val="43137"/>
                    </a:srgbClr>
                  </a:outerShdw>
                </a:effectLst>
              </a:rPr>
            </a:br>
            <a:r>
              <a:rPr lang="en-US" sz="4899" b="1" dirty="0">
                <a:effectLst>
                  <a:outerShdw blurRad="38100" dist="38100" dir="2700000" algn="tl">
                    <a:srgbClr val="000000">
                      <a:alpha val="43137"/>
                    </a:srgbClr>
                  </a:outerShdw>
                </a:effectLst>
                <a:latin typeface="Verdana" panose="020B0604030504040204" pitchFamily="34" charset="0"/>
              </a:rPr>
              <a:t>Lord, I'm amazed by You</a:t>
            </a:r>
            <a:br>
              <a:rPr lang="en-US" sz="4899" b="1" dirty="0">
                <a:effectLst>
                  <a:outerShdw blurRad="38100" dist="38100" dir="2700000" algn="tl">
                    <a:srgbClr val="000000">
                      <a:alpha val="43137"/>
                    </a:srgbClr>
                  </a:outerShdw>
                </a:effectLst>
              </a:rPr>
            </a:br>
            <a:r>
              <a:rPr lang="en-US" sz="4899" b="1" dirty="0">
                <a:effectLst>
                  <a:outerShdw blurRad="38100" dist="38100" dir="2700000" algn="tl">
                    <a:srgbClr val="000000">
                      <a:alpha val="43137"/>
                    </a:srgbClr>
                  </a:outerShdw>
                </a:effectLst>
                <a:latin typeface="Verdana" panose="020B0604030504040204" pitchFamily="34" charset="0"/>
              </a:rPr>
              <a:t>Lord, I'm amazed by You</a:t>
            </a:r>
            <a:br>
              <a:rPr lang="en-US" sz="4899" b="1" dirty="0">
                <a:effectLst>
                  <a:outerShdw blurRad="38100" dist="38100" dir="2700000" algn="tl">
                    <a:srgbClr val="000000">
                      <a:alpha val="43137"/>
                    </a:srgbClr>
                  </a:outerShdw>
                </a:effectLst>
              </a:rPr>
            </a:br>
            <a:r>
              <a:rPr lang="en-US" sz="4899" b="1" dirty="0">
                <a:effectLst>
                  <a:outerShdw blurRad="38100" dist="38100" dir="2700000" algn="tl">
                    <a:srgbClr val="000000">
                      <a:alpha val="43137"/>
                    </a:srgbClr>
                  </a:outerShdw>
                </a:effectLst>
                <a:latin typeface="Verdana" panose="020B0604030504040204" pitchFamily="34" charset="0"/>
              </a:rPr>
              <a:t>How You love me</a:t>
            </a:r>
            <a:endParaRPr lang="en-US" sz="4899"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521569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0D8093-A8A3-D7B0-D6A0-2CD1D9E9ED40}"/>
              </a:ext>
            </a:extLst>
          </p:cNvPr>
          <p:cNvSpPr txBox="1"/>
          <p:nvPr/>
        </p:nvSpPr>
        <p:spPr>
          <a:xfrm>
            <a:off x="838200" y="733037"/>
            <a:ext cx="10983686" cy="3861955"/>
          </a:xfrm>
          <a:prstGeom prst="rect">
            <a:avLst/>
          </a:prstGeom>
          <a:noFill/>
        </p:spPr>
        <p:txBody>
          <a:bodyPr wrap="square" rtlCol="0">
            <a:spAutoFit/>
          </a:bodyPr>
          <a:lstStyle/>
          <a:p>
            <a:pPr algn="ctr"/>
            <a:endParaRPr lang="en-US" sz="4899" dirty="0">
              <a:latin typeface="Verdana" panose="020B0604030504040204" pitchFamily="34" charset="0"/>
            </a:endParaRPr>
          </a:p>
          <a:p>
            <a:pPr algn="ctr"/>
            <a:r>
              <a:rPr lang="en-US" sz="4899" b="1" dirty="0">
                <a:effectLst>
                  <a:outerShdw blurRad="38100" dist="38100" dir="2700000" algn="tl">
                    <a:srgbClr val="000000">
                      <a:alpha val="43137"/>
                    </a:srgbClr>
                  </a:outerShdw>
                </a:effectLst>
                <a:latin typeface="Verdana" panose="020B0604030504040204" pitchFamily="34" charset="0"/>
              </a:rPr>
              <a:t>You paint the morning sky</a:t>
            </a:r>
            <a:br>
              <a:rPr lang="en-US" sz="4899" b="1" dirty="0">
                <a:effectLst>
                  <a:outerShdw blurRad="38100" dist="38100" dir="2700000" algn="tl">
                    <a:srgbClr val="000000">
                      <a:alpha val="43137"/>
                    </a:srgbClr>
                  </a:outerShdw>
                </a:effectLst>
              </a:rPr>
            </a:br>
            <a:r>
              <a:rPr lang="en-US" sz="4899" b="1" dirty="0">
                <a:effectLst>
                  <a:outerShdw blurRad="38100" dist="38100" dir="2700000" algn="tl">
                    <a:srgbClr val="000000">
                      <a:alpha val="43137"/>
                    </a:srgbClr>
                  </a:outerShdw>
                </a:effectLst>
                <a:latin typeface="Verdana" panose="020B0604030504040204" pitchFamily="34" charset="0"/>
              </a:rPr>
              <a:t>With miracles in mind</a:t>
            </a:r>
            <a:br>
              <a:rPr lang="en-US" sz="4899" b="1" dirty="0">
                <a:effectLst>
                  <a:outerShdw blurRad="38100" dist="38100" dir="2700000" algn="tl">
                    <a:srgbClr val="000000">
                      <a:alpha val="43137"/>
                    </a:srgbClr>
                  </a:outerShdw>
                </a:effectLst>
              </a:rPr>
            </a:br>
            <a:r>
              <a:rPr lang="en-US" sz="4899" b="1" dirty="0">
                <a:effectLst>
                  <a:outerShdw blurRad="38100" dist="38100" dir="2700000" algn="tl">
                    <a:srgbClr val="000000">
                      <a:alpha val="43137"/>
                    </a:srgbClr>
                  </a:outerShdw>
                </a:effectLst>
                <a:latin typeface="Verdana" panose="020B0604030504040204" pitchFamily="34" charset="0"/>
              </a:rPr>
              <a:t>My hope will always stand</a:t>
            </a:r>
            <a:br>
              <a:rPr lang="en-US" sz="4899" b="1" dirty="0">
                <a:effectLst>
                  <a:outerShdw blurRad="38100" dist="38100" dir="2700000" algn="tl">
                    <a:srgbClr val="000000">
                      <a:alpha val="43137"/>
                    </a:srgbClr>
                  </a:outerShdw>
                </a:effectLst>
              </a:rPr>
            </a:br>
            <a:r>
              <a:rPr lang="en-US" sz="4899" b="1" dirty="0">
                <a:effectLst>
                  <a:outerShdw blurRad="38100" dist="38100" dir="2700000" algn="tl">
                    <a:srgbClr val="000000">
                      <a:alpha val="43137"/>
                    </a:srgbClr>
                  </a:outerShdw>
                </a:effectLst>
                <a:latin typeface="Verdana" panose="020B0604030504040204" pitchFamily="34" charset="0"/>
              </a:rPr>
              <a:t>For You hold me in Your hand</a:t>
            </a:r>
            <a:endParaRPr lang="en-US" sz="4899"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194650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0D8093-A8A3-D7B0-D6A0-2CD1D9E9ED40}"/>
              </a:ext>
            </a:extLst>
          </p:cNvPr>
          <p:cNvSpPr txBox="1"/>
          <p:nvPr/>
        </p:nvSpPr>
        <p:spPr>
          <a:xfrm>
            <a:off x="1547747" y="387401"/>
            <a:ext cx="9703202" cy="4615879"/>
          </a:xfrm>
          <a:prstGeom prst="rect">
            <a:avLst/>
          </a:prstGeom>
          <a:noFill/>
        </p:spPr>
        <p:txBody>
          <a:bodyPr wrap="square" rtlCol="0">
            <a:spAutoFit/>
          </a:bodyPr>
          <a:lstStyle/>
          <a:p>
            <a:pPr algn="ctr"/>
            <a:endParaRPr lang="en-US" sz="4899" dirty="0">
              <a:latin typeface="Verdana" panose="020B0604030504040204" pitchFamily="34" charset="0"/>
            </a:endParaRPr>
          </a:p>
          <a:p>
            <a:pPr algn="ctr"/>
            <a:endParaRPr lang="en-US" sz="4899" dirty="0">
              <a:latin typeface="Verdana" panose="020B0604030504040204" pitchFamily="34" charset="0"/>
            </a:endParaRPr>
          </a:p>
          <a:p>
            <a:pPr algn="ctr"/>
            <a:r>
              <a:rPr lang="en-US" sz="4899" b="1" dirty="0">
                <a:effectLst>
                  <a:outerShdw blurRad="38100" dist="38100" dir="2700000" algn="tl">
                    <a:srgbClr val="000000">
                      <a:alpha val="43137"/>
                    </a:srgbClr>
                  </a:outerShdw>
                </a:effectLst>
                <a:latin typeface="Verdana" panose="020B0604030504040204" pitchFamily="34" charset="0"/>
              </a:rPr>
              <a:t>Lord, I'm amazed by You</a:t>
            </a:r>
            <a:br>
              <a:rPr lang="en-US" sz="4899" b="1" dirty="0">
                <a:effectLst>
                  <a:outerShdw blurRad="38100" dist="38100" dir="2700000" algn="tl">
                    <a:srgbClr val="000000">
                      <a:alpha val="43137"/>
                    </a:srgbClr>
                  </a:outerShdw>
                </a:effectLst>
              </a:rPr>
            </a:br>
            <a:r>
              <a:rPr lang="en-US" sz="4899" b="1" dirty="0">
                <a:effectLst>
                  <a:outerShdw blurRad="38100" dist="38100" dir="2700000" algn="tl">
                    <a:srgbClr val="000000">
                      <a:alpha val="43137"/>
                    </a:srgbClr>
                  </a:outerShdw>
                </a:effectLst>
                <a:latin typeface="Verdana" panose="020B0604030504040204" pitchFamily="34" charset="0"/>
              </a:rPr>
              <a:t>Lord, I'm amazed by You</a:t>
            </a:r>
            <a:br>
              <a:rPr lang="en-US" sz="4899" b="1" dirty="0">
                <a:effectLst>
                  <a:outerShdw blurRad="38100" dist="38100" dir="2700000" algn="tl">
                    <a:srgbClr val="000000">
                      <a:alpha val="43137"/>
                    </a:srgbClr>
                  </a:outerShdw>
                </a:effectLst>
              </a:rPr>
            </a:br>
            <a:r>
              <a:rPr lang="en-US" sz="4899" b="1" dirty="0">
                <a:effectLst>
                  <a:outerShdw blurRad="38100" dist="38100" dir="2700000" algn="tl">
                    <a:srgbClr val="000000">
                      <a:alpha val="43137"/>
                    </a:srgbClr>
                  </a:outerShdw>
                </a:effectLst>
                <a:latin typeface="Verdana" panose="020B0604030504040204" pitchFamily="34" charset="0"/>
              </a:rPr>
              <a:t>Lord, I'm amazed by You</a:t>
            </a:r>
            <a:br>
              <a:rPr lang="en-US" sz="4899" b="1" dirty="0">
                <a:effectLst>
                  <a:outerShdw blurRad="38100" dist="38100" dir="2700000" algn="tl">
                    <a:srgbClr val="000000">
                      <a:alpha val="43137"/>
                    </a:srgbClr>
                  </a:outerShdw>
                </a:effectLst>
              </a:rPr>
            </a:br>
            <a:r>
              <a:rPr lang="en-US" sz="4899" b="1" dirty="0">
                <a:effectLst>
                  <a:outerShdw blurRad="38100" dist="38100" dir="2700000" algn="tl">
                    <a:srgbClr val="000000">
                      <a:alpha val="43137"/>
                    </a:srgbClr>
                  </a:outerShdw>
                </a:effectLst>
                <a:latin typeface="Verdana" panose="020B0604030504040204" pitchFamily="34" charset="0"/>
              </a:rPr>
              <a:t>How You love me</a:t>
            </a:r>
            <a:endParaRPr lang="en-US" sz="4899"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41912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0D8093-A8A3-D7B0-D6A0-2CD1D9E9ED40}"/>
              </a:ext>
            </a:extLst>
          </p:cNvPr>
          <p:cNvSpPr txBox="1"/>
          <p:nvPr/>
        </p:nvSpPr>
        <p:spPr>
          <a:xfrm>
            <a:off x="1244399" y="387401"/>
            <a:ext cx="9703202" cy="4280916"/>
          </a:xfrm>
          <a:prstGeom prst="rect">
            <a:avLst/>
          </a:prstGeom>
          <a:noFill/>
        </p:spPr>
        <p:txBody>
          <a:bodyPr wrap="square" rtlCol="0">
            <a:spAutoFit/>
          </a:bodyPr>
          <a:lstStyle/>
          <a:p>
            <a:pPr algn="ctr"/>
            <a:endParaRPr lang="en-US" sz="4899" dirty="0">
              <a:latin typeface="Verdana" panose="020B0604030504040204" pitchFamily="34" charset="0"/>
            </a:endParaRPr>
          </a:p>
          <a:p>
            <a:pPr algn="ctr"/>
            <a:endParaRPr lang="en-US" sz="4899" dirty="0">
              <a:latin typeface="Verdana" panose="020B0604030504040204" pitchFamily="34" charset="0"/>
            </a:endParaRPr>
          </a:p>
          <a:p>
            <a:pPr algn="ctr"/>
            <a:r>
              <a:rPr lang="en-US" sz="4355" b="1" dirty="0">
                <a:effectLst>
                  <a:outerShdw blurRad="38100" dist="38100" dir="2700000" algn="tl">
                    <a:srgbClr val="000000">
                      <a:alpha val="43137"/>
                    </a:srgbClr>
                  </a:outerShdw>
                </a:effectLst>
                <a:latin typeface="Verdana" panose="020B0604030504040204" pitchFamily="34" charset="0"/>
              </a:rPr>
              <a:t>How deep, how wide</a:t>
            </a:r>
            <a:br>
              <a:rPr lang="en-US" sz="4355" b="1" dirty="0">
                <a:effectLst>
                  <a:outerShdw blurRad="38100" dist="38100" dir="2700000" algn="tl">
                    <a:srgbClr val="000000">
                      <a:alpha val="43137"/>
                    </a:srgbClr>
                  </a:outerShdw>
                </a:effectLst>
              </a:rPr>
            </a:br>
            <a:r>
              <a:rPr lang="en-US" sz="4355" b="1" dirty="0">
                <a:effectLst>
                  <a:outerShdw blurRad="38100" dist="38100" dir="2700000" algn="tl">
                    <a:srgbClr val="000000">
                      <a:alpha val="43137"/>
                    </a:srgbClr>
                  </a:outerShdw>
                </a:effectLst>
                <a:latin typeface="Verdana" panose="020B0604030504040204" pitchFamily="34" charset="0"/>
              </a:rPr>
              <a:t>How great is Your love for me</a:t>
            </a:r>
            <a:br>
              <a:rPr lang="en-US" sz="4355" b="1" dirty="0">
                <a:effectLst>
                  <a:outerShdw blurRad="38100" dist="38100" dir="2700000" algn="tl">
                    <a:srgbClr val="000000">
                      <a:alpha val="43137"/>
                    </a:srgbClr>
                  </a:outerShdw>
                </a:effectLst>
              </a:rPr>
            </a:br>
            <a:r>
              <a:rPr lang="en-US" sz="4355" b="1" dirty="0">
                <a:effectLst>
                  <a:outerShdw blurRad="38100" dist="38100" dir="2700000" algn="tl">
                    <a:srgbClr val="000000">
                      <a:alpha val="43137"/>
                    </a:srgbClr>
                  </a:outerShdw>
                </a:effectLst>
                <a:latin typeface="Verdana" panose="020B0604030504040204" pitchFamily="34" charset="0"/>
              </a:rPr>
              <a:t>How deep, how wide</a:t>
            </a:r>
            <a:br>
              <a:rPr lang="en-US" sz="4355" b="1" dirty="0">
                <a:effectLst>
                  <a:outerShdw blurRad="38100" dist="38100" dir="2700000" algn="tl">
                    <a:srgbClr val="000000">
                      <a:alpha val="43137"/>
                    </a:srgbClr>
                  </a:outerShdw>
                </a:effectLst>
              </a:rPr>
            </a:br>
            <a:r>
              <a:rPr lang="en-US" sz="4355" b="1" dirty="0">
                <a:effectLst>
                  <a:outerShdw blurRad="38100" dist="38100" dir="2700000" algn="tl">
                    <a:srgbClr val="000000">
                      <a:alpha val="43137"/>
                    </a:srgbClr>
                  </a:outerShdw>
                </a:effectLst>
                <a:latin typeface="Verdana" panose="020B0604030504040204" pitchFamily="34" charset="0"/>
              </a:rPr>
              <a:t>How great is Your love for me</a:t>
            </a:r>
            <a:endParaRPr lang="en-US" sz="4355"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165806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0D8093-A8A3-D7B0-D6A0-2CD1D9E9ED40}"/>
              </a:ext>
            </a:extLst>
          </p:cNvPr>
          <p:cNvSpPr txBox="1"/>
          <p:nvPr/>
        </p:nvSpPr>
        <p:spPr>
          <a:xfrm>
            <a:off x="1244399" y="387401"/>
            <a:ext cx="9703202" cy="3526991"/>
          </a:xfrm>
          <a:prstGeom prst="rect">
            <a:avLst/>
          </a:prstGeom>
          <a:noFill/>
        </p:spPr>
        <p:txBody>
          <a:bodyPr wrap="square" rtlCol="0">
            <a:spAutoFit/>
          </a:bodyPr>
          <a:lstStyle/>
          <a:p>
            <a:pPr algn="ctr"/>
            <a:endParaRPr lang="en-US" sz="4899" dirty="0">
              <a:latin typeface="Verdana" panose="020B0604030504040204" pitchFamily="34" charset="0"/>
            </a:endParaRPr>
          </a:p>
          <a:p>
            <a:pPr algn="ctr"/>
            <a:r>
              <a:rPr lang="en-US" sz="4355" b="1" dirty="0">
                <a:effectLst>
                  <a:outerShdw blurRad="38100" dist="38100" dir="2700000" algn="tl">
                    <a:srgbClr val="000000">
                      <a:alpha val="43137"/>
                    </a:srgbClr>
                  </a:outerShdw>
                </a:effectLst>
                <a:latin typeface="Verdana" panose="020B0604030504040204" pitchFamily="34" charset="0"/>
              </a:rPr>
              <a:t>How deep, how wide</a:t>
            </a:r>
            <a:br>
              <a:rPr lang="en-US" sz="4355" b="1" dirty="0">
                <a:effectLst>
                  <a:outerShdw blurRad="38100" dist="38100" dir="2700000" algn="tl">
                    <a:srgbClr val="000000">
                      <a:alpha val="43137"/>
                    </a:srgbClr>
                  </a:outerShdw>
                </a:effectLst>
              </a:rPr>
            </a:br>
            <a:r>
              <a:rPr lang="en-US" sz="4355" b="1" dirty="0">
                <a:effectLst>
                  <a:outerShdw blurRad="38100" dist="38100" dir="2700000" algn="tl">
                    <a:srgbClr val="000000">
                      <a:alpha val="43137"/>
                    </a:srgbClr>
                  </a:outerShdw>
                </a:effectLst>
                <a:latin typeface="Verdana" panose="020B0604030504040204" pitchFamily="34" charset="0"/>
              </a:rPr>
              <a:t>How great is Your love for me</a:t>
            </a:r>
            <a:br>
              <a:rPr lang="en-US" sz="4355" b="1" dirty="0">
                <a:effectLst>
                  <a:outerShdw blurRad="38100" dist="38100" dir="2700000" algn="tl">
                    <a:srgbClr val="000000">
                      <a:alpha val="43137"/>
                    </a:srgbClr>
                  </a:outerShdw>
                </a:effectLst>
              </a:rPr>
            </a:br>
            <a:r>
              <a:rPr lang="en-US" sz="4355" b="1" dirty="0">
                <a:effectLst>
                  <a:outerShdw blurRad="38100" dist="38100" dir="2700000" algn="tl">
                    <a:srgbClr val="000000">
                      <a:alpha val="43137"/>
                    </a:srgbClr>
                  </a:outerShdw>
                </a:effectLst>
                <a:latin typeface="Verdana" panose="020B0604030504040204" pitchFamily="34" charset="0"/>
              </a:rPr>
              <a:t>How deep, how wide</a:t>
            </a:r>
            <a:br>
              <a:rPr lang="en-US" sz="4355" b="1" dirty="0">
                <a:effectLst>
                  <a:outerShdw blurRad="38100" dist="38100" dir="2700000" algn="tl">
                    <a:srgbClr val="000000">
                      <a:alpha val="43137"/>
                    </a:srgbClr>
                  </a:outerShdw>
                </a:effectLst>
              </a:rPr>
            </a:br>
            <a:r>
              <a:rPr lang="en-US" sz="4355" b="1" dirty="0">
                <a:effectLst>
                  <a:outerShdw blurRad="38100" dist="38100" dir="2700000" algn="tl">
                    <a:srgbClr val="000000">
                      <a:alpha val="43137"/>
                    </a:srgbClr>
                  </a:outerShdw>
                </a:effectLst>
                <a:latin typeface="Verdana" panose="020B0604030504040204" pitchFamily="34" charset="0"/>
              </a:rPr>
              <a:t>How great is Your love for me</a:t>
            </a:r>
            <a:endParaRPr lang="en-US" sz="4355"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86214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0D8093-A8A3-D7B0-D6A0-2CD1D9E9ED40}"/>
              </a:ext>
            </a:extLst>
          </p:cNvPr>
          <p:cNvSpPr txBox="1"/>
          <p:nvPr/>
        </p:nvSpPr>
        <p:spPr>
          <a:xfrm>
            <a:off x="1395347" y="387401"/>
            <a:ext cx="9703202" cy="3861955"/>
          </a:xfrm>
          <a:prstGeom prst="rect">
            <a:avLst/>
          </a:prstGeom>
          <a:noFill/>
        </p:spPr>
        <p:txBody>
          <a:bodyPr wrap="square" rtlCol="0">
            <a:spAutoFit/>
          </a:bodyPr>
          <a:lstStyle/>
          <a:p>
            <a:pPr algn="ctr"/>
            <a:endParaRPr lang="en-US" sz="4899" dirty="0">
              <a:latin typeface="Verdana" panose="020B0604030504040204" pitchFamily="34" charset="0"/>
            </a:endParaRPr>
          </a:p>
          <a:p>
            <a:pPr algn="ctr"/>
            <a:r>
              <a:rPr lang="en-US" sz="4899" b="1" dirty="0">
                <a:effectLst>
                  <a:outerShdw blurRad="38100" dist="38100" dir="2700000" algn="tl">
                    <a:srgbClr val="000000">
                      <a:alpha val="43137"/>
                    </a:srgbClr>
                  </a:outerShdw>
                </a:effectLst>
                <a:latin typeface="Verdana" panose="020B0604030504040204" pitchFamily="34" charset="0"/>
              </a:rPr>
              <a:t>Lord, I'm amazed by You</a:t>
            </a:r>
            <a:br>
              <a:rPr lang="en-US" sz="4899" b="1" dirty="0">
                <a:effectLst>
                  <a:outerShdw blurRad="38100" dist="38100" dir="2700000" algn="tl">
                    <a:srgbClr val="000000">
                      <a:alpha val="43137"/>
                    </a:srgbClr>
                  </a:outerShdw>
                </a:effectLst>
              </a:rPr>
            </a:br>
            <a:r>
              <a:rPr lang="en-US" sz="4899" b="1" dirty="0">
                <a:effectLst>
                  <a:outerShdw blurRad="38100" dist="38100" dir="2700000" algn="tl">
                    <a:srgbClr val="000000">
                      <a:alpha val="43137"/>
                    </a:srgbClr>
                  </a:outerShdw>
                </a:effectLst>
                <a:latin typeface="Verdana" panose="020B0604030504040204" pitchFamily="34" charset="0"/>
              </a:rPr>
              <a:t>Lord, I'm amazed by You</a:t>
            </a:r>
            <a:br>
              <a:rPr lang="en-US" sz="4899" b="1" dirty="0">
                <a:effectLst>
                  <a:outerShdw blurRad="38100" dist="38100" dir="2700000" algn="tl">
                    <a:srgbClr val="000000">
                      <a:alpha val="43137"/>
                    </a:srgbClr>
                  </a:outerShdw>
                </a:effectLst>
              </a:rPr>
            </a:br>
            <a:r>
              <a:rPr lang="en-US" sz="4899" b="1" dirty="0">
                <a:effectLst>
                  <a:outerShdw blurRad="38100" dist="38100" dir="2700000" algn="tl">
                    <a:srgbClr val="000000">
                      <a:alpha val="43137"/>
                    </a:srgbClr>
                  </a:outerShdw>
                </a:effectLst>
                <a:latin typeface="Verdana" panose="020B0604030504040204" pitchFamily="34" charset="0"/>
              </a:rPr>
              <a:t>Lord, I'm amazed by You</a:t>
            </a:r>
            <a:br>
              <a:rPr lang="en-US" sz="4899" b="1" dirty="0">
                <a:effectLst>
                  <a:outerShdw blurRad="38100" dist="38100" dir="2700000" algn="tl">
                    <a:srgbClr val="000000">
                      <a:alpha val="43137"/>
                    </a:srgbClr>
                  </a:outerShdw>
                </a:effectLst>
              </a:rPr>
            </a:br>
            <a:r>
              <a:rPr lang="en-US" sz="4899" b="1" dirty="0">
                <a:effectLst>
                  <a:outerShdw blurRad="38100" dist="38100" dir="2700000" algn="tl">
                    <a:srgbClr val="000000">
                      <a:alpha val="43137"/>
                    </a:srgbClr>
                  </a:outerShdw>
                </a:effectLst>
                <a:latin typeface="Verdana" panose="020B0604030504040204" pitchFamily="34" charset="0"/>
              </a:rPr>
              <a:t>How You love me</a:t>
            </a:r>
            <a:endParaRPr lang="en-US" sz="4899"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083928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0D8093-A8A3-D7B0-D6A0-2CD1D9E9ED40}"/>
              </a:ext>
            </a:extLst>
          </p:cNvPr>
          <p:cNvSpPr txBox="1"/>
          <p:nvPr/>
        </p:nvSpPr>
        <p:spPr>
          <a:xfrm>
            <a:off x="1395347" y="387401"/>
            <a:ext cx="9703202" cy="3861955"/>
          </a:xfrm>
          <a:prstGeom prst="rect">
            <a:avLst/>
          </a:prstGeom>
          <a:noFill/>
        </p:spPr>
        <p:txBody>
          <a:bodyPr wrap="square" rtlCol="0">
            <a:spAutoFit/>
          </a:bodyPr>
          <a:lstStyle/>
          <a:p>
            <a:pPr algn="ctr"/>
            <a:endParaRPr lang="en-US" sz="4899" dirty="0">
              <a:latin typeface="Verdana" panose="020B0604030504040204" pitchFamily="34" charset="0"/>
            </a:endParaRPr>
          </a:p>
          <a:p>
            <a:pPr algn="ctr"/>
            <a:r>
              <a:rPr lang="en-US" sz="4899" b="1" dirty="0">
                <a:effectLst>
                  <a:outerShdw blurRad="38100" dist="38100" dir="2700000" algn="tl">
                    <a:srgbClr val="000000">
                      <a:alpha val="43137"/>
                    </a:srgbClr>
                  </a:outerShdw>
                </a:effectLst>
                <a:latin typeface="Verdana" panose="020B0604030504040204" pitchFamily="34" charset="0"/>
              </a:rPr>
              <a:t>Lord, I'm amazed by You</a:t>
            </a:r>
            <a:br>
              <a:rPr lang="en-US" sz="4899" b="1" dirty="0">
                <a:effectLst>
                  <a:outerShdw blurRad="38100" dist="38100" dir="2700000" algn="tl">
                    <a:srgbClr val="000000">
                      <a:alpha val="43137"/>
                    </a:srgbClr>
                  </a:outerShdw>
                </a:effectLst>
              </a:rPr>
            </a:br>
            <a:r>
              <a:rPr lang="en-US" sz="4899" b="1" dirty="0">
                <a:effectLst>
                  <a:outerShdw blurRad="38100" dist="38100" dir="2700000" algn="tl">
                    <a:srgbClr val="000000">
                      <a:alpha val="43137"/>
                    </a:srgbClr>
                  </a:outerShdw>
                </a:effectLst>
                <a:latin typeface="Verdana" panose="020B0604030504040204" pitchFamily="34" charset="0"/>
              </a:rPr>
              <a:t>Lord, I'm amazed by You</a:t>
            </a:r>
            <a:br>
              <a:rPr lang="en-US" sz="4899" b="1" dirty="0">
                <a:effectLst>
                  <a:outerShdw blurRad="38100" dist="38100" dir="2700000" algn="tl">
                    <a:srgbClr val="000000">
                      <a:alpha val="43137"/>
                    </a:srgbClr>
                  </a:outerShdw>
                </a:effectLst>
              </a:rPr>
            </a:br>
            <a:r>
              <a:rPr lang="en-US" sz="4899" b="1" dirty="0">
                <a:effectLst>
                  <a:outerShdw blurRad="38100" dist="38100" dir="2700000" algn="tl">
                    <a:srgbClr val="000000">
                      <a:alpha val="43137"/>
                    </a:srgbClr>
                  </a:outerShdw>
                </a:effectLst>
                <a:latin typeface="Verdana" panose="020B0604030504040204" pitchFamily="34" charset="0"/>
              </a:rPr>
              <a:t>Lord, I'm amazed by You</a:t>
            </a:r>
            <a:br>
              <a:rPr lang="en-US" sz="4899" b="1" dirty="0">
                <a:effectLst>
                  <a:outerShdw blurRad="38100" dist="38100" dir="2700000" algn="tl">
                    <a:srgbClr val="000000">
                      <a:alpha val="43137"/>
                    </a:srgbClr>
                  </a:outerShdw>
                </a:effectLst>
              </a:rPr>
            </a:br>
            <a:r>
              <a:rPr lang="en-US" sz="4899" b="1" dirty="0">
                <a:effectLst>
                  <a:outerShdw blurRad="38100" dist="38100" dir="2700000" algn="tl">
                    <a:srgbClr val="000000">
                      <a:alpha val="43137"/>
                    </a:srgbClr>
                  </a:outerShdw>
                </a:effectLst>
                <a:latin typeface="Verdana" panose="020B0604030504040204" pitchFamily="34" charset="0"/>
              </a:rPr>
              <a:t>How You love me</a:t>
            </a:r>
            <a:endParaRPr lang="en-US" sz="4899"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77118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Content Placeholder 2">
            <a:extLst>
              <a:ext uri="{FF2B5EF4-FFF2-40B4-BE49-F238E27FC236}">
                <a16:creationId xmlns:a16="http://schemas.microsoft.com/office/drawing/2014/main" id="{1A9E6488-CCCC-41E3-8E5C-89EBE805BE63}"/>
              </a:ext>
            </a:extLst>
          </p:cNvPr>
          <p:cNvSpPr>
            <a:spLocks noGrp="1" noChangeArrowheads="1"/>
          </p:cNvSpPr>
          <p:nvPr>
            <p:ph idx="1"/>
          </p:nvPr>
        </p:nvSpPr>
        <p:spPr>
          <a:xfrm>
            <a:off x="1981200" y="304800"/>
            <a:ext cx="8305800" cy="6172200"/>
          </a:xfrm>
        </p:spPr>
        <p:txBody>
          <a:bodyPr>
            <a:normAutofit/>
          </a:bodyPr>
          <a:lstStyle/>
          <a:p>
            <a:pPr marL="0" indent="0" algn="ctr">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Repeat</a:t>
            </a:r>
          </a:p>
          <a:p>
            <a:pPr marL="0" indent="0" algn="ctr">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These are the 2 Most Important Hours of My Week – Help Me to Cherish Them </a:t>
            </a:r>
            <a:endParaRPr lang="en-US" altLang="en-US" sz="3600"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endParaRPr lang="en-US" altLang="en-US" sz="3600"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259"/>
              </a:spcBef>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I Am Here Today to Worship</a:t>
            </a:r>
            <a:endParaRPr lang="en-US" altLang="en-US" sz="3600"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259"/>
              </a:spcBef>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Not to Be Entertained</a:t>
            </a:r>
            <a:endParaRPr lang="en-US" altLang="en-US" sz="3600"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259"/>
              </a:spcBef>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I Am Singing to An Audience of One</a:t>
            </a:r>
            <a:endParaRPr lang="en-US" altLang="en-US" sz="3600"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259"/>
              </a:spcBef>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Accept My Worship Oh Lord!</a:t>
            </a:r>
          </a:p>
          <a:p>
            <a:pPr eaLnBrk="1">
              <a:defRPr/>
            </a:pPr>
            <a:endParaRPr lang="en-US"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2BA1F6-3ECE-484D-A2FE-95F7C3EBF7C9}"/>
              </a:ext>
            </a:extLst>
          </p:cNvPr>
          <p:cNvSpPr>
            <a:spLocks noGrp="1"/>
          </p:cNvSpPr>
          <p:nvPr>
            <p:ph idx="1"/>
          </p:nvPr>
        </p:nvSpPr>
        <p:spPr>
          <a:xfrm>
            <a:off x="2286000" y="304800"/>
            <a:ext cx="7467600" cy="6248400"/>
          </a:xfrm>
        </p:spPr>
        <p:txBody>
          <a:bodyPr>
            <a:normAutofit fontScale="92500" lnSpcReduction="10000"/>
          </a:bodyPr>
          <a:lstStyle/>
          <a:p>
            <a:pPr marL="0" indent="0">
              <a:lnSpc>
                <a:spcPct val="120000"/>
              </a:lnSpc>
              <a:buNone/>
              <a:defRPr/>
            </a:pPr>
            <a:r>
              <a:rPr lang="en-US" sz="3500" b="1" dirty="0">
                <a:effectLst>
                  <a:outerShdw blurRad="38100" dist="38100" dir="2700000" algn="tl">
                    <a:srgbClr val="000000">
                      <a:alpha val="43137"/>
                    </a:srgbClr>
                  </a:outerShdw>
                </a:effectLst>
                <a:latin typeface="Amasis MT Pro Medium" panose="02040604050005020304" pitchFamily="18" charset="0"/>
              </a:rPr>
              <a:t>I sing praises to Your name, O Lord,</a:t>
            </a:r>
          </a:p>
          <a:p>
            <a:pPr marL="0" indent="0">
              <a:lnSpc>
                <a:spcPct val="120000"/>
              </a:lnSpc>
              <a:buNone/>
              <a:defRPr/>
            </a:pPr>
            <a:r>
              <a:rPr lang="en-US" sz="3500" b="1" dirty="0">
                <a:effectLst>
                  <a:outerShdw blurRad="38100" dist="38100" dir="2700000" algn="tl">
                    <a:srgbClr val="000000">
                      <a:alpha val="43137"/>
                    </a:srgbClr>
                  </a:outerShdw>
                </a:effectLst>
                <a:latin typeface="Amasis MT Pro Medium" panose="02040604050005020304" pitchFamily="18" charset="0"/>
              </a:rPr>
              <a:t>Praises to Your name, O Lord,</a:t>
            </a:r>
          </a:p>
          <a:p>
            <a:pPr marL="0" indent="0">
              <a:lnSpc>
                <a:spcPct val="120000"/>
              </a:lnSpc>
              <a:buNone/>
              <a:defRPr/>
            </a:pPr>
            <a:r>
              <a:rPr lang="en-US" sz="3500" b="1" dirty="0">
                <a:effectLst>
                  <a:outerShdw blurRad="38100" dist="38100" dir="2700000" algn="tl">
                    <a:srgbClr val="000000">
                      <a:alpha val="43137"/>
                    </a:srgbClr>
                  </a:outerShdw>
                </a:effectLst>
                <a:latin typeface="Amasis MT Pro Medium" panose="02040604050005020304" pitchFamily="18" charset="0"/>
              </a:rPr>
              <a:t>For Your name is great and </a:t>
            </a:r>
          </a:p>
          <a:p>
            <a:pPr marL="0" indent="0">
              <a:lnSpc>
                <a:spcPct val="120000"/>
              </a:lnSpc>
              <a:buNone/>
              <a:defRPr/>
            </a:pPr>
            <a:r>
              <a:rPr lang="en-US" sz="3500" b="1" dirty="0">
                <a:effectLst>
                  <a:outerShdw blurRad="38100" dist="38100" dir="2700000" algn="tl">
                    <a:srgbClr val="000000">
                      <a:alpha val="43137"/>
                    </a:srgbClr>
                  </a:outerShdw>
                </a:effectLst>
                <a:latin typeface="Amasis MT Pro Medium" panose="02040604050005020304" pitchFamily="18" charset="0"/>
              </a:rPr>
              <a:t>greatly to be praised.</a:t>
            </a:r>
          </a:p>
          <a:p>
            <a:pPr marL="0" indent="0">
              <a:lnSpc>
                <a:spcPct val="120000"/>
              </a:lnSpc>
              <a:buNone/>
              <a:defRPr/>
            </a:pPr>
            <a:endParaRPr lang="en-US" sz="3500" b="1" dirty="0">
              <a:effectLst>
                <a:outerShdw blurRad="38100" dist="38100" dir="2700000" algn="tl">
                  <a:srgbClr val="000000">
                    <a:alpha val="43137"/>
                  </a:srgbClr>
                </a:outerShdw>
              </a:effectLst>
              <a:latin typeface="Amasis MT Pro Medium" panose="02040604050005020304" pitchFamily="18" charset="0"/>
            </a:endParaRPr>
          </a:p>
          <a:p>
            <a:pPr marL="0" indent="0">
              <a:lnSpc>
                <a:spcPct val="120000"/>
              </a:lnSpc>
              <a:buNone/>
              <a:defRPr/>
            </a:pPr>
            <a:r>
              <a:rPr lang="en-US" sz="3500" b="1" dirty="0">
                <a:effectLst>
                  <a:outerShdw blurRad="38100" dist="38100" dir="2700000" algn="tl">
                    <a:srgbClr val="000000">
                      <a:alpha val="43137"/>
                    </a:srgbClr>
                  </a:outerShdw>
                </a:effectLst>
                <a:latin typeface="Amasis MT Pro Medium" panose="02040604050005020304" pitchFamily="18" charset="0"/>
              </a:rPr>
              <a:t>I give glory to Your name, O Lord,</a:t>
            </a:r>
          </a:p>
          <a:p>
            <a:pPr marL="0" indent="0">
              <a:lnSpc>
                <a:spcPct val="120000"/>
              </a:lnSpc>
              <a:buNone/>
              <a:defRPr/>
            </a:pPr>
            <a:r>
              <a:rPr lang="en-US" sz="3500" b="1" dirty="0">
                <a:effectLst>
                  <a:outerShdw blurRad="38100" dist="38100" dir="2700000" algn="tl">
                    <a:srgbClr val="000000">
                      <a:alpha val="43137"/>
                    </a:srgbClr>
                  </a:outerShdw>
                </a:effectLst>
                <a:latin typeface="Amasis MT Pro Medium" panose="02040604050005020304" pitchFamily="18" charset="0"/>
              </a:rPr>
              <a:t>Glory to Your name, O Lord,</a:t>
            </a:r>
          </a:p>
          <a:p>
            <a:pPr marL="0" indent="0">
              <a:lnSpc>
                <a:spcPct val="120000"/>
              </a:lnSpc>
              <a:buNone/>
              <a:defRPr/>
            </a:pPr>
            <a:r>
              <a:rPr lang="en-US" sz="3500" b="1" dirty="0">
                <a:effectLst>
                  <a:outerShdw blurRad="38100" dist="38100" dir="2700000" algn="tl">
                    <a:srgbClr val="000000">
                      <a:alpha val="43137"/>
                    </a:srgbClr>
                  </a:outerShdw>
                </a:effectLst>
                <a:latin typeface="Amasis MT Pro Medium" panose="02040604050005020304" pitchFamily="18" charset="0"/>
              </a:rPr>
              <a:t>For Your name is great and </a:t>
            </a:r>
          </a:p>
          <a:p>
            <a:pPr marL="0" indent="0">
              <a:lnSpc>
                <a:spcPct val="120000"/>
              </a:lnSpc>
              <a:buNone/>
              <a:defRPr/>
            </a:pPr>
            <a:r>
              <a:rPr lang="en-US" sz="3500" b="1" dirty="0">
                <a:effectLst>
                  <a:outerShdw blurRad="38100" dist="38100" dir="2700000" algn="tl">
                    <a:srgbClr val="000000">
                      <a:alpha val="43137"/>
                    </a:srgbClr>
                  </a:outerShdw>
                </a:effectLst>
                <a:latin typeface="Amasis MT Pro Medium" panose="02040604050005020304" pitchFamily="18" charset="0"/>
              </a:rPr>
              <a:t>greatly to be praised</a:t>
            </a:r>
            <a:r>
              <a:rPr lang="en-US" sz="3500" dirty="0">
                <a:latin typeface="Amasis MT Pro Medium" panose="02040604050005020304" pitchFamily="18" charset="0"/>
              </a:rPr>
              <a:t>.</a:t>
            </a:r>
          </a:p>
          <a:p>
            <a:pPr>
              <a:defRPr/>
            </a:pPr>
            <a:endParaRPr lang="en-US" dirty="0"/>
          </a:p>
          <a:p>
            <a:pPr>
              <a:defRPr/>
            </a:pP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Content Placeholder 2">
            <a:extLst>
              <a:ext uri="{FF2B5EF4-FFF2-40B4-BE49-F238E27FC236}">
                <a16:creationId xmlns:a16="http://schemas.microsoft.com/office/drawing/2014/main" id="{68556482-D231-4423-961D-472F85477767}"/>
              </a:ext>
            </a:extLst>
          </p:cNvPr>
          <p:cNvSpPr>
            <a:spLocks noGrp="1" noChangeArrowheads="1"/>
          </p:cNvSpPr>
          <p:nvPr>
            <p:ph idx="1"/>
          </p:nvPr>
        </p:nvSpPr>
        <p:spPr>
          <a:xfrm>
            <a:off x="903513" y="953134"/>
            <a:ext cx="9742715" cy="5363936"/>
          </a:xfrm>
        </p:spPr>
        <p:txBody>
          <a:bodyPr>
            <a:normAutofit lnSpcReduction="10000"/>
          </a:bodyPr>
          <a:lstStyle/>
          <a:p>
            <a:pPr marL="0" indent="0" algn="ctr">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Repeat</a:t>
            </a:r>
          </a:p>
          <a:p>
            <a:pPr marL="0" indent="0" algn="ctr">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I Lift My Offering to You</a:t>
            </a:r>
          </a:p>
          <a:p>
            <a:pPr marL="0" indent="0" algn="ctr">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Let It Please You Oh Lord</a:t>
            </a:r>
          </a:p>
          <a:p>
            <a:pPr marL="0" indent="0" algn="ctr">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This is My Seed</a:t>
            </a:r>
          </a:p>
          <a:p>
            <a:pPr marL="0" indent="0" algn="ctr">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Although It Leaves My Hand </a:t>
            </a:r>
          </a:p>
          <a:p>
            <a:pPr marL="0" indent="0" algn="ctr">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It will Never Leave My Life</a:t>
            </a:r>
          </a:p>
          <a:p>
            <a:pPr marL="0" indent="0" algn="ctr">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You Will Multiply It!</a:t>
            </a:r>
          </a:p>
          <a:p>
            <a:pPr marL="0" indent="0" algn="ctr">
              <a:spcBef>
                <a:spcPts val="460"/>
              </a:spcBef>
              <a:defRPr/>
            </a:pP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460"/>
              </a:spcBef>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Accept My Seed Oh Lord!</a:t>
            </a:r>
          </a:p>
          <a:p>
            <a:pPr eaLnBrk="1">
              <a:defRPr/>
            </a:pPr>
            <a:endParaRPr lang="en-US"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a:extLst>
              <a:ext uri="{FF2B5EF4-FFF2-40B4-BE49-F238E27FC236}">
                <a16:creationId xmlns:a16="http://schemas.microsoft.com/office/drawing/2014/main" id="{097951F8-B299-808F-5804-45E8ABB7818C}"/>
              </a:ext>
            </a:extLst>
          </p:cNvPr>
          <p:cNvSpPr>
            <a:spLocks noGrp="1"/>
          </p:cNvSpPr>
          <p:nvPr>
            <p:ph idx="1"/>
          </p:nvPr>
        </p:nvSpPr>
        <p:spPr>
          <a:xfrm>
            <a:off x="2838450" y="2362201"/>
            <a:ext cx="6515100" cy="2937273"/>
          </a:xfrm>
        </p:spPr>
        <p:txBody>
          <a:bodyPr/>
          <a:lstStyle/>
          <a:p>
            <a:pPr algn="ctr">
              <a:buFont typeface="Arial" charset="0"/>
              <a:buNone/>
              <a:defRPr/>
            </a:pPr>
            <a:r>
              <a:rPr lang="en-US" sz="3300" b="1" dirty="0">
                <a:effectLst>
                  <a:outerShdw blurRad="38100" dist="38100" dir="2700000" algn="tl">
                    <a:srgbClr val="000000">
                      <a:alpha val="43137"/>
                    </a:srgbClr>
                  </a:outerShdw>
                </a:effectLst>
              </a:rPr>
              <a:t>This Little Light of Mine</a:t>
            </a:r>
          </a:p>
          <a:p>
            <a:pPr algn="ctr">
              <a:buFont typeface="Arial" charset="0"/>
              <a:buNone/>
              <a:defRPr/>
            </a:pPr>
            <a:r>
              <a:rPr lang="en-US" sz="3300" b="1" dirty="0">
                <a:effectLst>
                  <a:outerShdw blurRad="38100" dist="38100" dir="2700000" algn="tl">
                    <a:srgbClr val="000000">
                      <a:alpha val="43137"/>
                    </a:srgbClr>
                  </a:outerShdw>
                </a:effectLst>
              </a:rPr>
              <a:t>Power in the Blood</a:t>
            </a:r>
          </a:p>
          <a:p>
            <a:pPr algn="ctr">
              <a:buFont typeface="Arial" charset="0"/>
              <a:buNone/>
              <a:defRPr/>
            </a:pPr>
            <a:r>
              <a:rPr lang="en-US" sz="3300" b="1" dirty="0">
                <a:effectLst>
                  <a:outerShdw blurRad="38100" dist="38100" dir="2700000" algn="tl">
                    <a:srgbClr val="000000">
                      <a:alpha val="43137"/>
                    </a:srgbClr>
                  </a:outerShdw>
                </a:effectLst>
              </a:rPr>
              <a:t>Ill Fly Away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51607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5584</TotalTime>
  <Words>2455</Words>
  <Application>Microsoft Office PowerPoint</Application>
  <PresentationFormat>Widescreen</PresentationFormat>
  <Paragraphs>219</Paragraphs>
  <Slides>49</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49</vt:i4>
      </vt:variant>
    </vt:vector>
  </HeadingPairs>
  <TitlesOfParts>
    <vt:vector size="60" baseType="lpstr">
      <vt:lpstr>Amasis MT Pro Medium</vt:lpstr>
      <vt:lpstr>Arial</vt:lpstr>
      <vt:lpstr>Arial Rounded MT Bold</vt:lpstr>
      <vt:lpstr>Calibri</vt:lpstr>
      <vt:lpstr>Calibri Light</vt:lpstr>
      <vt:lpstr>Courier New</vt:lpstr>
      <vt:lpstr>PT Sans</vt:lpstr>
      <vt:lpstr>Symbol</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E-x-c-u-s-e M-e! Pt 2 “Excuses”</vt:lpstr>
      <vt:lpstr>PowerPoint Presentation</vt:lpstr>
      <vt:lpstr>We Have Traded Excellence For…</vt:lpstr>
      <vt:lpstr>PowerPoint Presentation</vt:lpstr>
      <vt:lpstr>PowerPoint Presentation</vt:lpstr>
      <vt:lpstr>Excuse #1 “Who Am I?” (3:11)</vt:lpstr>
      <vt:lpstr>Excuse #2-  “Who Are You?” (3:13)</vt:lpstr>
      <vt:lpstr>Big But #3- What If They Don’t Listen? (4:1)</vt:lpstr>
      <vt:lpstr>Big But #4-  I’ve Never Been a Good Speaker (4:10)</vt:lpstr>
      <vt:lpstr>Big But #5-  I Know You Can Find Someone Else (4:13)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Linton</dc:creator>
  <cp:lastModifiedBy>David Linton</cp:lastModifiedBy>
  <cp:revision>103</cp:revision>
  <dcterms:created xsi:type="dcterms:W3CDTF">2020-09-11T14:32:55Z</dcterms:created>
  <dcterms:modified xsi:type="dcterms:W3CDTF">2023-10-08T14:29:44Z</dcterms:modified>
</cp:coreProperties>
</file>