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86" r:id="rId3"/>
    <p:sldId id="666" r:id="rId4"/>
    <p:sldId id="678" r:id="rId5"/>
    <p:sldId id="268" r:id="rId6"/>
    <p:sldId id="689" r:id="rId7"/>
    <p:sldId id="272" r:id="rId8"/>
    <p:sldId id="271" r:id="rId9"/>
    <p:sldId id="687" r:id="rId10"/>
    <p:sldId id="256" r:id="rId11"/>
    <p:sldId id="257" r:id="rId12"/>
    <p:sldId id="258" r:id="rId13"/>
    <p:sldId id="259" r:id="rId14"/>
    <p:sldId id="260" r:id="rId15"/>
    <p:sldId id="261" r:id="rId16"/>
    <p:sldId id="269" r:id="rId17"/>
    <p:sldId id="263" r:id="rId18"/>
    <p:sldId id="688" r:id="rId19"/>
    <p:sldId id="265" r:id="rId20"/>
    <p:sldId id="284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84FB260-3ABA-489E-A156-770E26AD392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2C534D1-0B58-4DFD-90A1-4BA3CB752BE1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ECC76-B294-4DF3-8434-269FECF7F3DB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EAF79-81D6-49C2-81AE-6EE1E68E38F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E973A-77C9-4EB6-A9AD-572F458E8AF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76966-981F-4999-978D-F9912C23838F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2" y="279854"/>
            <a:ext cx="1086394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                                                                        October 22, 2023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209" y="5108692"/>
            <a:ext cx="7747591" cy="1015663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Welcome to Church!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923" y="0"/>
            <a:ext cx="2960077" cy="94090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Question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401" y="1039380"/>
            <a:ext cx="8580273" cy="5713114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Many Days Have You Wasted Stressing…..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…Over Things Out of Your Control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Week?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Month?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Year?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Lifetime?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Giving the Devil More Credit than He Deserves…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Blaming Him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Listening to Him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Giving Him the Day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Never Realizing the God of the Good Days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…Is the Still God in the Bad Days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904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TODAY is the Day that the Lord has Made!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678" y="3560962"/>
            <a:ext cx="8656808" cy="2502381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Not Just Any Other Day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has God’s Fingerprints All Over It!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Determine Your Attitude in this Day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Let Events Determine it for You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904"/>
          </a:xfrm>
          <a:solidFill>
            <a:schemeClr val="bg1">
              <a:alpha val="89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Only Gives You Today, Not Tomorrow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6" y="1197590"/>
            <a:ext cx="6638930" cy="5442361"/>
          </a:xfr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Manna was for the Day at Hand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Focus on Today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get Distracted with…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Failures of Yesterday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Worries of Tomorrow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Matthew 6:34 (MSG)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“Give your entire attention to what God is doing right now, / don’t get worked up about what may or may not happen tomorrow. God will help you deal with whatever hard things come up when the time comes”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904"/>
          </a:xfrm>
          <a:solidFill>
            <a:schemeClr val="bg1">
              <a:alpha val="61000"/>
            </a:schemeClr>
          </a:solidFill>
          <a:effectLst>
            <a:softEdge rad="31750"/>
          </a:effectLst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Made this Day Especially for You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555" y="3820886"/>
            <a:ext cx="6413848" cy="3037114"/>
          </a:xfrm>
          <a:solidFill>
            <a:schemeClr val="bg1">
              <a:alpha val="86000"/>
            </a:schemeClr>
          </a:solidFill>
          <a:effectLst>
            <a:softEdge rad="31750"/>
          </a:effectLst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Live in this Day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Waste this 24 hours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Focused on Tomorrows 24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is Always a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Purpose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4" y="1"/>
            <a:ext cx="10760676" cy="940904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Everything in Each Day is Designed for You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192" y="2160104"/>
            <a:ext cx="7300113" cy="4697896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Ups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Downs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Joys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Sorrows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the Path is…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Smooth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Beaten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Beyond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has Promised that He is…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…Involved in Every Aspect of Today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4" y="1"/>
            <a:ext cx="10760676" cy="834886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Everything in this Day is Designed for You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3124" y="940905"/>
            <a:ext cx="3475293" cy="3975652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Ups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Downs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Joys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Sorrows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the Path is…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Smooth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Beaten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Beyond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4104905" y="927653"/>
            <a:ext cx="7981078" cy="3988904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 34:8, 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“Taste/ See that the Lord is Good”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 40:2, 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“He Lifted Me Up out of Slimy Pit” 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Neh 8:10, 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“Joy of the Lord is Your Strength”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 43:5, </a:t>
            </a: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“Why Cast Down, Put Hope in God”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Proverbs 3:6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“In All Your Ways Acknowledge Him and He Shall Direct Your Paths 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(Straighten Out Your Paths)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796" y="4916557"/>
            <a:ext cx="11022496" cy="1815882"/>
          </a:xfrm>
          <a:prstGeom prst="rect">
            <a:avLst/>
          </a:prstGeom>
          <a:solidFill>
            <a:schemeClr val="accent2">
              <a:alpha val="9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Malachi 3:3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he shall sit as a refiner and purifier of silver: and he shall purify the sons of Levi, and purge them as gold and silver, that they may offer unto the LORD an offering in righteousness.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 uiExpand="1" build="p"/>
      <p:bldP spid="7" grpId="0" animBg="1" uiExpand="1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1" y="1883391"/>
            <a:ext cx="10699845" cy="4778666"/>
          </a:xfr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Expect Something Good to Happen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Today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 Make Something Good Happen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Today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Will…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Rejoice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spin around under the Influence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Glad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cheer up- change attitude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Get Busy!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Something!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All Signs Point to His Coming!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39" y="385432"/>
            <a:ext cx="4368602" cy="1654889"/>
          </a:xfrm>
          <a:solidFill>
            <a:schemeClr val="bg1">
              <a:alpha val="90000"/>
            </a:schemeClr>
          </a:solidFill>
        </p:spPr>
        <p:txBody>
          <a:bodyPr anchor="b"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Weeks Challenge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51" y="2748235"/>
            <a:ext cx="5181726" cy="234540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the Good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Expect to See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World Needs to See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Designed You to Be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sz="2200" dirty="0"/>
          </a:p>
        </p:txBody>
      </p:sp>
      <p:pic>
        <p:nvPicPr>
          <p:cNvPr id="4" name="Picture 4" descr="God created you on purpose, for a purpose - no matter what others hav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38" y="0"/>
            <a:ext cx="6932362" cy="67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od created you on purpose for a purpose. | Create yourself, Christin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b="45357"/>
          <a:stretch>
            <a:fillRect/>
          </a:stretch>
        </p:blipFill>
        <p:spPr bwMode="auto">
          <a:xfrm>
            <a:off x="5878286" y="4907563"/>
            <a:ext cx="5284146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9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113182"/>
            <a:ext cx="8636543" cy="5139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8:28 (NLT)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we know that God causes everything to work together</a:t>
            </a:r>
            <a:endParaRPr lang="en-US" i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good of those who love God and are called according to his purpose for them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4:12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“Beloved, think it not strange concerning the fiery trial which is to try you, as though some strange thing happened unto you:”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239485" y="239486"/>
            <a:ext cx="11713030" cy="63696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sz="2400" b="0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 guy was on the side of the road hitchhiking on a very dark night and in the middle of a storm. The night was rolling on and no car went by. The storm was so strong he could hardly see a few feet ahead of him.</a:t>
            </a:r>
            <a:endParaRPr lang="en-US" sz="2400" b="0" i="0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algn="l" rtl="0"/>
            <a:r>
              <a:rPr lang="en-US" sz="2400" b="0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Suddenly he saw a car coming toward him and stop.</a:t>
            </a:r>
            <a:endParaRPr lang="en-US" sz="2400" b="0" i="0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algn="l" rtl="0"/>
            <a:r>
              <a:rPr lang="en-US" sz="2400" b="0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Without thinking about it, the guy got into the back seat, closed the door and then realized there was nobody behind the wheel! The car starts slowly; the guy looks at the road and sees a curve coming his way. Scared, he starts to pray begging for his life. He hasn't come out of shock, when just before he hits the curve, a hand appears through the window and moves the wheel. The guy, paralyzed in terror, watched how the hand appears every time right before a curve. Gathering his strength, the guy jumps out of the car and runs to the nearest town. Wet and in shock, he goes to a restaurant and starts telling everybody about the horrible experience he went through. A silence enveloped everybody when they realize the guy was serious.</a:t>
            </a:r>
            <a:endParaRPr lang="en-US" sz="2400" b="0" i="0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algn="l" rtl="0"/>
            <a:r>
              <a:rPr lang="en-US" sz="2400" b="0" i="0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About half an hour later, two guys walked in the same restaurant. They looked around for a table when one said to the other, "Look John, that's the dummy who got in the car when we were pushing it."</a:t>
            </a:r>
            <a:endParaRPr lang="en-US" sz="2400" b="0" i="0" dirty="0">
              <a:solidFill>
                <a:srgbClr val="1D22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FI Prayer Update: March 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7854" y="2600237"/>
            <a:ext cx="3353311" cy="2893730"/>
          </a:xfr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5834743" y="4801469"/>
            <a:ext cx="559286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And All of the Innocent Victims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on Both Sides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0"/>
            <a:ext cx="11408227" cy="6781800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  <a:defRPr/>
            </a:pP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May the </a:t>
            </a:r>
            <a:r>
              <a:rPr lang="en-US" sz="295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answer you in the day of trouble! May the name of the God of Jacob protect you! </a:t>
            </a:r>
            <a:r>
              <a:rPr lang="en-US" sz="295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2 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May he send you help from the sanctuary and give you support from Zion! </a:t>
            </a:r>
            <a:r>
              <a:rPr lang="en-US" sz="295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3 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May he remember all your offerings and regard with favor your burnt sacrifices! </a:t>
            </a:r>
            <a:r>
              <a:rPr lang="en-US" sz="295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Selah </a:t>
            </a:r>
            <a:r>
              <a:rPr lang="en-US" sz="295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4 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May he grant you your heart's desire and fulfill all your plans! </a:t>
            </a:r>
            <a:r>
              <a:rPr lang="en-US" sz="295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5 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May we shout for joy over your salvation, and in the name of our God set up our banners! May the </a:t>
            </a:r>
            <a:r>
              <a:rPr lang="en-US" sz="295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fulfill all your petitions! </a:t>
            </a:r>
            <a:r>
              <a:rPr lang="en-US" sz="295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6 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Now I know that the </a:t>
            </a:r>
            <a:r>
              <a:rPr lang="en-US" sz="295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saves his anointed; he will answer him from his holy heaven with the saving might of his right hand. </a:t>
            </a:r>
            <a:r>
              <a:rPr lang="en-US" sz="295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7 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Some trust in chariots and some in horses, but we trust in the name of the </a:t>
            </a:r>
            <a:r>
              <a:rPr lang="en-US" sz="295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our God. </a:t>
            </a:r>
            <a:r>
              <a:rPr lang="en-US" sz="295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8 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They collapse and fall, but we rise and stand upright. </a:t>
            </a:r>
            <a:r>
              <a:rPr lang="en-US" sz="295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9 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O </a:t>
            </a:r>
            <a:r>
              <a:rPr lang="en-US" sz="295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9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, save the king! May he answer us when we call.</a:t>
            </a:r>
            <a:endParaRPr lang="en-US" sz="29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288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Welcome to Our 107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Edward Christian Church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Homecoming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History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Memory Candle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Names Listed on Back of Bulletin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  Thank You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Search and Rescue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Indicating the Political Conflict between Israel-USA ..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" b="14803"/>
          <a:stretch>
            <a:fillRect/>
          </a:stretch>
        </p:blipFill>
        <p:spPr bwMode="auto">
          <a:xfrm>
            <a:off x="20" y="-2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55" name="Rectangle: Top Corners Rounded 10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464314" y="195830"/>
            <a:ext cx="2932144" cy="3860771"/>
          </a:xfrm>
          <a:prstGeom prst="round2SameRect">
            <a:avLst>
              <a:gd name="adj1" fmla="val 4735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 descr="Here's what's happening in the latest Israel-Hamas w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 b="5"/>
          <a:stretch>
            <a:fillRect/>
          </a:stretch>
        </p:blipFill>
        <p:spPr bwMode="auto">
          <a:xfrm>
            <a:off x="20" y="823196"/>
            <a:ext cx="3694156" cy="2606040"/>
          </a:xfrm>
          <a:custGeom>
            <a:avLst/>
            <a:gdLst/>
            <a:ahLst/>
            <a:cxnLst/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57" name="Rectangle: Top Corners Rounded 10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4157157" y="-1"/>
            <a:ext cx="4332545" cy="3130998"/>
          </a:xfrm>
          <a:prstGeom prst="round2SameRect">
            <a:avLst>
              <a:gd name="adj1" fmla="val 3211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War in Ukraine Latest: Russian Airfield Hit in ‘Most Serious Strike’ of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r="-3" b="-3"/>
          <a:stretch>
            <a:fillRect/>
          </a:stretch>
        </p:blipFill>
        <p:spPr bwMode="auto">
          <a:xfrm>
            <a:off x="4320893" y="1"/>
            <a:ext cx="4005072" cy="2962656"/>
          </a:xfrm>
          <a:custGeom>
            <a:avLst/>
            <a:gdLst/>
            <a:ahLst/>
            <a:cxnLst/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59" name="Rectangle: Top Corners Rounded 105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7957692" y="1480693"/>
            <a:ext cx="5054856" cy="3413760"/>
          </a:xfrm>
          <a:prstGeom prst="round2SameRect">
            <a:avLst>
              <a:gd name="adj1" fmla="val 3803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Hamas rejects UN report that its fighters may have committed war crime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 r="36984" b="2"/>
          <a:stretch>
            <a:fillRect/>
          </a:stretch>
        </p:blipFill>
        <p:spPr bwMode="auto">
          <a:xfrm>
            <a:off x="8945880" y="823849"/>
            <a:ext cx="3246120" cy="4727448"/>
          </a:xfrm>
          <a:custGeom>
            <a:avLst/>
            <a:gdLst/>
            <a:ahLst/>
            <a:cxnLst/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7286" y="1766936"/>
            <a:ext cx="8779387" cy="2966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Ukraine under attack from Russia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Taiwan possible attack from China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Israel under attack Hamas/ Hezbollah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Anti-Semitism at Boiling Point -Worldwide</a:t>
            </a:r>
            <a:endParaRPr lang="en-US" dirty="0"/>
          </a:p>
        </p:txBody>
      </p:sp>
      <p:sp>
        <p:nvSpPr>
          <p:cNvPr id="3" name="Title 1"/>
          <p:cNvSpPr txBox="1"/>
          <p:nvPr/>
        </p:nvSpPr>
        <p:spPr>
          <a:xfrm>
            <a:off x="4013563" y="5551297"/>
            <a:ext cx="4680857" cy="732545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Turbulent Times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28" y="1175658"/>
            <a:ext cx="4680857" cy="87425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Turbulent Times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2205"/>
            <a:ext cx="10515600" cy="435133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Luke 21:9-11 NKJV</a:t>
            </a:r>
            <a:endParaRPr lang="en-US" sz="32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0" indent="0" algn="l"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9 </a:t>
            </a:r>
            <a: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But when you hear of wars and commotions, do not be terrified; for these things must come to pass first, but the end 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will</a:t>
            </a:r>
            <a: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 not 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come</a:t>
            </a:r>
            <a: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 immediately.”</a:t>
            </a:r>
            <a:endParaRPr lang="en-US" sz="32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0" indent="0" algn="l"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10 </a:t>
            </a:r>
            <a: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Then He said to them, “Nation will rise against nation, and kingdom against kingdom. </a:t>
            </a:r>
            <a:r>
              <a:rPr lang="en-US" sz="32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11 </a:t>
            </a:r>
            <a:r>
              <a:rPr lang="en-US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And there will be great earthquakes in various places, and famines and pestilences; and there will be fearful sights and great signs from heaven.</a:t>
            </a:r>
            <a:endParaRPr lang="en-US" sz="32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192" y="3430158"/>
            <a:ext cx="9067294" cy="2952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Commotions-  instability, state of disorder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Terrified- frightened -terrorized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Nation- Ethnos- Ethnic Group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Matt 24:8- All of these are beg. of sorrows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542" y="464685"/>
            <a:ext cx="110925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Lift Up Your Head you Redemption Draweth Nigh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860" y="0"/>
            <a:ext cx="11049000" cy="439782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Yes- These ARE Turbulent Times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No- There IS Little We  CAN DO ABOUT IT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Yes- God IS STILL IN CONTROL!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Yes- We Can Live in Fear and Terror of What’s Coming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– Instead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Choose to Trust God and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Live Each Day as His GIFT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9723"/>
            <a:ext cx="7792278" cy="1058311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Just Another Day !?!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349" y="5374567"/>
            <a:ext cx="3498574" cy="61827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118:24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8229" y="0"/>
            <a:ext cx="185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5064" y="6457890"/>
            <a:ext cx="185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22, 2023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7372" y="3233057"/>
            <a:ext cx="8686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Homecoming 2023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5760</Words>
  <Application>WPS Presentation</Application>
  <PresentationFormat>Widescreen</PresentationFormat>
  <Paragraphs>171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SimSun</vt:lpstr>
      <vt:lpstr>Wingdings</vt:lpstr>
      <vt:lpstr>Arial Rounded MT Bold</vt:lpstr>
      <vt:lpstr>ADLaM Display</vt:lpstr>
      <vt:lpstr>samble</vt:lpstr>
      <vt:lpstr>system-ui</vt:lpstr>
      <vt:lpstr>Ezra SIL</vt:lpstr>
      <vt:lpstr>Amasis MT Pro Black</vt:lpstr>
      <vt:lpstr>Lapsus Pro (theguybrush.com)</vt:lpstr>
      <vt:lpstr>Courier New</vt:lpstr>
      <vt:lpstr>Helvetica Neue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Turbulent Times </vt:lpstr>
      <vt:lpstr>PowerPoint 演示文稿</vt:lpstr>
      <vt:lpstr>Just Another Day !?!</vt:lpstr>
      <vt:lpstr>Question</vt:lpstr>
      <vt:lpstr>TODAY is the Day that the Lord has Made!</vt:lpstr>
      <vt:lpstr>God Only Gives You Today, Not Tomorrow</vt:lpstr>
      <vt:lpstr>God Made this Day Especially for You</vt:lpstr>
      <vt:lpstr>Everything in Each Day is Designed for You</vt:lpstr>
      <vt:lpstr>Everything in this Day is Designed for You</vt:lpstr>
      <vt:lpstr>PowerPoint 演示文稿</vt:lpstr>
      <vt:lpstr>This Weeks Challenge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Another Day !?!</dc:title>
  <dc:creator>David Linton</dc:creator>
  <cp:lastModifiedBy>edward27821</cp:lastModifiedBy>
  <cp:revision>118</cp:revision>
  <cp:lastPrinted>2017-03-11T16:16:00Z</cp:lastPrinted>
  <dcterms:created xsi:type="dcterms:W3CDTF">2017-03-11T14:41:00Z</dcterms:created>
  <dcterms:modified xsi:type="dcterms:W3CDTF">2023-10-22T21:29:57Z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6E8506331E054F12B012D9093D2A22B5_12</vt:lpwstr>
  </property>
  <property fmtid="{D5CDD505-2E9C-101B-9397-08002B2CF9AE}" pid="3" name="KSOProductBuildVer">
    <vt:lpwstr>1033-12.2.0.13266</vt:lpwstr>
  </property>
</Properties>
</file>