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7"/>
  </p:notesMasterIdLst>
  <p:sldIdLst>
    <p:sldId id="266" r:id="rId4"/>
    <p:sldId id="256" r:id="rId5"/>
    <p:sldId id="279" r:id="rId6"/>
    <p:sldId id="259" r:id="rId7"/>
    <p:sldId id="260" r:id="rId8"/>
    <p:sldId id="257" r:id="rId9"/>
    <p:sldId id="258" r:id="rId10"/>
    <p:sldId id="261" r:id="rId11"/>
    <p:sldId id="262" r:id="rId12"/>
    <p:sldId id="263" r:id="rId13"/>
    <p:sldId id="277" r:id="rId14"/>
    <p:sldId id="267" r:id="rId15"/>
    <p:sldId id="268" r:id="rId16"/>
    <p:sldId id="278" r:id="rId17"/>
    <p:sldId id="272" r:id="rId18"/>
    <p:sldId id="273" r:id="rId19"/>
    <p:sldId id="739" r:id="rId20"/>
    <p:sldId id="740" r:id="rId21"/>
    <p:sldId id="741" r:id="rId22"/>
    <p:sldId id="742" r:id="rId23"/>
    <p:sldId id="743" r:id="rId24"/>
    <p:sldId id="744" r:id="rId25"/>
    <p:sldId id="74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59" d="100"/>
          <a:sy n="59" d="100"/>
        </p:scale>
        <p:origin x="132"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notesMaster" Target="notesMasters/notes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3CBC9-B179-4E80-A400-A629195B0CA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4465F-A5A4-4C84-91B0-E295653533D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B0BE4C7-8C68-4DB8-80EB-2CD4DAEE131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B0BE4C7-8C68-4DB8-80EB-2CD4DAEE131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B0BE4C7-8C68-4DB8-80EB-2CD4DAEE131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B0BE4C7-8C68-4DB8-80EB-2CD4DAEE131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B0BE4C7-8C68-4DB8-80EB-2CD4DAEE131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B0BE4C7-8C68-4DB8-80EB-2CD4DAEE131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B0BE4C7-8C68-4DB8-80EB-2CD4DAEE131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B0BE4C7-8C68-4DB8-80EB-2CD4DAEE131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B0BE4C7-8C68-4DB8-80EB-2CD4DAEE131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BE4C7-8C68-4DB8-80EB-2CD4DAEE131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B0BE4C7-8C68-4DB8-80EB-2CD4DAEE131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B0BE4C7-8C68-4DB8-80EB-2CD4DAEE131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B0BE4C7-8C68-4DB8-80EB-2CD4DAEE131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B0BE4C7-8C68-4DB8-80EB-2CD4DAEE131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B0BE4C7-8C68-4DB8-80EB-2CD4DAEE131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B0BE4C7-8C68-4DB8-80EB-2CD4DAEE131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B0BE4C7-8C68-4DB8-80EB-2CD4DAEE131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B0BE4C7-8C68-4DB8-80EB-2CD4DAEE131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B0BE4C7-8C68-4DB8-80EB-2CD4DAEE131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BE4C7-8C68-4DB8-80EB-2CD4DAEE131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B0BE4C7-8C68-4DB8-80EB-2CD4DAEE131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B0BE4C7-8C68-4DB8-80EB-2CD4DAEE131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C59E2-FC68-4C44-AF35-3B8CCD92B7C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BE4C7-8C68-4DB8-80EB-2CD4DAEE131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8C59E2-FC68-4C44-AF35-3B8CCD92B7C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BE4C7-8C68-4DB8-80EB-2CD4DAEE131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8C59E2-FC68-4C44-AF35-3B8CCD92B7C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7.jpeg"/><Relationship Id="rId1"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17172" y="3056607"/>
            <a:ext cx="5388428" cy="1477328"/>
          </a:xfrm>
          <a:prstGeom prst="rect">
            <a:avLst/>
          </a:prstGeom>
          <a:solidFill>
            <a:schemeClr val="tx1"/>
          </a:solidFill>
        </p:spPr>
        <p:txBody>
          <a:bodyPr wrap="square" rtlCol="0">
            <a:spAutoFit/>
          </a:bodyPr>
          <a:lstStyle/>
          <a:p>
            <a:endParaRPr lang="en-US" dirty="0"/>
          </a:p>
          <a:p>
            <a:endParaRPr lang="en-US" dirty="0"/>
          </a:p>
          <a:p>
            <a:endParaRPr lang="en-US" dirty="0"/>
          </a:p>
          <a:p>
            <a:endParaRPr lang="en-US" dirty="0"/>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250">
        <p:circle/>
      </p:transition>
    </mc:Choice>
    <mc:Fallback>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46515" y="5846876"/>
            <a:ext cx="8980714" cy="1325563"/>
          </a:xfrm>
        </p:spPr>
        <p:txBody>
          <a:bodyPr>
            <a:normAutofit/>
          </a:bodyPr>
          <a:lstStyle/>
          <a:p>
            <a:r>
              <a:rPr lang="en-US" sz="4000" b="1" cap="all" spc="12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HOPE SEES BEYOND </a:t>
            </a:r>
            <a:r>
              <a:rPr lang="en-US" sz="4000" b="1" spc="12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the</a:t>
            </a:r>
            <a:r>
              <a:rPr lang="en-US" sz="4000" b="1" cap="all" spc="12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PRESENT</a:t>
            </a:r>
            <a:endParaRPr lang="en-US" sz="720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
        <p:nvSpPr>
          <p:cNvPr id="3" name="Content Placeholder 2"/>
          <p:cNvSpPr>
            <a:spLocks noGrp="1"/>
          </p:cNvSpPr>
          <p:nvPr>
            <p:ph idx="1"/>
          </p:nvPr>
        </p:nvSpPr>
        <p:spPr>
          <a:xfrm>
            <a:off x="185057" y="609600"/>
            <a:ext cx="11843657" cy="5540829"/>
          </a:xfrm>
          <a:solidFill>
            <a:schemeClr val="bg1"/>
          </a:solidFill>
        </p:spPr>
        <p:txBody>
          <a:bodyPr>
            <a:normAutofit fontScale="70000" lnSpcReduction="20000"/>
          </a:bodyPr>
          <a:lstStyle/>
          <a:p>
            <a:pPr marL="0" marR="0" indent="0" algn="ctr">
              <a:lnSpc>
                <a:spcPct val="120000"/>
              </a:lnSpc>
              <a:spcBef>
                <a:spcPts val="0"/>
              </a:spcBef>
              <a:buNone/>
            </a:pPr>
            <a:r>
              <a:rPr lang="en-US" sz="4600"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Hope Is The Fuel Of Faith, Dreams And Possibilities</a:t>
            </a:r>
            <a:endParaRPr lang="en-US" sz="4600"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20000"/>
              </a:lnSpc>
              <a:spcBef>
                <a:spcPts val="0"/>
              </a:spcBef>
              <a:spcAft>
                <a:spcPts val="800"/>
              </a:spcAft>
            </a:pPr>
            <a:r>
              <a:rPr lang="en-US" sz="4000"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It’s the Spark that ignites a Blazing Fire</a:t>
            </a:r>
            <a:endParaRPr lang="en-US" sz="4000"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20000"/>
              </a:lnSpc>
              <a:spcBef>
                <a:spcPts val="0"/>
              </a:spcBef>
            </a:pPr>
            <a:r>
              <a:rPr lang="en-US" sz="4000"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Undying Ember That Speaks Life Ready to Give Up</a:t>
            </a:r>
            <a:endParaRPr lang="en-US" sz="4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gn="ctr">
              <a:lnSpc>
                <a:spcPct val="120000"/>
              </a:lnSpc>
              <a:spcBef>
                <a:spcPts val="600"/>
              </a:spcBef>
              <a:buNone/>
            </a:pPr>
            <a:r>
              <a:rPr lang="en-US" sz="4600"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No Matter How Bad Things Have Been…</a:t>
            </a:r>
            <a:endParaRPr lang="en-US" sz="4600"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nSpc>
                <a:spcPct val="120000"/>
              </a:lnSpc>
              <a:spcBef>
                <a:spcPts val="0"/>
              </a:spcBef>
              <a:spcAft>
                <a:spcPts val="800"/>
              </a:spcAft>
              <a:buNone/>
            </a:pPr>
            <a:r>
              <a:rPr lang="en-US" sz="4000"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…Struggles You Are Facing</a:t>
            </a:r>
            <a:endParaRPr lang="en-US" sz="4000"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nSpc>
                <a:spcPct val="120000"/>
              </a:lnSpc>
              <a:spcBef>
                <a:spcPts val="0"/>
              </a:spcBef>
              <a:spcAft>
                <a:spcPts val="800"/>
              </a:spcAft>
              <a:buNone/>
            </a:pPr>
            <a:r>
              <a:rPr lang="en-US" sz="4000"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…Season of Darkness and Pain </a:t>
            </a:r>
            <a:endParaRPr lang="en-US" sz="4000"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gn="ctr">
              <a:lnSpc>
                <a:spcPct val="120000"/>
              </a:lnSpc>
              <a:spcBef>
                <a:spcPts val="600"/>
              </a:spcBef>
              <a:spcAft>
                <a:spcPts val="800"/>
              </a:spcAft>
              <a:buNone/>
            </a:pPr>
            <a:r>
              <a:rPr lang="en-US" sz="4000"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Be Encouraged—You Are Not Alone</a:t>
            </a:r>
            <a:endParaRPr lang="en-US" sz="4000"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gn="ctr">
              <a:lnSpc>
                <a:spcPct val="120000"/>
              </a:lnSpc>
              <a:spcBef>
                <a:spcPts val="0"/>
              </a:spcBef>
              <a:spcAft>
                <a:spcPts val="800"/>
              </a:spcAft>
              <a:buNone/>
            </a:pPr>
            <a:r>
              <a:rPr lang="en-US" sz="4000"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God is at work. There is Hope </a:t>
            </a:r>
            <a:endParaRPr lang="en-US" sz="4000"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gn="ctr">
              <a:lnSpc>
                <a:spcPct val="120000"/>
              </a:lnSpc>
              <a:spcBef>
                <a:spcPts val="1200"/>
              </a:spcBef>
              <a:spcAft>
                <a:spcPts val="800"/>
              </a:spcAft>
              <a:buNone/>
            </a:pPr>
            <a:r>
              <a:rPr lang="en-US" sz="4000"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Allow hope to Be Alive Even In Your Deepest Pain / Hopelessness</a:t>
            </a:r>
            <a:endParaRPr lang="en-US" sz="4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gn="ctr">
              <a:lnSpc>
                <a:spcPct val="120000"/>
              </a:lnSpc>
              <a:spcBef>
                <a:spcPts val="0"/>
              </a:spcBef>
              <a:spcAft>
                <a:spcPts val="800"/>
              </a:spcAft>
              <a:buNone/>
            </a:pPr>
            <a:r>
              <a:rPr lang="en-US" sz="4600"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Hope Chases Away the Darkness and Uncertainty </a:t>
            </a:r>
            <a:endParaRPr lang="en-US" sz="4600"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3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4"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4000"/>
                            </p:stCondLst>
                            <p:childTnLst>
                              <p:par>
                                <p:cTn id="35" presetID="2" presetClass="entr" presetSubtype="4"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5" fill="hold">
                            <p:stCondLst>
                              <p:cond delay="2000"/>
                            </p:stCondLst>
                            <p:childTnLst>
                              <p:par>
                                <p:cTn id="46" presetID="2" presetClass="entr" presetSubtype="4" fill="hold" grpId="0" nodeType="after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additive="base">
                                        <p:cTn id="48"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9" dur="2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 calcmode="lin" valueType="num">
                                      <p:cBhvr additive="base">
                                        <p:cTn id="54"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5" dur="2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56" fill="hold">
                            <p:stCondLst>
                              <p:cond delay="2000"/>
                            </p:stCondLst>
                            <p:childTnLst>
                              <p:par>
                                <p:cTn id="57" presetID="2" presetClass="entr" presetSubtype="4" fill="hold" grpId="0" nodeType="after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 calcmode="lin" valueType="num">
                                      <p:cBhvr additive="base">
                                        <p:cTn id="59" dur="2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0" dur="2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3143" y="5812971"/>
            <a:ext cx="8980714" cy="841603"/>
          </a:xfrm>
        </p:spPr>
        <p:txBody>
          <a:bodyPr>
            <a:normAutofit/>
          </a:bodyPr>
          <a:lstStyle/>
          <a:p>
            <a:r>
              <a:rPr lang="en-US" sz="4000" b="1" cap="all" spc="12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HOPE SEES BEYOND </a:t>
            </a:r>
            <a:r>
              <a:rPr lang="en-US" sz="4000" b="1" spc="12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the</a:t>
            </a:r>
            <a:r>
              <a:rPr lang="en-US" sz="4000" b="1" cap="all" spc="12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PRESENT</a:t>
            </a:r>
            <a:endParaRPr lang="en-US" sz="720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
        <p:nvSpPr>
          <p:cNvPr id="3" name="Content Placeholder 2"/>
          <p:cNvSpPr>
            <a:spLocks noGrp="1"/>
          </p:cNvSpPr>
          <p:nvPr>
            <p:ph idx="1"/>
          </p:nvPr>
        </p:nvSpPr>
        <p:spPr>
          <a:xfrm>
            <a:off x="97971" y="239483"/>
            <a:ext cx="11974286" cy="5660571"/>
          </a:xfrm>
          <a:solidFill>
            <a:schemeClr val="bg1"/>
          </a:solidFill>
        </p:spPr>
        <p:txBody>
          <a:bodyPr>
            <a:normAutofit fontScale="77500" lnSpcReduction="20000"/>
          </a:bodyPr>
          <a:lstStyle/>
          <a:p>
            <a:pPr marL="0" marR="0" indent="0">
              <a:lnSpc>
                <a:spcPct val="110000"/>
              </a:lnSpc>
              <a:spcBef>
                <a:spcPts val="0"/>
              </a:spcBef>
              <a:spcAft>
                <a:spcPts val="800"/>
              </a:spcAft>
              <a:buNone/>
            </a:pPr>
            <a:r>
              <a:rPr lang="en-US"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  </a:t>
            </a:r>
            <a:r>
              <a:rPr lang="en-US" sz="36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“For in this hope we were saved. But hope that is seen is no hope at all. Who hopes for what they already have? </a:t>
            </a:r>
            <a:r>
              <a:rPr lang="en-US" sz="3600"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25 </a:t>
            </a:r>
            <a:r>
              <a:rPr lang="en-US" sz="36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But if we hope for what we do not yet have, we wait for it patiently. </a:t>
            </a:r>
            <a:r>
              <a:rPr lang="en-US" sz="3600"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26 </a:t>
            </a:r>
            <a:r>
              <a:rPr lang="en-US" sz="36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In the same way, the Spirit helps us in our weakness. We do not know what we ought to pray for, but the Spirit himself intercedes for us through wordless groans. </a:t>
            </a:r>
            <a:r>
              <a:rPr lang="en-US" sz="3600"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27 </a:t>
            </a:r>
            <a:r>
              <a:rPr lang="en-US" sz="36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And he who searches our hearts knows the mind of the Spirit, because the Spirit intercedes for God’s people in accordance with the will of God” </a:t>
            </a:r>
            <a:r>
              <a:rPr lang="en-US" sz="3600" b="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-Romans 8:24-27</a:t>
            </a:r>
            <a:endPar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ct val="120000"/>
              </a:lnSpc>
              <a:spcBef>
                <a:spcPts val="0"/>
              </a:spcBef>
              <a:spcAft>
                <a:spcPts val="800"/>
              </a:spcAft>
              <a:buNone/>
            </a:pPr>
            <a:r>
              <a:rPr lang="en-US" sz="4100" b="1" spc="25" dirty="0">
                <a:solidFill>
                  <a:srgbClr val="000000"/>
                </a:solidFill>
                <a:effectLst>
                  <a:outerShdw blurRad="38100" dist="38100" dir="2700000" algn="tl">
                    <a:srgbClr val="000000">
                      <a:alpha val="43137"/>
                    </a:srgbClr>
                  </a:outerShdw>
                </a:effectLst>
                <a:latin typeface="freight-sans-pro"/>
                <a:ea typeface="ADLaM Display" panose="020F0502020204030204" pitchFamily="2" charset="0"/>
                <a:cs typeface="Times New Roman" panose="02020603050405020304" pitchFamily="18" charset="0"/>
              </a:rPr>
              <a:t>Hope Exists Before Reality Comes To Pass</a:t>
            </a:r>
            <a:endParaRPr lang="en-US" sz="4100" b="1" dirty="0">
              <a:effectLst>
                <a:outerShdw blurRad="38100" dist="38100" dir="2700000" algn="tl">
                  <a:srgbClr val="000000">
                    <a:alpha val="43137"/>
                  </a:srgbClr>
                </a:outerShdw>
              </a:effectLst>
              <a:latin typeface="Times New Roman" panose="02020603050405020304" pitchFamily="18" charset="0"/>
              <a:ea typeface="ADLaM Display" panose="020F0502020204030204" pitchFamily="2" charset="0"/>
              <a:cs typeface="Times New Roman" panose="02020603050405020304" pitchFamily="18" charset="0"/>
            </a:endParaRPr>
          </a:p>
          <a:p>
            <a:pPr marL="0" marR="0" indent="0" algn="ctr">
              <a:lnSpc>
                <a:spcPct val="120000"/>
              </a:lnSpc>
              <a:spcBef>
                <a:spcPts val="0"/>
              </a:spcBef>
              <a:spcAft>
                <a:spcPts val="800"/>
              </a:spcAft>
              <a:buNone/>
            </a:pPr>
            <a:r>
              <a:rPr lang="en-US" sz="4100" b="1" spc="25" dirty="0">
                <a:solidFill>
                  <a:srgbClr val="000000"/>
                </a:solidFill>
                <a:effectLst>
                  <a:outerShdw blurRad="38100" dist="38100" dir="2700000" algn="tl">
                    <a:srgbClr val="000000">
                      <a:alpha val="43137"/>
                    </a:srgbClr>
                  </a:outerShdw>
                </a:effectLst>
                <a:latin typeface="freight-sans-pro"/>
                <a:ea typeface="ADLaM Display" panose="020F0502020204030204" pitchFamily="2" charset="0"/>
                <a:cs typeface="Times New Roman" panose="02020603050405020304" pitchFamily="18" charset="0"/>
              </a:rPr>
              <a:t>Hope Precedes Reality</a:t>
            </a:r>
            <a:endParaRPr lang="en-US" sz="4100" b="1" spc="25" dirty="0">
              <a:solidFill>
                <a:srgbClr val="000000"/>
              </a:solidFill>
              <a:effectLst>
                <a:outerShdw blurRad="38100" dist="38100" dir="2700000" algn="tl">
                  <a:srgbClr val="000000">
                    <a:alpha val="43137"/>
                  </a:srgbClr>
                </a:outerShdw>
              </a:effectLst>
              <a:latin typeface="freight-sans-pro"/>
              <a:ea typeface="ADLaM Display" panose="020F0502020204030204" pitchFamily="2" charset="0"/>
              <a:cs typeface="Times New Roman" panose="02020603050405020304" pitchFamily="18" charset="0"/>
            </a:endParaRPr>
          </a:p>
          <a:p>
            <a:pPr marL="0" marR="0" indent="0" algn="ctr">
              <a:lnSpc>
                <a:spcPct val="120000"/>
              </a:lnSpc>
              <a:spcBef>
                <a:spcPts val="0"/>
              </a:spcBef>
              <a:spcAft>
                <a:spcPts val="800"/>
              </a:spcAft>
              <a:buNone/>
            </a:pPr>
            <a:r>
              <a:rPr lang="en-US" sz="4100" b="1" spc="25" dirty="0">
                <a:solidFill>
                  <a:srgbClr val="000000"/>
                </a:solidFill>
                <a:effectLst>
                  <a:outerShdw blurRad="38100" dist="38100" dir="2700000" algn="tl">
                    <a:srgbClr val="000000">
                      <a:alpha val="43137"/>
                    </a:srgbClr>
                  </a:outerShdw>
                </a:effectLst>
                <a:latin typeface="freight-sans-pro"/>
                <a:ea typeface="ADLaM Display" panose="020F0502020204030204" pitchFamily="2" charset="0"/>
                <a:cs typeface="Times New Roman" panose="02020603050405020304" pitchFamily="18" charset="0"/>
              </a:rPr>
              <a:t>Hope, By Its Very Nature, Exists in the Uncertainty</a:t>
            </a:r>
            <a:endParaRPr lang="en-US" sz="4100" b="1" spc="25" dirty="0">
              <a:solidFill>
                <a:srgbClr val="000000"/>
              </a:solidFill>
              <a:effectLst>
                <a:outerShdw blurRad="38100" dist="38100" dir="2700000" algn="tl">
                  <a:srgbClr val="000000">
                    <a:alpha val="43137"/>
                  </a:srgbClr>
                </a:outerShdw>
              </a:effectLst>
              <a:latin typeface="freight-sans-pro"/>
              <a:ea typeface="ADLaM Display" panose="020F0502020204030204" pitchFamily="2" charset="0"/>
              <a:cs typeface="Times New Roman" panose="02020603050405020304" pitchFamily="18" charset="0"/>
            </a:endParaRPr>
          </a:p>
          <a:p>
            <a:pPr marL="0" marR="0" indent="0" algn="ctr">
              <a:lnSpc>
                <a:spcPct val="120000"/>
              </a:lnSpc>
              <a:spcBef>
                <a:spcPts val="0"/>
              </a:spcBef>
              <a:buNone/>
            </a:pPr>
            <a:r>
              <a:rPr lang="en-US" sz="4100" b="1" spc="25" dirty="0">
                <a:solidFill>
                  <a:srgbClr val="000000"/>
                </a:solidFill>
                <a:effectLst>
                  <a:outerShdw blurRad="38100" dist="38100" dir="2700000" algn="tl">
                    <a:srgbClr val="000000">
                      <a:alpha val="43137"/>
                    </a:srgbClr>
                  </a:outerShdw>
                </a:effectLst>
                <a:latin typeface="freight-sans-pro"/>
                <a:ea typeface="ADLaM Display" panose="020F0502020204030204" pitchFamily="2" charset="0"/>
                <a:cs typeface="Times New Roman" panose="02020603050405020304" pitchFamily="18" charset="0"/>
              </a:rPr>
              <a:t>Hope Is the Willingness and…</a:t>
            </a:r>
            <a:endParaRPr lang="en-US" sz="4100" b="1" spc="25" dirty="0">
              <a:solidFill>
                <a:srgbClr val="000000"/>
              </a:solidFill>
              <a:effectLst>
                <a:outerShdw blurRad="38100" dist="38100" dir="2700000" algn="tl">
                  <a:srgbClr val="000000">
                    <a:alpha val="43137"/>
                  </a:srgbClr>
                </a:outerShdw>
              </a:effectLst>
              <a:latin typeface="freight-sans-pro"/>
              <a:ea typeface="ADLaM Display" panose="020F0502020204030204" pitchFamily="2" charset="0"/>
              <a:cs typeface="Times New Roman" panose="02020603050405020304" pitchFamily="18" charset="0"/>
            </a:endParaRPr>
          </a:p>
          <a:p>
            <a:pPr marL="0" marR="0" indent="0" algn="ctr">
              <a:lnSpc>
                <a:spcPct val="120000"/>
              </a:lnSpc>
              <a:spcBef>
                <a:spcPts val="0"/>
              </a:spcBef>
              <a:spcAft>
                <a:spcPts val="800"/>
              </a:spcAft>
              <a:buNone/>
            </a:pPr>
            <a:r>
              <a:rPr lang="en-US" sz="4100" b="1" spc="25" dirty="0">
                <a:solidFill>
                  <a:srgbClr val="000000"/>
                </a:solidFill>
                <a:effectLst>
                  <a:outerShdw blurRad="38100" dist="38100" dir="2700000" algn="tl">
                    <a:srgbClr val="000000">
                      <a:alpha val="43137"/>
                    </a:srgbClr>
                  </a:outerShdw>
                </a:effectLst>
                <a:latin typeface="freight-sans-pro"/>
                <a:ea typeface="ADLaM Display" panose="020F0502020204030204" pitchFamily="2" charset="0"/>
                <a:cs typeface="Times New Roman" panose="02020603050405020304" pitchFamily="18" charset="0"/>
              </a:rPr>
              <a:t>…Desire To Believe Beyond Your Present Conditions</a:t>
            </a:r>
            <a:endParaRPr lang="en-US" sz="4100" b="1" dirty="0">
              <a:effectLst>
                <a:outerShdw blurRad="38100" dist="38100" dir="2700000" algn="tl">
                  <a:srgbClr val="000000">
                    <a:alpha val="43137"/>
                  </a:srgbClr>
                </a:outerShdw>
              </a:effectLst>
              <a:latin typeface="Times New Roman" panose="02020603050405020304" pitchFamily="18" charset="0"/>
              <a:ea typeface="ADLaM Display" panose="020F0502020204030204" pitchFamily="2"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55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barn(inVertical)">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405211"/>
            <a:ext cx="7783286" cy="1325563"/>
          </a:xfrm>
        </p:spPr>
        <p:txBody>
          <a:bodyPr>
            <a:normAutofit fontScale="90000"/>
          </a:bodyPr>
          <a:lstStyle/>
          <a:p>
            <a:pPr algn="ctr"/>
            <a:r>
              <a:rPr lang="en-US" sz="4000" b="1" cap="all" spc="12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Hope Believes GOD </a:t>
            </a:r>
            <a:r>
              <a:rPr lang="en-US" sz="4000" b="1" spc="12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is with </a:t>
            </a:r>
            <a:r>
              <a:rPr lang="en-US" sz="4000" b="1" cap="all" spc="12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US</a:t>
            </a:r>
            <a:br>
              <a:rPr lang="en-US" sz="4000" cap="all" spc="12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br>
            <a:r>
              <a:rPr lang="en-US" sz="4000" cap="all" spc="12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HERE, NOW, </a:t>
            </a:r>
            <a:r>
              <a:rPr lang="en-US" sz="4000" spc="12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and</a:t>
            </a:r>
            <a:r>
              <a:rPr lang="en-US" sz="4000" cap="all" spc="12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ALWAYS</a:t>
            </a:r>
            <a:endParaRPr lang="en-US"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
        <p:nvSpPr>
          <p:cNvPr id="3" name="Content Placeholder 2"/>
          <p:cNvSpPr>
            <a:spLocks noGrp="1"/>
          </p:cNvSpPr>
          <p:nvPr>
            <p:ph idx="1"/>
          </p:nvPr>
        </p:nvSpPr>
        <p:spPr>
          <a:xfrm>
            <a:off x="76200" y="127226"/>
            <a:ext cx="12115799" cy="4945517"/>
          </a:xfrm>
          <a:solidFill>
            <a:schemeClr val="bg1"/>
          </a:solidFill>
        </p:spPr>
        <p:txBody>
          <a:bodyPr>
            <a:noAutofit/>
          </a:bodyPr>
          <a:lstStyle/>
          <a:p>
            <a:pPr marL="0" marR="0" indent="0" algn="ctr">
              <a:lnSpc>
                <a:spcPct val="100000"/>
              </a:lnSpc>
              <a:spcBef>
                <a:spcPts val="0"/>
              </a:spcBef>
              <a:spcAft>
                <a:spcPts val="1200"/>
              </a:spcAft>
              <a:buNone/>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There is no uncertainty in Christ, He knows all you are going through. </a:t>
            </a:r>
            <a:endPar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0000"/>
              </a:lnSpc>
              <a:spcBef>
                <a:spcPts val="0"/>
              </a:spcBef>
              <a:spcAft>
                <a:spcPts val="1200"/>
              </a:spcAft>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He knows your pain, challenges and struggles. </a:t>
            </a:r>
            <a:endPar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0000"/>
              </a:lnSpc>
              <a:spcBef>
                <a:spcPts val="0"/>
              </a:spcBef>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He was not taken by surprise by …</a:t>
            </a:r>
            <a:endPar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gn="ctr">
              <a:lnSpc>
                <a:spcPct val="100000"/>
              </a:lnSpc>
              <a:spcBef>
                <a:spcPts val="0"/>
              </a:spcBef>
              <a:spcAft>
                <a:spcPts val="1200"/>
              </a:spcAft>
              <a:buNone/>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Covid, Economy, Global Unrest </a:t>
            </a:r>
            <a:endPar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0000"/>
              </a:lnSpc>
              <a:spcBef>
                <a:spcPts val="0"/>
              </a:spcBef>
              <a:spcAft>
                <a:spcPts val="1200"/>
              </a:spcAft>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It is a real hope. Hope even in times of weakness. </a:t>
            </a:r>
            <a:endPar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0000"/>
              </a:lnSpc>
              <a:spcBef>
                <a:spcPts val="0"/>
              </a:spcBef>
              <a:spcAft>
                <a:spcPts val="600"/>
              </a:spcAft>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Hope in your deepest pain, even when hope seems far away </a:t>
            </a:r>
            <a:endPar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gn="ctr">
              <a:lnSpc>
                <a:spcPct val="100000"/>
              </a:lnSpc>
              <a:spcBef>
                <a:spcPts val="0"/>
              </a:spcBef>
              <a:spcAft>
                <a:spcPts val="800"/>
              </a:spcAft>
              <a:buNone/>
            </a:pPr>
            <a:r>
              <a:rPr lang="en-US" i="1" spc="25" dirty="0">
                <a:solidFill>
                  <a:srgbClr val="000000"/>
                </a:solidFill>
                <a:effectLst>
                  <a:outerShdw blurRad="38100" dist="38100" dir="2700000" algn="tl">
                    <a:srgbClr val="000000">
                      <a:alpha val="43137"/>
                    </a:srgbClr>
                  </a:outerShdw>
                </a:effectLst>
                <a:ea typeface="ADLaM Display" panose="020F0502020204030204" pitchFamily="2" charset="0"/>
                <a:cs typeface="ADLaM Display" panose="020F0502020204030204" pitchFamily="2" charset="0"/>
              </a:rPr>
              <a:t>“For I know the plans I have for you,” declares the Lord, “plans to prosper you and not to harm you, plans to give you hope and a future -</a:t>
            </a:r>
            <a:r>
              <a:rPr lang="en-US" b="1" spc="25" dirty="0">
                <a:solidFill>
                  <a:srgbClr val="000000"/>
                </a:solidFill>
                <a:effectLst>
                  <a:outerShdw blurRad="38100" dist="38100" dir="2700000" algn="tl">
                    <a:srgbClr val="000000">
                      <a:alpha val="43137"/>
                    </a:srgbClr>
                  </a:outerShdw>
                </a:effectLst>
                <a:ea typeface="ADLaM Display" panose="020F0502020204030204" pitchFamily="2" charset="0"/>
                <a:cs typeface="ADLaM Display" panose="020F0502020204030204" pitchFamily="2" charset="0"/>
              </a:rPr>
              <a:t>Jer 29:11</a:t>
            </a:r>
            <a:endParaRPr lang="en-US" dirty="0">
              <a:effectLst>
                <a:outerShdw blurRad="38100" dist="38100" dir="2700000" algn="tl">
                  <a:srgbClr val="000000">
                    <a:alpha val="43137"/>
                  </a:srgbClr>
                </a:outerShdw>
              </a:effectLst>
              <a:ea typeface="ADLaM Display" panose="020F0502020204030204" pitchFamily="2" charset="0"/>
              <a:cs typeface="ADLaM Display" panose="020F0502020204030204" pitchFamily="2" charset="0"/>
            </a:endParaRPr>
          </a:p>
          <a:p>
            <a:pPr marL="0" marR="0" algn="ctr">
              <a:lnSpc>
                <a:spcPct val="120000"/>
              </a:lnSpc>
              <a:spcBef>
                <a:spcPts val="0"/>
              </a:spcBef>
              <a:spcAft>
                <a:spcPts val="800"/>
              </a:spcAft>
            </a:pPr>
            <a:r>
              <a:rPr lang="en-US"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a:t>
            </a: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We Are Not Alone, Even At Our Loneliest Or Darkest Moments</a:t>
            </a:r>
            <a:r>
              <a:rPr lang="en-US"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a:t>
            </a:r>
            <a:endParaRPr lang="en-US"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5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out)">
                                      <p:cBhvr>
                                        <p:cTn id="7" dur="2000"/>
                                        <p:tgtEl>
                                          <p:spTgt spid="3">
                                            <p:bg/>
                                          </p:spTgt>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out)">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out)">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out)">
                                      <p:cBhvr>
                                        <p:cTn id="20" dur="2000"/>
                                        <p:tgtEl>
                                          <p:spTgt spid="3">
                                            <p:txEl>
                                              <p:pRg st="2" end="2"/>
                                            </p:txEl>
                                          </p:spTgt>
                                        </p:tgtEl>
                                      </p:cBhvr>
                                    </p:animEffect>
                                  </p:childTnLst>
                                </p:cTn>
                              </p:par>
                            </p:childTnLst>
                          </p:cTn>
                        </p:par>
                        <p:par>
                          <p:cTn id="21" fill="hold">
                            <p:stCondLst>
                              <p:cond delay="2000"/>
                            </p:stCondLst>
                            <p:childTnLst>
                              <p:par>
                                <p:cTn id="22" presetID="6" presetClass="entr" presetSubtype="32"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out)">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circle(out)">
                                      <p:cBhvr>
                                        <p:cTn id="29" dur="2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circle(out)">
                                      <p:cBhvr>
                                        <p:cTn id="34" dur="20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32"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circle(out)">
                                      <p:cBhvr>
                                        <p:cTn id="39" dur="20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circle(out)">
                                      <p:cBhvr>
                                        <p:cTn id="44"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61319"/>
            <a:ext cx="10515600" cy="700088"/>
          </a:xfrm>
        </p:spPr>
        <p:txBody>
          <a:bodyPr>
            <a:normAutofit/>
          </a:bodyPr>
          <a:lstStyle/>
          <a:p>
            <a:r>
              <a:rPr lang="en-US" sz="4000" b="1" kern="0" cap="all" spc="12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HOPE INSPIRES US </a:t>
            </a:r>
            <a:r>
              <a:rPr lang="en-US" sz="4000" b="1" kern="0" spc="12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to</a:t>
            </a:r>
            <a:r>
              <a:rPr lang="en-US" sz="4000" b="1" kern="0" cap="all" spc="12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KEEP BELIEVING</a:t>
            </a:r>
            <a:endParaRPr lang="en-US" sz="800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
        <p:nvSpPr>
          <p:cNvPr id="3" name="Content Placeholder 2"/>
          <p:cNvSpPr>
            <a:spLocks noGrp="1"/>
          </p:cNvSpPr>
          <p:nvPr>
            <p:ph idx="1"/>
          </p:nvPr>
        </p:nvSpPr>
        <p:spPr>
          <a:xfrm>
            <a:off x="119743" y="76199"/>
            <a:ext cx="11985171" cy="5998029"/>
          </a:xfrm>
          <a:solidFill>
            <a:schemeClr val="bg1"/>
          </a:solidFill>
        </p:spPr>
        <p:txBody>
          <a:bodyPr>
            <a:normAutofit lnSpcReduction="10000"/>
          </a:bodyPr>
          <a:lstStyle/>
          <a:p>
            <a:pPr marL="0" marR="0" indent="0">
              <a:lnSpc>
                <a:spcPct val="110000"/>
              </a:lnSpc>
              <a:spcBef>
                <a:spcPts val="0"/>
              </a:spcBef>
              <a:spcAft>
                <a:spcPts val="800"/>
              </a:spcAft>
              <a:buNone/>
            </a:pPr>
            <a:r>
              <a:rPr lang="en-US" sz="24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a:t>
            </a:r>
            <a:r>
              <a:rPr lang="en-US"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through whom we have gained access by faith into this grace in which we now stand. And we boast in the hope of the glory of God. </a:t>
            </a:r>
            <a:r>
              <a:rPr lang="en-US"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3</a:t>
            </a:r>
            <a:r>
              <a:rPr lang="en-US"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 Not only so, but we also glory in our sufferings, because we know that suffering produces perseverance; </a:t>
            </a:r>
            <a:r>
              <a:rPr lang="en-US"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4 </a:t>
            </a:r>
            <a:r>
              <a:rPr lang="en-US"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perseverance, character; and character, hope. </a:t>
            </a:r>
            <a:r>
              <a:rPr lang="en-US"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5</a:t>
            </a:r>
            <a:r>
              <a:rPr lang="en-US"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 And hope does not put us to shame, because God’s love has been poured out into our hearts through the Holy Spirit, who has been given to us” -</a:t>
            </a:r>
            <a:r>
              <a:rPr lang="en-US" b="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Romans 5:2-5</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0000"/>
              </a:lnSpc>
              <a:spcBef>
                <a:spcPts val="0"/>
              </a:spcBef>
              <a:spcAft>
                <a:spcPts val="800"/>
              </a:spcAft>
            </a:pPr>
            <a:r>
              <a:rPr lang="en-US" b="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This hope we have in God will not let us down</a:t>
            </a:r>
            <a:r>
              <a:rPr lang="en-US"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 </a:t>
            </a:r>
            <a:endParaRPr lang="en-US"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endParaRPr>
          </a:p>
          <a:p>
            <a:pPr marL="0" marR="0" algn="ctr">
              <a:lnSpc>
                <a:spcPct val="110000"/>
              </a:lnSpc>
              <a:spcBef>
                <a:spcPts val="0"/>
              </a:spcBef>
              <a:spcAft>
                <a:spcPts val="800"/>
              </a:spcAft>
            </a:pPr>
            <a:r>
              <a:rPr lang="en-US" b="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It gives us new strength to see beyond the pain and confusion  </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0000"/>
              </a:lnSpc>
              <a:spcBef>
                <a:spcPts val="0"/>
              </a:spcBef>
              <a:spcAft>
                <a:spcPts val="800"/>
              </a:spcAft>
            </a:pPr>
            <a:r>
              <a:rPr lang="en-US" b="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It can feel impossible to take first step toward hope when weighed down </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0000"/>
              </a:lnSpc>
              <a:spcBef>
                <a:spcPts val="0"/>
              </a:spcBef>
              <a:spcAft>
                <a:spcPts val="800"/>
              </a:spcAft>
            </a:pPr>
            <a:r>
              <a:rPr lang="en-US" b="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Receive the Promise of hope in God’s Word, we can find new strength</a:t>
            </a:r>
            <a:r>
              <a:rPr lang="en-US"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a:t>
            </a:r>
            <a:endParaRPr lang="en-US" b="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endParaRPr>
          </a:p>
          <a:p>
            <a:pPr marL="0" marR="0" algn="ctr">
              <a:lnSpc>
                <a:spcPct val="110000"/>
              </a:lnSpc>
              <a:spcBef>
                <a:spcPts val="0"/>
              </a:spcBef>
              <a:spcAft>
                <a:spcPts val="800"/>
              </a:spcAft>
            </a:pPr>
            <a:r>
              <a:rPr lang="en-US" b="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Hope Inspires us. Hope Emboldens us. </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0000"/>
              </a:lnSpc>
              <a:spcBef>
                <a:spcPts val="0"/>
              </a:spcBef>
              <a:spcAft>
                <a:spcPts val="800"/>
              </a:spcAft>
            </a:pPr>
            <a:r>
              <a:rPr lang="en-US" b="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Keep Hoping, Keep Believing. Keep Putting One Foot In Front Of The Other</a:t>
            </a:r>
            <a:endParaRPr lang="en-US" sz="1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out)">
                                      <p:cBhvr>
                                        <p:cTn id="7" dur="2000"/>
                                        <p:tgtEl>
                                          <p:spTgt spid="3">
                                            <p:bg/>
                                          </p:spTgt>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out)">
                                      <p:cBhvr>
                                        <p:cTn id="10" dur="2000"/>
                                        <p:tgtEl>
                                          <p:spTgt spid="3">
                                            <p:txEl>
                                              <p:pRg st="0" end="0"/>
                                            </p:txEl>
                                          </p:spTgt>
                                        </p:tgtEl>
                                      </p:cBhvr>
                                    </p:animEffect>
                                  </p:childTnLst>
                                </p:cTn>
                              </p:par>
                            </p:childTnLst>
                          </p:cTn>
                        </p:par>
                        <p:par>
                          <p:cTn id="11" fill="hold">
                            <p:stCondLst>
                              <p:cond delay="2000"/>
                            </p:stCondLst>
                            <p:childTnLst>
                              <p:par>
                                <p:cTn id="12" presetID="6" presetClass="entr" presetSubtype="32"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out)">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out)">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out)">
                                      <p:cBhvr>
                                        <p:cTn id="24" dur="2000"/>
                                        <p:tgtEl>
                                          <p:spTgt spid="3">
                                            <p:txEl>
                                              <p:pRg st="3" end="3"/>
                                            </p:txEl>
                                          </p:spTgt>
                                        </p:tgtEl>
                                      </p:cBhvr>
                                    </p:animEffect>
                                  </p:childTnLst>
                                </p:cTn>
                              </p:par>
                            </p:childTnLst>
                          </p:cTn>
                        </p:par>
                        <p:par>
                          <p:cTn id="25" fill="hold">
                            <p:stCondLst>
                              <p:cond delay="2000"/>
                            </p:stCondLst>
                            <p:childTnLst>
                              <p:par>
                                <p:cTn id="26" presetID="6" presetClass="entr" presetSubtype="32"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circle(out)">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circle(out)">
                                      <p:cBhvr>
                                        <p:cTn id="33" dur="2000"/>
                                        <p:tgtEl>
                                          <p:spTgt spid="3">
                                            <p:txEl>
                                              <p:pRg st="5" end="5"/>
                                            </p:txEl>
                                          </p:spTgt>
                                        </p:tgtEl>
                                      </p:cBhvr>
                                    </p:animEffect>
                                  </p:childTnLst>
                                </p:cTn>
                              </p:par>
                            </p:childTnLst>
                          </p:cTn>
                        </p:par>
                        <p:par>
                          <p:cTn id="34" fill="hold">
                            <p:stCondLst>
                              <p:cond delay="2000"/>
                            </p:stCondLst>
                            <p:childTnLst>
                              <p:par>
                                <p:cTn id="35" presetID="6" presetClass="entr" presetSubtype="32"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out)">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6" name="Picture 8" descr="Christmas in February: The Presentation of Jesus in the Temple | CMJ USA"/>
          <p:cNvPicPr>
            <a:picLocks noChangeAspect="1" noChangeArrowheads="1"/>
          </p:cNvPicPr>
          <p:nvPr/>
        </p:nvPicPr>
        <p:blipFill rotWithShape="1">
          <a:blip r:embed="rId1">
            <a:extLst>
              <a:ext uri="{28A0092B-C50C-407E-A947-70E740481C1C}">
                <a14:useLocalDpi xmlns:a14="http://schemas.microsoft.com/office/drawing/2010/main" val="0"/>
              </a:ext>
            </a:extLst>
          </a:blip>
          <a:srcRect t="2616" r="-2" b="29130"/>
          <a:stretch>
            <a:fillRect/>
          </a:stretch>
        </p:blipFill>
        <p:spPr bwMode="auto">
          <a:xfrm>
            <a:off x="321734" y="321733"/>
            <a:ext cx="5674894" cy="30308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nterest"/>
          <p:cNvPicPr>
            <a:picLocks noChangeAspect="1" noChangeArrowheads="1"/>
          </p:cNvPicPr>
          <p:nvPr/>
        </p:nvPicPr>
        <p:blipFill rotWithShape="1">
          <a:blip r:embed="rId2">
            <a:extLst>
              <a:ext uri="{28A0092B-C50C-407E-A947-70E740481C1C}">
                <a14:useLocalDpi xmlns:a14="http://schemas.microsoft.com/office/drawing/2010/main" val="0"/>
              </a:ext>
            </a:extLst>
          </a:blip>
          <a:srcRect t="17053" r="3" b="2037"/>
          <a:stretch>
            <a:fillRect/>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ry, Simeon, and the Prophetic Word – The Glorious Deeds of Christ"/>
          <p:cNvPicPr>
            <a:picLocks noChangeAspect="1" noChangeArrowheads="1"/>
          </p:cNvPicPr>
          <p:nvPr/>
        </p:nvPicPr>
        <p:blipFill rotWithShape="1">
          <a:blip r:embed="rId3">
            <a:extLst>
              <a:ext uri="{28A0092B-C50C-407E-A947-70E740481C1C}">
                <a14:useLocalDpi xmlns:a14="http://schemas.microsoft.com/office/drawing/2010/main" val="0"/>
              </a:ext>
            </a:extLst>
          </a:blip>
          <a:srcRect r="1216" b="-4"/>
          <a:stretch>
            <a:fillRect/>
          </a:stretch>
        </p:blipFill>
        <p:spPr bwMode="auto">
          <a:xfrm>
            <a:off x="3159553" y="3514855"/>
            <a:ext cx="2837076" cy="27859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umble. Hopefull. – robbijames"/>
          <p:cNvPicPr>
            <a:picLocks noChangeAspect="1" noChangeArrowheads="1"/>
          </p:cNvPicPr>
          <p:nvPr/>
        </p:nvPicPr>
        <p:blipFill rotWithShape="1">
          <a:blip r:embed="rId4">
            <a:extLst>
              <a:ext uri="{28A0092B-C50C-407E-A947-70E740481C1C}">
                <a14:useLocalDpi xmlns:a14="http://schemas.microsoft.com/office/drawing/2010/main" val="0"/>
              </a:ext>
            </a:extLst>
          </a:blip>
          <a:srcRect l="21845" r="6970" b="-1"/>
          <a:stretch>
            <a:fillRect/>
          </a:stretch>
        </p:blipFill>
        <p:spPr bwMode="auto">
          <a:xfrm>
            <a:off x="6195373" y="321733"/>
            <a:ext cx="5674892" cy="597907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p:cNvSpPr txBox="1"/>
          <p:nvPr/>
        </p:nvSpPr>
        <p:spPr>
          <a:xfrm>
            <a:off x="-44180" y="1144588"/>
            <a:ext cx="12190476" cy="4907869"/>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None/>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This Advent Season, look for hope in the birth of Jesus. </a:t>
            </a:r>
            <a:endPar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algn="ctr">
              <a:lnSpc>
                <a:spcPct val="150000"/>
              </a:lnSpc>
              <a:spcBef>
                <a:spcPts val="0"/>
              </a:spcBef>
              <a:spcAft>
                <a:spcPts val="1200"/>
              </a:spcAft>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Draw hope from God’s faithfulness in his long-awaited promises</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algn="ctr">
              <a:lnSpc>
                <a:spcPct val="150000"/>
              </a:lnSpc>
              <a:spcBef>
                <a:spcPts val="0"/>
              </a:spcBef>
              <a:spcAft>
                <a:spcPts val="1200"/>
              </a:spcAft>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Focus on the hope of God’s continued work in and all around you.</a:t>
            </a:r>
            <a:endPar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algn="ctr">
              <a:lnSpc>
                <a:spcPct val="100000"/>
              </a:lnSpc>
              <a:spcBef>
                <a:spcPts val="0"/>
              </a:spcBef>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Whatever life is throwing at you, you can experience the hope of </a:t>
            </a:r>
            <a:endPar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gn="ctr">
              <a:lnSpc>
                <a:spcPct val="150000"/>
              </a:lnSpc>
              <a:spcBef>
                <a:spcPts val="0"/>
              </a:spcBef>
              <a:spcAft>
                <a:spcPts val="1200"/>
              </a:spcAft>
              <a:buNone/>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God’s Spirit within you, carrying you, strengthening you </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algn="ctr">
              <a:lnSpc>
                <a:spcPct val="150000"/>
              </a:lnSpc>
              <a:spcBef>
                <a:spcPts val="0"/>
              </a:spcBef>
              <a:spcAft>
                <a:spcPts val="1200"/>
              </a:spcAft>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Start today, take a step toward hope in this Advent season.</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algn="ctr">
              <a:lnSpc>
                <a:spcPct val="150000"/>
              </a:lnSpc>
              <a:spcBef>
                <a:spcPts val="0"/>
              </a:spcBef>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Hope is dawning. Christ is coming. Christ is returning soon. </a:t>
            </a:r>
            <a:endPar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nSpc>
                <a:spcPct val="107000"/>
              </a:lnSpc>
              <a:spcBef>
                <a:spcPts val="0"/>
              </a:spcBef>
              <a:buNone/>
            </a:pPr>
            <a:endPar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txBox="1"/>
          <p:nvPr/>
        </p:nvSpPr>
        <p:spPr>
          <a:xfrm>
            <a:off x="838200" y="557193"/>
            <a:ext cx="8008088" cy="587395"/>
          </a:xfrm>
          <a:prstGeom prst="rect">
            <a:avLst/>
          </a:prstGeom>
          <a:solidFill>
            <a:schemeClr val="bg1">
              <a:alpha val="9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cap="all" spc="120"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IS YOUR NEXT STEP A STEP OF HOPE</a:t>
            </a:r>
            <a:endParaRPr lang="en-US" sz="3200" b="1" cap="all" spc="120"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2500">
        <p:push dir="d"/>
      </p:transition>
    </mc:Choice>
    <mc:Fallback>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barn(inVertical)">
                                      <p:cBhvr>
                                        <p:cTn id="20" dur="500"/>
                                        <p:tgtEl>
                                          <p:spTgt spid="2">
                                            <p:txEl>
                                              <p:pRg st="1" end="1"/>
                                            </p:txEl>
                                          </p:spTgt>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barn(inVertical)">
                                      <p:cBhvr>
                                        <p:cTn id="29" dur="500"/>
                                        <p:tgtEl>
                                          <p:spTgt spid="2">
                                            <p:txEl>
                                              <p:pRg st="3" end="3"/>
                                            </p:txEl>
                                          </p:spTgt>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barn(inVertical)">
                                      <p:cBhvr>
                                        <p:cTn id="33" dur="5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barn(inVertical)">
                                      <p:cBhvr>
                                        <p:cTn id="38" dur="500"/>
                                        <p:tgtEl>
                                          <p:spTgt spid="2">
                                            <p:txEl>
                                              <p:pRg st="5" end="5"/>
                                            </p:txEl>
                                          </p:spTgt>
                                        </p:tgtEl>
                                      </p:cBhvr>
                                    </p:animEffect>
                                  </p:childTnLst>
                                </p:cTn>
                              </p:par>
                            </p:childTnLst>
                          </p:cTn>
                        </p:par>
                        <p:par>
                          <p:cTn id="39" fill="hold">
                            <p:stCondLst>
                              <p:cond delay="500"/>
                            </p:stCondLst>
                            <p:childTnLst>
                              <p:par>
                                <p:cTn id="40" presetID="16" presetClass="entr" presetSubtype="21" fill="hold" nodeType="after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19799" y="365125"/>
            <a:ext cx="5736771" cy="1325563"/>
          </a:xfrm>
        </p:spPr>
        <p:txBody>
          <a:bodyPr>
            <a:normAutofit/>
          </a:bodyPr>
          <a:lstStyle/>
          <a:p>
            <a:r>
              <a:rPr lang="en-US" sz="4000" b="1"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This Weeks Challenge</a:t>
            </a:r>
            <a:endParaRPr lang="en-US" sz="4000" b="1"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
        <p:nvSpPr>
          <p:cNvPr id="3" name="Content Placeholder 2"/>
          <p:cNvSpPr>
            <a:spLocks noGrp="1"/>
          </p:cNvSpPr>
          <p:nvPr>
            <p:ph idx="1"/>
          </p:nvPr>
        </p:nvSpPr>
        <p:spPr>
          <a:xfrm>
            <a:off x="838200" y="1825625"/>
            <a:ext cx="8697686" cy="4117975"/>
          </a:xfrm>
          <a:solidFill>
            <a:schemeClr val="bg1"/>
          </a:solidFill>
        </p:spPr>
        <p:txBody>
          <a:bodyPr>
            <a:normAutofit/>
          </a:bodyPr>
          <a:lstStyle/>
          <a:p>
            <a:pPr marL="0" indent="0" algn="ctr">
              <a:lnSpc>
                <a:spcPct val="100000"/>
              </a:lnSpc>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No Matter the Challenges You Face This Week..</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lnSpc>
                <a:spcPct val="100000"/>
              </a:lnSpc>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Instead of Reacting in Fear</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lnSpc>
                <a:spcPct val="100000"/>
              </a:lnSpc>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Respond in Hope</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lnSpc>
                <a:spcPct val="100000"/>
              </a:lnSpc>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Watch God Reveal Himself…</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gn="ctr">
              <a:lnSpc>
                <a:spcPct val="110000"/>
              </a:lnSpc>
              <a:spcBef>
                <a:spcPts val="0"/>
              </a:spcBef>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In Ways You May Have Never Seen Before</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gn="ctr">
              <a:lnSpc>
                <a:spcPct val="100000"/>
              </a:lnSpc>
              <a:spcBef>
                <a:spcPts val="600"/>
              </a:spcBef>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Watch the Effect on… </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lnSpc>
                <a:spcPct val="100000"/>
              </a:lnSpc>
              <a:spcBef>
                <a:spcPts val="0"/>
              </a:spcBef>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Your Circumstances</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lnSpc>
                <a:spcPct val="100000"/>
              </a:lnSpc>
              <a:spcBef>
                <a:spcPts val="0"/>
              </a:spcBef>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Those Around You </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plus(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plus(in)">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plus(in)">
                                      <p:cBhvr>
                                        <p:cTn id="25" dur="2000"/>
                                        <p:tgtEl>
                                          <p:spTgt spid="3">
                                            <p:txEl>
                                              <p:pRg st="3" end="3"/>
                                            </p:txEl>
                                          </p:spTgt>
                                        </p:tgtEl>
                                      </p:cBhvr>
                                    </p:animEffect>
                                  </p:childTnLst>
                                </p:cTn>
                              </p:par>
                            </p:childTnLst>
                          </p:cTn>
                        </p:par>
                        <p:par>
                          <p:cTn id="26" fill="hold">
                            <p:stCondLst>
                              <p:cond delay="2000"/>
                            </p:stCondLst>
                            <p:childTnLst>
                              <p:par>
                                <p:cTn id="27" presetID="13" presetClass="entr" presetSubtype="16"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plus(in)">
                                      <p:cBhvr>
                                        <p:cTn id="29" dur="2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plus(in)">
                                      <p:cBhvr>
                                        <p:cTn id="34" dur="2000"/>
                                        <p:tgtEl>
                                          <p:spTgt spid="3">
                                            <p:txEl>
                                              <p:pRg st="5" end="5"/>
                                            </p:txEl>
                                          </p:spTgt>
                                        </p:tgtEl>
                                      </p:cBhvr>
                                    </p:animEffect>
                                  </p:childTnLst>
                                </p:cTn>
                              </p:par>
                            </p:childTnLst>
                          </p:cTn>
                        </p:par>
                        <p:par>
                          <p:cTn id="35" fill="hold">
                            <p:stCondLst>
                              <p:cond delay="2000"/>
                            </p:stCondLst>
                            <p:childTnLst>
                              <p:par>
                                <p:cTn id="36" presetID="13" presetClass="entr" presetSubtype="16"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plus(in)">
                                      <p:cBhvr>
                                        <p:cTn id="38" dur="2000"/>
                                        <p:tgtEl>
                                          <p:spTgt spid="3">
                                            <p:txEl>
                                              <p:pRg st="6" end="6"/>
                                            </p:txEl>
                                          </p:spTgt>
                                        </p:tgtEl>
                                      </p:cBhvr>
                                    </p:animEffect>
                                  </p:childTnLst>
                                </p:cTn>
                              </p:par>
                            </p:childTnLst>
                          </p:cTn>
                        </p:par>
                        <p:par>
                          <p:cTn id="39" fill="hold">
                            <p:stCondLst>
                              <p:cond delay="4000"/>
                            </p:stCondLst>
                            <p:childTnLst>
                              <p:par>
                                <p:cTn id="40" presetID="13" presetClass="entr" presetSubtype="16"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plus(in)">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8057" y="533400"/>
            <a:ext cx="9644743" cy="5334000"/>
          </a:xfrm>
        </p:spPr>
        <p:txBody>
          <a:bodyPr>
            <a:normAutofit/>
          </a:bodyPr>
          <a:lstStyle/>
          <a:p>
            <a:pPr marL="0" indent="0" algn="ctr">
              <a:buNone/>
              <a:defRPr/>
            </a:pPr>
            <a:r>
              <a:rPr lang="en-US" sz="3600" b="1" dirty="0">
                <a:effectLst>
                  <a:outerShdw blurRad="38100" dist="38100" dir="2700000" algn="tl">
                    <a:srgbClr val="000000">
                      <a:alpha val="43137"/>
                    </a:srgbClr>
                  </a:outerShdw>
                </a:effectLst>
                <a:latin typeface="Arial Rounded MT Bold" panose="020F0704030504030204" pitchFamily="34" charset="0"/>
              </a:rPr>
              <a:t>Spiritual Warfare</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600" b="1" dirty="0">
                <a:effectLst>
                  <a:outerShdw blurRad="38100" dist="38100" dir="2700000" algn="tl">
                    <a:srgbClr val="000000">
                      <a:alpha val="43137"/>
                    </a:srgbClr>
                  </a:outerShdw>
                </a:effectLst>
                <a:latin typeface="Arial Rounded MT Bold" panose="020F0704030504030204" pitchFamily="34" charset="0"/>
              </a:rPr>
              <a:t>10% Satan’s Tactics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600" b="1" dirty="0">
                <a:effectLst>
                  <a:outerShdw blurRad="38100" dist="38100" dir="2700000" algn="tl">
                    <a:srgbClr val="000000">
                      <a:alpha val="43137"/>
                    </a:srgbClr>
                  </a:outerShdw>
                </a:effectLst>
                <a:latin typeface="Arial Rounded MT Bold" panose="020F0704030504030204" pitchFamily="34" charset="0"/>
              </a:rPr>
              <a:t>90% How We Respond</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600" b="1" dirty="0">
                <a:effectLst>
                  <a:outerShdw blurRad="38100" dist="38100" dir="2700000" algn="tl">
                    <a:srgbClr val="000000">
                      <a:alpha val="43137"/>
                    </a:srgbClr>
                  </a:outerShdw>
                </a:effectLst>
                <a:latin typeface="Arial Rounded MT Bold" panose="020F0704030504030204" pitchFamily="34" charset="0"/>
              </a:rPr>
              <a:t>Remember… With God We Are Not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600" b="1" dirty="0">
                <a:effectLst>
                  <a:outerShdw blurRad="38100" dist="38100" dir="2700000" algn="tl">
                    <a:srgbClr val="000000">
                      <a:alpha val="43137"/>
                    </a:srgbClr>
                  </a:outerShdw>
                </a:effectLst>
                <a:latin typeface="Arial Rounded MT Bold" panose="020F0704030504030204" pitchFamily="34" charset="0"/>
              </a:rPr>
              <a:t>Helpless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600" b="1" dirty="0">
                <a:effectLst>
                  <a:outerShdw blurRad="38100" dist="38100" dir="2700000" algn="tl">
                    <a:srgbClr val="000000">
                      <a:alpha val="43137"/>
                    </a:srgbClr>
                  </a:outerShdw>
                </a:effectLst>
                <a:latin typeface="Arial Rounded MT Bold" panose="020F0704030504030204" pitchFamily="34" charset="0"/>
              </a:rPr>
              <a:t>Hopeless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600" b="1" dirty="0">
                <a:effectLst>
                  <a:outerShdw blurRad="38100" dist="38100" dir="2700000" algn="tl">
                    <a:srgbClr val="000000">
                      <a:alpha val="43137"/>
                    </a:srgbClr>
                  </a:outerShdw>
                </a:effectLst>
                <a:latin typeface="Arial Rounded MT Bold" panose="020F0704030504030204" pitchFamily="34" charset="0"/>
              </a:rPr>
              <a:t>We Are Powerful!!</a:t>
            </a:r>
            <a:endParaRPr lang="en-US"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1436913" y="457200"/>
            <a:ext cx="9503229" cy="5257800"/>
          </a:xfrm>
        </p:spPr>
        <p:txBody>
          <a:bodyPr>
            <a:normAutofit/>
          </a:bodyPr>
          <a:lstStyle/>
          <a:p>
            <a:pPr marL="0" indent="0" algn="ctr">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These are the 2 Most Important Hours of My Week – Help Me to Cherish Them </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I Am Here Today to Worship</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Not to Be Entertained</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I Am Singing to An Audience of One</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Accept My Worship Oh Lord!</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90057" y="3548741"/>
            <a:ext cx="7598229" cy="1513115"/>
          </a:xfrm>
        </p:spPr>
        <p:txBody>
          <a:bodyPr>
            <a:normAutofit fontScale="90000"/>
          </a:bodyPr>
          <a:lstStyle/>
          <a:p>
            <a:br>
              <a:rPr lang="en-US" b="1" dirty="0">
                <a:solidFill>
                  <a:schemeClr val="bg1"/>
                </a:solidFill>
                <a:effectLst>
                  <a:outerShdw blurRad="38100" dist="38100" dir="2700000" algn="tl">
                    <a:srgbClr val="000000">
                      <a:alpha val="43137"/>
                    </a:srgbClr>
                  </a:outerShdw>
                </a:effectLst>
              </a:rPr>
            </a:br>
            <a:br>
              <a:rPr lang="en-US" b="1" dirty="0">
                <a:solidFill>
                  <a:schemeClr val="bg1"/>
                </a:solidFill>
                <a:effectLst>
                  <a:outerShdw blurRad="38100" dist="38100" dir="2700000" algn="tl">
                    <a:srgbClr val="000000">
                      <a:alpha val="43137"/>
                    </a:srgbClr>
                  </a:outerShdw>
                </a:effectLst>
              </a:rPr>
            </a:br>
            <a:br>
              <a:rPr lang="en-US" b="1" dirty="0">
                <a:solidFill>
                  <a:schemeClr val="bg1"/>
                </a:solidFill>
                <a:effectLst>
                  <a:outerShdw blurRad="38100" dist="38100" dir="2700000" algn="tl">
                    <a:srgbClr val="000000">
                      <a:alpha val="43137"/>
                    </a:srgbClr>
                  </a:outerShdw>
                </a:effectLst>
              </a:rPr>
            </a:br>
            <a:br>
              <a:rPr lang="en-US" b="1" dirty="0">
                <a:solidFill>
                  <a:schemeClr val="bg1"/>
                </a:solidFill>
                <a:effectLst>
                  <a:outerShdw blurRad="38100" dist="38100" dir="2700000" algn="tl">
                    <a:srgbClr val="000000">
                      <a:alpha val="43137"/>
                    </a:srgbClr>
                  </a:outerShdw>
                </a:effectLst>
              </a:rPr>
            </a:br>
            <a:br>
              <a:rPr lang="en-US" b="1" dirty="0">
                <a:solidFill>
                  <a:schemeClr val="bg1"/>
                </a:solidFill>
                <a:effectLst>
                  <a:outerShdw blurRad="38100" dist="38100" dir="2700000" algn="tl">
                    <a:srgbClr val="000000">
                      <a:alpha val="43137"/>
                    </a:srgbClr>
                  </a:outerShdw>
                </a:effectLst>
              </a:rPr>
            </a:br>
            <a:r>
              <a:rPr lang="en-US" sz="5300" b="1" dirty="0">
                <a:solidFill>
                  <a:schemeClr val="bg1"/>
                </a:solidFill>
                <a:effectLst>
                  <a:outerShdw blurRad="38100" dist="38100" dir="2700000" algn="tl">
                    <a:srgbClr val="000000">
                      <a:alpha val="43137"/>
                    </a:srgbClr>
                  </a:outerShdw>
                </a:effectLst>
              </a:rPr>
              <a:t>“</a:t>
            </a:r>
            <a:r>
              <a:rPr lang="en-US" sz="5300" b="1"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Advent”</a:t>
            </a:r>
            <a:br>
              <a:rPr lang="en-US" sz="5300" b="1"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br>
            <a:r>
              <a:rPr lang="en-US" sz="5300" b="1"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Hope In Hopeless Times</a:t>
            </a:r>
            <a:endParaRPr lang="en-US" b="1"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325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050" name="Picture 2" descr="CUFI Prayer Update: March 2017"/>
          <p:cNvPicPr>
            <a:picLocks noGrp="1" noChangeAspect="1" noChangeArrowheads="1"/>
          </p:cNvPicPr>
          <p:nvPr>
            <p:ph idx="1"/>
          </p:nvPr>
        </p:nvPicPr>
        <p:blipFill>
          <a:blip r:embed="rId2"/>
          <a:srcRect/>
          <a:stretch>
            <a:fillRect/>
          </a:stretch>
        </p:blipFill>
        <p:spPr>
          <a:xfrm>
            <a:off x="509286" y="2737977"/>
            <a:ext cx="4194649" cy="3616521"/>
          </a:xfrm>
          <a:effectLst>
            <a:softEdge rad="88900"/>
          </a:effectLst>
        </p:spPr>
      </p:pic>
      <p:sp>
        <p:nvSpPr>
          <p:cNvPr id="2" name="TextBox 1"/>
          <p:cNvSpPr txBox="1"/>
          <p:nvPr/>
        </p:nvSpPr>
        <p:spPr>
          <a:xfrm>
            <a:off x="6582965" y="5384326"/>
            <a:ext cx="4194649" cy="738664"/>
          </a:xfrm>
          <a:prstGeom prst="rect">
            <a:avLst/>
          </a:prstGeom>
          <a:solidFill>
            <a:schemeClr val="bg1"/>
          </a:solidFill>
        </p:spPr>
        <p:txBody>
          <a:bodyPr wrap="square" rtlCol="0">
            <a:spAutoFit/>
          </a:bodyPr>
          <a:lstStyle/>
          <a:p>
            <a:pPr algn="ctr"/>
            <a:r>
              <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And All of the Innocent Victims</a:t>
            </a:r>
            <a:endPar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r>
              <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on Both Sides</a:t>
            </a:r>
            <a:endPar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p:transition spd="slow">
    <p:wedg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5243" y="1978025"/>
            <a:ext cx="7761514" cy="4351338"/>
          </a:xfrm>
        </p:spPr>
        <p:txBody>
          <a:bodyPr>
            <a:normAutofit/>
          </a:bodyPr>
          <a:lstStyle/>
          <a:p>
            <a:pPr marL="0" indent="0" algn="ctr">
              <a:buNone/>
            </a:pPr>
            <a:r>
              <a:rPr lang="en-US" sz="54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Prayer </a:t>
            </a:r>
            <a:endParaRPr lang="en-US" sz="54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gn="ctr">
              <a:buNone/>
            </a:pPr>
            <a:r>
              <a:rPr lang="en-US" sz="54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for Israel</a:t>
            </a:r>
            <a:endParaRPr lang="en-US" sz="54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gn="ctr">
              <a:buNone/>
            </a:pPr>
            <a:r>
              <a:rPr lang="en-US" sz="54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Psalm 20</a:t>
            </a:r>
            <a:endParaRPr lang="en-US" sz="54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
        <p:nvSpPr>
          <p:cNvPr id="4" name="Content Placeholder 2"/>
          <p:cNvSpPr txBox="1"/>
          <p:nvPr/>
        </p:nvSpPr>
        <p:spPr>
          <a:xfrm>
            <a:off x="262359" y="190500"/>
            <a:ext cx="11667281" cy="6477000"/>
          </a:xfrm>
          <a:prstGeom prst="rect">
            <a:avLst/>
          </a:prstGeom>
          <a:solidFill>
            <a:schemeClr val="bg1">
              <a:alpha val="9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Bef>
                <a:spcPts val="225"/>
              </a:spcBef>
              <a:buFont typeface="Arial" panose="020B0604020202020204" pitchFamily="34" charset="0"/>
              <a:buNone/>
              <a:defRPr/>
            </a:pPr>
            <a:r>
              <a:rPr lang="en-US" sz="3200" b="1" dirty="0">
                <a:solidFill>
                  <a:srgbClr val="000000"/>
                </a:solidFill>
                <a:effectLst>
                  <a:outerShdw blurRad="38100" dist="38100" dir="2700000" algn="tl">
                    <a:srgbClr val="000000">
                      <a:alpha val="43137"/>
                    </a:srgbClr>
                  </a:outerShdw>
                </a:effectLst>
                <a:latin typeface="system-ui"/>
              </a:rPr>
              <a:t>May the </a:t>
            </a:r>
            <a:r>
              <a:rPr lang="en-US" sz="3200" b="1" cap="small" dirty="0">
                <a:solidFill>
                  <a:srgbClr val="000000"/>
                </a:solidFill>
                <a:effectLst>
                  <a:outerShdw blurRad="38100" dist="38100" dir="2700000" algn="tl">
                    <a:srgbClr val="000000">
                      <a:alpha val="43137"/>
                    </a:srgbClr>
                  </a:outerShdw>
                </a:effectLst>
                <a:latin typeface="system-ui"/>
              </a:rPr>
              <a:t>Lord</a:t>
            </a:r>
            <a:r>
              <a:rPr lang="en-US" sz="3200" b="1" dirty="0">
                <a:solidFill>
                  <a:srgbClr val="000000"/>
                </a:solidFill>
                <a:effectLst>
                  <a:outerShdw blurRad="38100" dist="38100" dir="2700000" algn="tl">
                    <a:srgbClr val="000000">
                      <a:alpha val="43137"/>
                    </a:srgbClr>
                  </a:outerShdw>
                </a:effectLst>
                <a:latin typeface="system-ui"/>
              </a:rPr>
              <a:t> answer you in the day of trouble! May the name of the God of Jacob protect you! </a:t>
            </a:r>
            <a:r>
              <a:rPr lang="en-US" sz="3200" b="1" baseline="30000" dirty="0">
                <a:solidFill>
                  <a:srgbClr val="000000"/>
                </a:solidFill>
                <a:effectLst>
                  <a:outerShdw blurRad="38100" dist="38100" dir="2700000" algn="tl">
                    <a:srgbClr val="000000">
                      <a:alpha val="43137"/>
                    </a:srgbClr>
                  </a:outerShdw>
                </a:effectLst>
                <a:latin typeface="system-ui"/>
              </a:rPr>
              <a:t>2 </a:t>
            </a:r>
            <a:r>
              <a:rPr lang="en-US" sz="3200" b="1" dirty="0">
                <a:solidFill>
                  <a:srgbClr val="000000"/>
                </a:solidFill>
                <a:effectLst>
                  <a:outerShdw blurRad="38100" dist="38100" dir="2700000" algn="tl">
                    <a:srgbClr val="000000">
                      <a:alpha val="43137"/>
                    </a:srgbClr>
                  </a:outerShdw>
                </a:effectLst>
                <a:latin typeface="system-ui"/>
              </a:rPr>
              <a:t>May he send you help from the sanctuary and give you support from Zion! </a:t>
            </a:r>
            <a:r>
              <a:rPr lang="en-US" sz="3200" b="1" baseline="30000" dirty="0">
                <a:solidFill>
                  <a:srgbClr val="000000"/>
                </a:solidFill>
                <a:effectLst>
                  <a:outerShdw blurRad="38100" dist="38100" dir="2700000" algn="tl">
                    <a:srgbClr val="000000">
                      <a:alpha val="43137"/>
                    </a:srgbClr>
                  </a:outerShdw>
                </a:effectLst>
                <a:latin typeface="system-ui"/>
              </a:rPr>
              <a:t>3 </a:t>
            </a:r>
            <a:r>
              <a:rPr lang="en-US" sz="3200" b="1" dirty="0">
                <a:solidFill>
                  <a:srgbClr val="000000"/>
                </a:solidFill>
                <a:effectLst>
                  <a:outerShdw blurRad="38100" dist="38100" dir="2700000" algn="tl">
                    <a:srgbClr val="000000">
                      <a:alpha val="43137"/>
                    </a:srgbClr>
                  </a:outerShdw>
                </a:effectLst>
                <a:latin typeface="system-ui"/>
              </a:rPr>
              <a:t>May he remember all your offerings and regard with favor your burnt sacrifices! </a:t>
            </a:r>
            <a:r>
              <a:rPr lang="en-US" sz="3200" b="1" i="1" dirty="0">
                <a:solidFill>
                  <a:srgbClr val="000000"/>
                </a:solidFill>
                <a:effectLst>
                  <a:outerShdw blurRad="38100" dist="38100" dir="2700000" algn="tl">
                    <a:srgbClr val="000000">
                      <a:alpha val="43137"/>
                    </a:srgbClr>
                  </a:outerShdw>
                </a:effectLst>
                <a:latin typeface="system-ui"/>
              </a:rPr>
              <a:t>Selah </a:t>
            </a:r>
            <a:r>
              <a:rPr lang="en-US" sz="3200" b="1" baseline="30000" dirty="0">
                <a:solidFill>
                  <a:srgbClr val="000000"/>
                </a:solidFill>
                <a:effectLst>
                  <a:outerShdw blurRad="38100" dist="38100" dir="2700000" algn="tl">
                    <a:srgbClr val="000000">
                      <a:alpha val="43137"/>
                    </a:srgbClr>
                  </a:outerShdw>
                </a:effectLst>
                <a:latin typeface="system-ui"/>
              </a:rPr>
              <a:t>4 </a:t>
            </a:r>
            <a:r>
              <a:rPr lang="en-US" sz="3200" b="1" dirty="0">
                <a:solidFill>
                  <a:srgbClr val="000000"/>
                </a:solidFill>
                <a:effectLst>
                  <a:outerShdw blurRad="38100" dist="38100" dir="2700000" algn="tl">
                    <a:srgbClr val="000000">
                      <a:alpha val="43137"/>
                    </a:srgbClr>
                  </a:outerShdw>
                </a:effectLst>
                <a:latin typeface="system-ui"/>
              </a:rPr>
              <a:t>May he grant you your heart's desire and fulfill all your plans! </a:t>
            </a:r>
            <a:r>
              <a:rPr lang="en-US" sz="3200" b="1" baseline="30000" dirty="0">
                <a:solidFill>
                  <a:srgbClr val="000000"/>
                </a:solidFill>
                <a:effectLst>
                  <a:outerShdw blurRad="38100" dist="38100" dir="2700000" algn="tl">
                    <a:srgbClr val="000000">
                      <a:alpha val="43137"/>
                    </a:srgbClr>
                  </a:outerShdw>
                </a:effectLst>
                <a:latin typeface="system-ui"/>
              </a:rPr>
              <a:t>5 </a:t>
            </a:r>
            <a:r>
              <a:rPr lang="en-US" sz="3200" b="1" dirty="0">
                <a:solidFill>
                  <a:srgbClr val="000000"/>
                </a:solidFill>
                <a:effectLst>
                  <a:outerShdw blurRad="38100" dist="38100" dir="2700000" algn="tl">
                    <a:srgbClr val="000000">
                      <a:alpha val="43137"/>
                    </a:srgbClr>
                  </a:outerShdw>
                </a:effectLst>
                <a:latin typeface="system-ui"/>
              </a:rPr>
              <a:t>May we shout for joy over your salvation, and in the name of our God set up our banners! May the </a:t>
            </a:r>
            <a:r>
              <a:rPr lang="en-US" sz="3200" b="1" cap="small" dirty="0">
                <a:solidFill>
                  <a:srgbClr val="000000"/>
                </a:solidFill>
                <a:effectLst>
                  <a:outerShdw blurRad="38100" dist="38100" dir="2700000" algn="tl">
                    <a:srgbClr val="000000">
                      <a:alpha val="43137"/>
                    </a:srgbClr>
                  </a:outerShdw>
                </a:effectLst>
                <a:latin typeface="system-ui"/>
              </a:rPr>
              <a:t>Lord</a:t>
            </a:r>
            <a:r>
              <a:rPr lang="en-US" sz="3200" b="1" dirty="0">
                <a:solidFill>
                  <a:srgbClr val="000000"/>
                </a:solidFill>
                <a:effectLst>
                  <a:outerShdw blurRad="38100" dist="38100" dir="2700000" algn="tl">
                    <a:srgbClr val="000000">
                      <a:alpha val="43137"/>
                    </a:srgbClr>
                  </a:outerShdw>
                </a:effectLst>
                <a:latin typeface="system-ui"/>
              </a:rPr>
              <a:t> fulfill all your petitions! </a:t>
            </a:r>
            <a:r>
              <a:rPr lang="en-US" sz="3200" b="1" baseline="30000" dirty="0">
                <a:solidFill>
                  <a:srgbClr val="000000"/>
                </a:solidFill>
                <a:effectLst>
                  <a:outerShdw blurRad="38100" dist="38100" dir="2700000" algn="tl">
                    <a:srgbClr val="000000">
                      <a:alpha val="43137"/>
                    </a:srgbClr>
                  </a:outerShdw>
                </a:effectLst>
                <a:latin typeface="system-ui"/>
              </a:rPr>
              <a:t>6 </a:t>
            </a:r>
            <a:r>
              <a:rPr lang="en-US" sz="3200" b="1" dirty="0">
                <a:solidFill>
                  <a:srgbClr val="000000"/>
                </a:solidFill>
                <a:effectLst>
                  <a:outerShdw blurRad="38100" dist="38100" dir="2700000" algn="tl">
                    <a:srgbClr val="000000">
                      <a:alpha val="43137"/>
                    </a:srgbClr>
                  </a:outerShdw>
                </a:effectLst>
                <a:latin typeface="system-ui"/>
              </a:rPr>
              <a:t>Now I know that the </a:t>
            </a:r>
            <a:r>
              <a:rPr lang="en-US" sz="3200" b="1" cap="small" dirty="0">
                <a:solidFill>
                  <a:srgbClr val="000000"/>
                </a:solidFill>
                <a:effectLst>
                  <a:outerShdw blurRad="38100" dist="38100" dir="2700000" algn="tl">
                    <a:srgbClr val="000000">
                      <a:alpha val="43137"/>
                    </a:srgbClr>
                  </a:outerShdw>
                </a:effectLst>
                <a:latin typeface="system-ui"/>
              </a:rPr>
              <a:t>Lord</a:t>
            </a:r>
            <a:r>
              <a:rPr lang="en-US" sz="3200" b="1" dirty="0">
                <a:solidFill>
                  <a:srgbClr val="000000"/>
                </a:solidFill>
                <a:effectLst>
                  <a:outerShdw blurRad="38100" dist="38100" dir="2700000" algn="tl">
                    <a:srgbClr val="000000">
                      <a:alpha val="43137"/>
                    </a:srgbClr>
                  </a:outerShdw>
                </a:effectLst>
                <a:latin typeface="system-ui"/>
              </a:rPr>
              <a:t> saves his anointed; he will answer him from his holy heaven with the saving might of his right hand. </a:t>
            </a:r>
            <a:r>
              <a:rPr lang="en-US" sz="3200" b="1" baseline="30000" dirty="0">
                <a:solidFill>
                  <a:srgbClr val="000000"/>
                </a:solidFill>
                <a:effectLst>
                  <a:outerShdw blurRad="38100" dist="38100" dir="2700000" algn="tl">
                    <a:srgbClr val="000000">
                      <a:alpha val="43137"/>
                    </a:srgbClr>
                  </a:outerShdw>
                </a:effectLst>
                <a:latin typeface="system-ui"/>
              </a:rPr>
              <a:t>7 </a:t>
            </a:r>
            <a:r>
              <a:rPr lang="en-US" sz="3200" b="1" dirty="0">
                <a:solidFill>
                  <a:srgbClr val="000000"/>
                </a:solidFill>
                <a:effectLst>
                  <a:outerShdw blurRad="38100" dist="38100" dir="2700000" algn="tl">
                    <a:srgbClr val="000000">
                      <a:alpha val="43137"/>
                    </a:srgbClr>
                  </a:outerShdw>
                </a:effectLst>
                <a:latin typeface="system-ui"/>
              </a:rPr>
              <a:t>Some trust in chariots and some in horses, but we trust in the name of the </a:t>
            </a:r>
            <a:r>
              <a:rPr lang="en-US" sz="3200" b="1" cap="small" dirty="0">
                <a:solidFill>
                  <a:srgbClr val="000000"/>
                </a:solidFill>
                <a:effectLst>
                  <a:outerShdw blurRad="38100" dist="38100" dir="2700000" algn="tl">
                    <a:srgbClr val="000000">
                      <a:alpha val="43137"/>
                    </a:srgbClr>
                  </a:outerShdw>
                </a:effectLst>
                <a:latin typeface="system-ui"/>
              </a:rPr>
              <a:t>Lord</a:t>
            </a:r>
            <a:r>
              <a:rPr lang="en-US" sz="3200" b="1" dirty="0">
                <a:solidFill>
                  <a:srgbClr val="000000"/>
                </a:solidFill>
                <a:effectLst>
                  <a:outerShdw blurRad="38100" dist="38100" dir="2700000" algn="tl">
                    <a:srgbClr val="000000">
                      <a:alpha val="43137"/>
                    </a:srgbClr>
                  </a:outerShdw>
                </a:effectLst>
                <a:latin typeface="system-ui"/>
              </a:rPr>
              <a:t> our God. </a:t>
            </a:r>
            <a:r>
              <a:rPr lang="en-US" sz="3200" b="1" baseline="30000" dirty="0">
                <a:solidFill>
                  <a:srgbClr val="000000"/>
                </a:solidFill>
                <a:effectLst>
                  <a:outerShdw blurRad="38100" dist="38100" dir="2700000" algn="tl">
                    <a:srgbClr val="000000">
                      <a:alpha val="43137"/>
                    </a:srgbClr>
                  </a:outerShdw>
                </a:effectLst>
                <a:latin typeface="system-ui"/>
              </a:rPr>
              <a:t>8 </a:t>
            </a:r>
            <a:r>
              <a:rPr lang="en-US" sz="3200" b="1" dirty="0">
                <a:solidFill>
                  <a:srgbClr val="000000"/>
                </a:solidFill>
                <a:effectLst>
                  <a:outerShdw blurRad="38100" dist="38100" dir="2700000" algn="tl">
                    <a:srgbClr val="000000">
                      <a:alpha val="43137"/>
                    </a:srgbClr>
                  </a:outerShdw>
                </a:effectLst>
                <a:latin typeface="system-ui"/>
              </a:rPr>
              <a:t>They collapse and fall, but we rise and stand upright. </a:t>
            </a:r>
            <a:r>
              <a:rPr lang="en-US" sz="3200" b="1" baseline="30000" dirty="0">
                <a:solidFill>
                  <a:srgbClr val="000000"/>
                </a:solidFill>
                <a:effectLst>
                  <a:outerShdw blurRad="38100" dist="38100" dir="2700000" algn="tl">
                    <a:srgbClr val="000000">
                      <a:alpha val="43137"/>
                    </a:srgbClr>
                  </a:outerShdw>
                </a:effectLst>
                <a:latin typeface="system-ui"/>
              </a:rPr>
              <a:t>9 </a:t>
            </a:r>
            <a:r>
              <a:rPr lang="en-US" sz="3200" b="1" dirty="0">
                <a:solidFill>
                  <a:srgbClr val="000000"/>
                </a:solidFill>
                <a:effectLst>
                  <a:outerShdw blurRad="38100" dist="38100" dir="2700000" algn="tl">
                    <a:srgbClr val="000000">
                      <a:alpha val="43137"/>
                    </a:srgbClr>
                  </a:outerShdw>
                </a:effectLst>
                <a:latin typeface="system-ui"/>
              </a:rPr>
              <a:t>O </a:t>
            </a:r>
            <a:r>
              <a:rPr lang="en-US" sz="3200" b="1" cap="small" dirty="0">
                <a:solidFill>
                  <a:srgbClr val="000000"/>
                </a:solidFill>
                <a:effectLst>
                  <a:outerShdw blurRad="38100" dist="38100" dir="2700000" algn="tl">
                    <a:srgbClr val="000000">
                      <a:alpha val="43137"/>
                    </a:srgbClr>
                  </a:outerShdw>
                </a:effectLst>
                <a:latin typeface="system-ui"/>
              </a:rPr>
              <a:t>Lord</a:t>
            </a:r>
            <a:r>
              <a:rPr lang="en-US" sz="3200" b="1" dirty="0">
                <a:solidFill>
                  <a:srgbClr val="000000"/>
                </a:solidFill>
                <a:effectLst>
                  <a:outerShdw blurRad="38100" dist="38100" dir="2700000" algn="tl">
                    <a:srgbClr val="000000">
                      <a:alpha val="43137"/>
                    </a:srgbClr>
                  </a:outerShdw>
                </a:effectLst>
                <a:latin typeface="system-ui"/>
              </a:rPr>
              <a:t>, save the king! May he answer us when we call.</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circle(out)">
                                      <p:cBhvr>
                                        <p:cTn id="7" dur="2000"/>
                                        <p:tgtEl>
                                          <p:spTgt spid="4">
                                            <p:bg/>
                                          </p:spTgt>
                                        </p:tgtEl>
                                      </p:cBhvr>
                                    </p:animEffect>
                                  </p:childTnLst>
                                </p:cTn>
                              </p:par>
                              <p:par>
                                <p:cTn id="8" presetID="13" presetClass="entr" presetSubtype="32"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plus(out)">
                                      <p:cBhvr>
                                        <p:cTn id="10"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1926771" y="380999"/>
            <a:ext cx="8207829" cy="5900057"/>
          </a:xfrm>
        </p:spPr>
        <p:txBody>
          <a:bodyPr>
            <a:normAutofit/>
          </a:bodyPr>
          <a:lstStyle/>
          <a:p>
            <a:pPr marL="0" indent="0" algn="ctr">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I Lift My Offering to You</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Let It Please You Oh Lord</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This is My Seed</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Although It Leaves My Hand </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It will Never Leave My Life</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You Will Multiply It!</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260"/>
              </a:spcBef>
              <a:buNone/>
              <a:defRPr/>
            </a:pP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260"/>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Accept My Seed Oh Lord!</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543" y="185058"/>
            <a:ext cx="11549743" cy="6379028"/>
          </a:xfrm>
        </p:spPr>
        <p:txBody>
          <a:bodyPr>
            <a:normAutofit fontScale="92500" lnSpcReduction="10000"/>
          </a:bodyPr>
          <a:lstStyle/>
          <a:p>
            <a:pPr algn="l" rtl="0">
              <a:lnSpc>
                <a:spcPct val="110000"/>
              </a:lnSpc>
            </a:pPr>
            <a:r>
              <a:rPr lang="en-US" b="1" i="0" dirty="0">
                <a:solidFill>
                  <a:srgbClr val="1D2228"/>
                </a:solidFill>
                <a:effectLst>
                  <a:outerShdw blurRad="38100" dist="38100" dir="2700000" algn="tl">
                    <a:srgbClr val="000000">
                      <a:alpha val="43137"/>
                    </a:srgbClr>
                  </a:outerShdw>
                </a:effectLst>
                <a:latin typeface="Helvetica Neue"/>
              </a:rPr>
              <a:t>There was once a handyman who had a dog named Mace. Mace was a great dog except he had one weird habit: he liked to eat grass -- not just a little bit, but in quantities that would make a lawnmower blush. And nothing, it seemed, could cure him of it. One day, the handyman lost his wrench in the tall grass while he was working outside. He looked and looked, but it was nowhere to be found.</a:t>
            </a:r>
            <a:br>
              <a:rPr lang="en-US" b="1" i="0" dirty="0">
                <a:solidFill>
                  <a:srgbClr val="1D2228"/>
                </a:solidFill>
                <a:effectLst>
                  <a:outerShdw blurRad="38100" dist="38100" dir="2700000" algn="tl">
                    <a:srgbClr val="000000">
                      <a:alpha val="43137"/>
                    </a:srgbClr>
                  </a:outerShdw>
                </a:effectLst>
                <a:latin typeface="Helvetica Neue"/>
              </a:rPr>
            </a:br>
            <a:endParaRPr lang="en-US" b="1" i="0" dirty="0">
              <a:solidFill>
                <a:srgbClr val="1D2228"/>
              </a:solidFill>
              <a:effectLst>
                <a:outerShdw blurRad="38100" dist="38100" dir="2700000" algn="tl">
                  <a:srgbClr val="000000">
                    <a:alpha val="43137"/>
                  </a:srgbClr>
                </a:outerShdw>
              </a:effectLst>
              <a:latin typeface="Helvetica Neue"/>
            </a:endParaRPr>
          </a:p>
          <a:p>
            <a:pPr algn="l" rtl="0">
              <a:lnSpc>
                <a:spcPct val="110000"/>
              </a:lnSpc>
            </a:pPr>
            <a:r>
              <a:rPr lang="en-US" b="1" i="0" dirty="0">
                <a:solidFill>
                  <a:srgbClr val="1D2228"/>
                </a:solidFill>
                <a:effectLst>
                  <a:outerShdw blurRad="38100" dist="38100" dir="2700000" algn="tl">
                    <a:srgbClr val="000000">
                      <a:alpha val="43137"/>
                    </a:srgbClr>
                  </a:outerShdw>
                </a:effectLst>
                <a:latin typeface="Helvetica Neue"/>
              </a:rPr>
              <a:t>As it was getting dark, he gave up for the night and decided to look the next morning. When he awoke, he went outside and saw that his dog had eaten all the grass in the area, around where he had been working, and his wrench now lay in plain sight, glinting in the sun.</a:t>
            </a:r>
            <a:br>
              <a:rPr lang="en-US" b="1" i="0" dirty="0">
                <a:solidFill>
                  <a:srgbClr val="1D2228"/>
                </a:solidFill>
                <a:effectLst>
                  <a:outerShdw blurRad="38100" dist="38100" dir="2700000" algn="tl">
                    <a:srgbClr val="000000">
                      <a:alpha val="43137"/>
                    </a:srgbClr>
                  </a:outerShdw>
                </a:effectLst>
                <a:latin typeface="Helvetica Neue"/>
              </a:rPr>
            </a:br>
            <a:endParaRPr lang="en-US" b="1" i="0" dirty="0">
              <a:solidFill>
                <a:srgbClr val="1D2228"/>
              </a:solidFill>
              <a:effectLst>
                <a:outerShdw blurRad="38100" dist="38100" dir="2700000" algn="tl">
                  <a:srgbClr val="000000">
                    <a:alpha val="43137"/>
                  </a:srgbClr>
                </a:outerShdw>
              </a:effectLst>
              <a:latin typeface="Helvetica Neue"/>
            </a:endParaRPr>
          </a:p>
          <a:p>
            <a:pPr algn="l" rtl="0">
              <a:lnSpc>
                <a:spcPct val="110000"/>
              </a:lnSpc>
            </a:pPr>
            <a:r>
              <a:rPr lang="en-US" b="1" i="0" dirty="0">
                <a:solidFill>
                  <a:srgbClr val="1D2228"/>
                </a:solidFill>
                <a:effectLst>
                  <a:outerShdw blurRad="38100" dist="38100" dir="2700000" algn="tl">
                    <a:srgbClr val="000000">
                      <a:alpha val="43137"/>
                    </a:srgbClr>
                  </a:outerShdw>
                </a:effectLst>
                <a:latin typeface="Helvetica Neue"/>
              </a:rPr>
              <a:t>Going out to get his wrench, he called the dog over to him and said, "A grazing Mace, how sweet the hound, that saved a wrench for me."</a:t>
            </a:r>
            <a:endParaRPr lang="en-US" b="1" i="0" dirty="0">
              <a:solidFill>
                <a:srgbClr val="1D2228"/>
              </a:solidFill>
              <a:effectLst>
                <a:outerShdw blurRad="38100" dist="38100" dir="2700000" algn="tl">
                  <a:srgbClr val="000000">
                    <a:alpha val="43137"/>
                  </a:srgbClr>
                </a:outerShdw>
              </a:effectLst>
              <a:latin typeface="Helvetica Neue"/>
            </a:endParaRPr>
          </a:p>
          <a:p>
            <a:pPr marL="0" indent="0">
              <a:buNone/>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chemeClr val="accent4">
              <a:lumMod val="60000"/>
              <a:lumOff val="40000"/>
              <a:alpha val="90000"/>
            </a:schemeClr>
          </a:solidFill>
        </p:spPr>
        <p:txBody>
          <a:bodyPr>
            <a:normAutofit/>
          </a:bodyPr>
          <a:lstStyle/>
          <a:p>
            <a:pPr marL="0" lvl="0" indent="0" algn="ctr" latinLnBrk="1">
              <a:lnSpc>
                <a:spcPct val="150000"/>
              </a:lnSpc>
              <a:buNone/>
            </a:pPr>
            <a:r>
              <a:rPr lang="en-US" sz="4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Hope</a:t>
            </a:r>
            <a:r>
              <a:rPr lang="en-US" sz="42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a:t>
            </a:r>
            <a:endParaRPr lang="en-US" sz="42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lvl="0" indent="0" algn="ctr" latinLnBrk="1">
              <a:lnSpc>
                <a:spcPct val="110000"/>
              </a:lnSpc>
              <a:spcBef>
                <a:spcPts val="0"/>
              </a:spcBef>
              <a:buNone/>
            </a:pPr>
            <a:r>
              <a:rPr lang="en-US" sz="3000" i="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Expectation, a thing longed for, Expecting God to Do Something</a:t>
            </a:r>
            <a:endParaRPr lang="en-US" sz="3000" i="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lvl="0" indent="0" algn="ctr" latinLnBrk="1">
              <a:lnSpc>
                <a:spcPct val="150000"/>
              </a:lnSpc>
              <a:buNone/>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For Abe…</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lvl="0" indent="0" algn="ctr" latinLnBrk="1">
              <a:lnSpc>
                <a:spcPct val="100000"/>
              </a:lnSpc>
              <a:spcBef>
                <a:spcPts val="0"/>
              </a:spcBef>
              <a:buNone/>
            </a:pPr>
            <a:r>
              <a:rPr lang="en-US" sz="33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a:t>
            </a: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Hope was Ram Caught in the Thicket</a:t>
            </a:r>
            <a:endParaRPr lang="en-US" sz="33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gn="ctr" latinLnBrk="1">
              <a:lnSpc>
                <a:spcPct val="150000"/>
              </a:lnSpc>
              <a:spcBef>
                <a:spcPts val="1200"/>
              </a:spcBef>
              <a:buNone/>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In the Midst of a Broken World...  </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lvl="0" indent="0" algn="ctr" latinLnBrk="1">
              <a:lnSpc>
                <a:spcPct val="100000"/>
              </a:lnSpc>
              <a:spcBef>
                <a:spcPts val="0"/>
              </a:spcBef>
              <a:buNone/>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a:t>
            </a: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it was a Cross Covered Red in the Blood of Jesus</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lvl="0" indent="0" algn="ctr" latinLnBrk="1">
              <a:lnSpc>
                <a:spcPct val="150000"/>
              </a:lnSpc>
              <a:spcBef>
                <a:spcPts val="1200"/>
              </a:spcBef>
              <a:buNone/>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Those Facing Tragedy and Loss</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latinLnBrk="1">
              <a:lnSpc>
                <a:spcPct val="100000"/>
              </a:lnSpc>
              <a:spcBef>
                <a:spcPts val="0"/>
              </a:spcBef>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Its an Empty Tomb </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latinLnBrk="1">
              <a:lnSpc>
                <a:spcPct val="150000"/>
              </a:lnSpc>
              <a:buNone/>
            </a:pPr>
            <a:r>
              <a:rPr lang="en-US" sz="33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But It All Points to a Baby in a Manger</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3">
                                            <p:txEl>
                                              <p:pRg st="4" end="4"/>
                                            </p:txEl>
                                          </p:spTgt>
                                        </p:tgtEl>
                                      </p:cBhvr>
                                    </p:animEffect>
                                  </p:childTnLst>
                                </p:cTn>
                              </p:par>
                            </p:childTnLst>
                          </p:cTn>
                        </p:par>
                        <p:par>
                          <p:cTn id="41" fill="hold">
                            <p:stCondLst>
                              <p:cond delay="500"/>
                            </p:stCondLst>
                            <p:childTnLst>
                              <p:par>
                                <p:cTn id="42" presetID="53" presetClass="entr" presetSubtype="16"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6" dur="5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p:cTn id="5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3" dur="500"/>
                                        <p:tgtEl>
                                          <p:spTgt spid="3">
                                            <p:txEl>
                                              <p:pRg st="6" end="6"/>
                                            </p:txEl>
                                          </p:spTgt>
                                        </p:tgtEl>
                                      </p:cBhvr>
                                    </p:animEffect>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p:cTn id="5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9" dur="500"/>
                                        <p:tgtEl>
                                          <p:spTgt spid="3">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3">
                                            <p:txEl>
                                              <p:pRg st="8" end="8"/>
                                            </p:txEl>
                                          </p:spTgt>
                                        </p:tgtEl>
                                        <p:attrNameLst>
                                          <p:attrName>style.visibility</p:attrName>
                                        </p:attrNameLst>
                                      </p:cBhvr>
                                      <p:to>
                                        <p:strVal val="visible"/>
                                      </p:to>
                                    </p:set>
                                    <p:anim calcmode="lin" valueType="num">
                                      <p:cBhvr>
                                        <p:cTn id="64"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5"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3000" b="-2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855" y="233916"/>
            <a:ext cx="11945173" cy="6308398"/>
          </a:xfrm>
          <a:solidFill>
            <a:schemeClr val="bg1">
              <a:alpha val="90000"/>
            </a:schemeClr>
          </a:solidFill>
        </p:spPr>
        <p:txBody>
          <a:bodyPr>
            <a:normAutofit/>
          </a:bodyPr>
          <a:lstStyle/>
          <a:p>
            <a:pPr marL="0" marR="0" indent="0">
              <a:lnSpc>
                <a:spcPct val="107000"/>
              </a:lnSpc>
              <a:spcBef>
                <a:spcPts val="0"/>
              </a:spcBef>
              <a:spcAft>
                <a:spcPts val="800"/>
              </a:spcAft>
              <a:buNone/>
            </a:pPr>
            <a:r>
              <a:rPr lang="en-US" sz="2600"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25 </a:t>
            </a:r>
            <a:r>
              <a:rPr lang="en-US" sz="26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Now there was a man in Jerusalem called Simeon, who was righteous and devout. He was waiting for the consolation of Israel, and the Holy Spirit was on him. </a:t>
            </a:r>
            <a:r>
              <a:rPr lang="en-US" sz="2600"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26 </a:t>
            </a:r>
            <a:r>
              <a:rPr lang="en-US" sz="26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It had been revealed to him by the Holy Spirit that he would not die before he had seen the Lord’s Messiah. </a:t>
            </a:r>
            <a:r>
              <a:rPr lang="en-US" sz="2600"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27 </a:t>
            </a:r>
            <a:r>
              <a:rPr lang="en-US" sz="26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Moved by the Spirit, he went into the temple courts. When the parents brought in the child Jesus to do for him what the custom of the Law required, </a:t>
            </a:r>
            <a:r>
              <a:rPr lang="en-US" sz="2600"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28</a:t>
            </a:r>
            <a:r>
              <a:rPr lang="en-US" sz="26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 Simeon took him in his arms and praised God, saying:</a:t>
            </a:r>
            <a:endParaRPr lang="en-US" sz="2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600"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29 </a:t>
            </a:r>
            <a:r>
              <a:rPr lang="en-US" sz="26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“Sovereign Lord, as you have promised, you may now dismiss your servant in peace. </a:t>
            </a:r>
            <a:r>
              <a:rPr lang="en-US" sz="2600"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30 </a:t>
            </a:r>
            <a:r>
              <a:rPr lang="en-US" sz="26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For my eyes have seen your salvation, </a:t>
            </a:r>
            <a:r>
              <a:rPr lang="en-US" sz="2600"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31 </a:t>
            </a:r>
            <a:r>
              <a:rPr lang="en-US" sz="26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which you have prepared in the sight of all nations: </a:t>
            </a:r>
            <a:r>
              <a:rPr lang="en-US" sz="2600"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32 </a:t>
            </a:r>
            <a:r>
              <a:rPr lang="en-US" sz="26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a light for revelation to the Gentiles, and the glory of your people Israel.”</a:t>
            </a:r>
            <a:endParaRPr lang="en-US" sz="2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600"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33 </a:t>
            </a:r>
            <a:r>
              <a:rPr lang="en-US" sz="26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The child’s father and mother marveled at what was said about him. 34 Then Simeon blessed them and said to Mary, his mother: “This child is destined to cause the falling and rising of many in Israel, and to be a sign that will be spoken against, </a:t>
            </a:r>
            <a:r>
              <a:rPr lang="en-US" sz="2600"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35 </a:t>
            </a:r>
            <a:r>
              <a:rPr lang="en-US" sz="26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so that the thoughts of many hearts will be revealed. And a sword will pierce your own soul too.”</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50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up)">
                                      <p:cBhvr>
                                        <p:cTn id="13" dur="500"/>
                                        <p:tgtEl>
                                          <p:spTgt spid="3">
                                            <p:txEl>
                                              <p:pRg st="1" end="1"/>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up)">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174625" y="301626"/>
            <a:ext cx="11734800" cy="3932917"/>
          </a:xfrm>
          <a:solidFill>
            <a:schemeClr val="bg1">
              <a:alpha val="90000"/>
            </a:schemeClr>
          </a:solidFill>
        </p:spPr>
        <p:txBody>
          <a:bodyPr>
            <a:normAutofit/>
          </a:bodyPr>
          <a:lstStyle/>
          <a:p>
            <a:pPr marL="0" marR="0" indent="0">
              <a:lnSpc>
                <a:spcPct val="107000"/>
              </a:lnSpc>
              <a:spcBef>
                <a:spcPts val="0"/>
              </a:spcBef>
              <a:spcAft>
                <a:spcPts val="800"/>
              </a:spcAft>
              <a:buNone/>
            </a:pPr>
            <a:r>
              <a:rPr lang="en-US" sz="3200"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36 </a:t>
            </a:r>
            <a:r>
              <a:rPr lang="en-US" sz="32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There was also a prophet, Anna, the daughter of Penuel, of the tribe of Asher. She was very old; she had lived with her husband seven years after her marriage, </a:t>
            </a:r>
            <a:r>
              <a:rPr lang="en-US" sz="3200"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37 </a:t>
            </a:r>
            <a:r>
              <a:rPr lang="en-US" sz="32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and then was a widow until she was eighty-four. She never left the temple but worshiped night and day, fasting and praying. </a:t>
            </a:r>
            <a:r>
              <a:rPr lang="en-US" sz="3200" b="1" i="1" spc="25" baseline="30000"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38 </a:t>
            </a:r>
            <a:r>
              <a:rPr lang="en-US" sz="3200" i="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Coming up to them at that very moment, she gave thanks to God and spoke about the child to all who were looking forward to the redemption of Jerusalem” -</a:t>
            </a:r>
            <a:r>
              <a:rPr lang="en-US" sz="3200" b="1" spc="25" dirty="0">
                <a:solidFill>
                  <a:srgbClr val="000000"/>
                </a:solidFill>
                <a:effectLst>
                  <a:outerShdw blurRad="38100" dist="38100" dir="2700000" algn="tl">
                    <a:srgbClr val="000000">
                      <a:alpha val="43137"/>
                    </a:srgbClr>
                  </a:outerShdw>
                </a:effectLst>
                <a:latin typeface="freight-sans-pro"/>
                <a:ea typeface="Times New Roman" panose="02020603050405020304" pitchFamily="18" charset="0"/>
                <a:cs typeface="Times New Roman" panose="02020603050405020304" pitchFamily="18" charset="0"/>
              </a:rPr>
              <a:t>Luke 2:22-38 NIV</a:t>
            </a:r>
            <a:endPar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sp>
        <p:nvSpPr>
          <p:cNvPr id="2" name="TextBox 1"/>
          <p:cNvSpPr txBox="1"/>
          <p:nvPr/>
        </p:nvSpPr>
        <p:spPr>
          <a:xfrm>
            <a:off x="2519157" y="4902115"/>
            <a:ext cx="7332414" cy="1323439"/>
          </a:xfrm>
          <a:prstGeom prst="rect">
            <a:avLst/>
          </a:prstGeom>
          <a:solidFill>
            <a:schemeClr val="accent4">
              <a:lumMod val="60000"/>
              <a:lumOff val="40000"/>
            </a:schemeClr>
          </a:solidFill>
        </p:spPr>
        <p:txBody>
          <a:bodyPr wrap="square" rtlCol="0">
            <a:spAutoFit/>
          </a:bodyPr>
          <a:lstStyle/>
          <a:p>
            <a:r>
              <a:rPr lang="en-US" sz="4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Simeon and Anna Teach Us…</a:t>
            </a:r>
            <a:endParaRPr lang="en-US" sz="4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r>
              <a:rPr lang="en-US" sz="4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…Life Lessons in Hope</a:t>
            </a:r>
            <a:endParaRPr lang="en-US" sz="4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30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uiExpand="1" build="p"/>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47475" y="141841"/>
            <a:ext cx="8541743" cy="1325563"/>
          </a:xfrm>
          <a:solidFill>
            <a:schemeClr val="bg1">
              <a:alpha val="90000"/>
            </a:schemeClr>
          </a:solidFill>
        </p:spPr>
        <p:txBody>
          <a:bodyPr>
            <a:normAutofit/>
          </a:bodyPr>
          <a:lstStyle/>
          <a:p>
            <a:r>
              <a:rPr lang="en-US" sz="4000" b="1" kern="0" spc="25"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No Matter How Bad Things Are… </a:t>
            </a:r>
            <a:br>
              <a:rPr lang="en-US" sz="4000" b="1" kern="0" spc="25"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br>
            <a:r>
              <a:rPr lang="en-US" sz="4000" b="1" kern="0" spc="25"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…Never Give Up Hope</a:t>
            </a:r>
            <a:endParaRPr lang="en-US" sz="8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
        <p:nvSpPr>
          <p:cNvPr id="3" name="Content Placeholder 2"/>
          <p:cNvSpPr>
            <a:spLocks noGrp="1"/>
          </p:cNvSpPr>
          <p:nvPr>
            <p:ph idx="1"/>
          </p:nvPr>
        </p:nvSpPr>
        <p:spPr>
          <a:xfrm>
            <a:off x="359228" y="3559629"/>
            <a:ext cx="7652657" cy="3646388"/>
          </a:xfrm>
        </p:spPr>
        <p:txBody>
          <a:bodyPr>
            <a:normAutofit/>
          </a:bodyPr>
          <a:lstStyle/>
          <a:p>
            <a:pPr marL="0" indent="0" algn="ctr">
              <a:buNone/>
            </a:pPr>
            <a:r>
              <a:rPr lang="en-US" b="1" kern="0" spc="25"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What A Year It Has Been</a:t>
            </a:r>
            <a:endParaRPr lang="en-US" b="1" kern="0" spc="25"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r>
              <a:rPr lang="en-US" b="1" kern="0" spc="25"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 Year Filled With Uncertainty</a:t>
            </a:r>
            <a:endParaRPr lang="en-US" b="1" kern="0" spc="25"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r>
              <a:rPr lang="en-US" b="1" kern="0" spc="25"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Politically</a:t>
            </a:r>
            <a:endParaRPr lang="en-US" b="1" kern="0" spc="25"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r>
              <a:rPr lang="en-US" b="1" kern="0" spc="25"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Spiritually</a:t>
            </a:r>
            <a:endParaRPr lang="en-US" b="1" kern="0" spc="25"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r>
              <a:rPr lang="en-US" b="1" kern="0" spc="25"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Socially</a:t>
            </a:r>
            <a:endParaRPr lang="en-US" b="1" kern="0" spc="25"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gn="ctr">
              <a:buNone/>
            </a:pPr>
            <a:r>
              <a:rPr lang="en-US" b="1" kern="0" spc="25"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Stress, Worry, Anxiety Have Hit High Levels</a:t>
            </a:r>
            <a:endParaRPr lang="en-US" sz="4400" b="1"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275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40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6000"/>
                            </p:stCondLst>
                            <p:childTnLst>
                              <p:par>
                                <p:cTn id="25" presetID="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8000"/>
                            </p:stCondLst>
                            <p:childTnLst>
                              <p:par>
                                <p:cTn id="30" presetID="2" presetClass="entr" presetSubtype="4"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371" y="507188"/>
            <a:ext cx="11691258" cy="4336955"/>
          </a:xfrm>
          <a:solidFill>
            <a:schemeClr val="bg1">
              <a:alpha val="90000"/>
            </a:schemeClr>
          </a:solidFill>
        </p:spPr>
        <p:txBody>
          <a:bodyPr>
            <a:normAutofit/>
          </a:bodyPr>
          <a:lstStyle/>
          <a:p>
            <a:pPr marL="0" marR="0">
              <a:lnSpc>
                <a:spcPct val="100000"/>
              </a:lnSpc>
              <a:spcBef>
                <a:spcPts val="0"/>
              </a:spcBef>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If There’s Ever a Year We Need to Rediscover Christmas,  </a:t>
            </a:r>
            <a:endPar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nSpc>
                <a:spcPct val="100000"/>
              </a:lnSpc>
              <a:spcBef>
                <a:spcPts val="0"/>
              </a:spcBef>
              <a:spcAft>
                <a:spcPts val="800"/>
              </a:spcAft>
              <a:buNone/>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…This Is The Year. </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a:lnSpc>
                <a:spcPct val="100000"/>
              </a:lnSpc>
              <a:spcBef>
                <a:spcPts val="0"/>
              </a:spcBef>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If There’s Ever a Year We Need to Hear And Rediscover Hope</a:t>
            </a:r>
            <a:endPar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nSpc>
                <a:spcPct val="100000"/>
              </a:lnSpc>
              <a:spcBef>
                <a:spcPts val="0"/>
              </a:spcBef>
              <a:spcAft>
                <a:spcPts val="800"/>
              </a:spcAft>
              <a:buNone/>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…It Is Now, Today</a:t>
            </a:r>
            <a:endPar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R="0">
              <a:lnSpc>
                <a:spcPct val="100000"/>
              </a:lnSpc>
              <a:spcBef>
                <a:spcPts val="0"/>
              </a:spcBef>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If There’s Ever a Year The World Needs to Hear The Hope of Christ</a:t>
            </a:r>
            <a:endPar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nSpc>
                <a:spcPct val="100000"/>
              </a:lnSpc>
              <a:spcBef>
                <a:spcPts val="0"/>
              </a:spcBef>
              <a:spcAft>
                <a:spcPts val="800"/>
              </a:spcAft>
              <a:buNone/>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…It Is Now!</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nSpc>
                <a:spcPct val="100000"/>
              </a:lnSpc>
              <a:spcBef>
                <a:spcPts val="0"/>
              </a:spcBef>
              <a:buNone/>
            </a:pPr>
            <a:r>
              <a:rPr lang="en-US" b="1" cap="all" spc="120"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a:t>
            </a:r>
            <a:r>
              <a:rPr lang="en-US" sz="3600" b="1" cap="all" spc="120"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ADVENT</a:t>
            </a:r>
            <a:endParaRPr lang="en-US" sz="36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nSpc>
                <a:spcPct val="100000"/>
              </a:lnSpc>
              <a:buNone/>
            </a:pPr>
            <a:r>
              <a:rPr lang="en-US" b="1" kern="0" spc="25"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a:t>
            </a:r>
            <a:r>
              <a:rPr lang="en-US" sz="3600" b="1" kern="0" spc="25"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This is the “Season of Hope”</a:t>
            </a:r>
            <a:endParaRPr lang="en-US" sz="4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425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2000"/>
                                        <p:tgtEl>
                                          <p:spTgt spid="3">
                                            <p:txEl>
                                              <p:pRg st="2" end="2"/>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2000"/>
                                        <p:tgtEl>
                                          <p:spTgt spid="3">
                                            <p:txEl>
                                              <p:pRg st="4" end="4"/>
                                            </p:txEl>
                                          </p:spTgt>
                                        </p:tgtEl>
                                      </p:cBhvr>
                                    </p:animEffect>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599996"/>
            <a:ext cx="10515600" cy="2757261"/>
          </a:xfrm>
          <a:solidFill>
            <a:schemeClr val="bg1">
              <a:alpha val="80000"/>
            </a:schemeClr>
          </a:solidFill>
        </p:spPr>
        <p:txBody>
          <a:bodyPr/>
          <a:lstStyle/>
          <a:p>
            <a:pPr marL="0" indent="0" algn="ctr">
              <a:buNone/>
            </a:pPr>
            <a:r>
              <a:rPr lang="en-US"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Simeon and Anna were Sparks of Hope in Israel. </a:t>
            </a:r>
            <a:endParaRPr lang="en-US"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r>
              <a:rPr lang="en-US"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More Than That, They Were Torches Of Hope, </a:t>
            </a:r>
            <a:endParaRPr lang="en-US"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r>
              <a:rPr lang="en-US"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Expecting God to Fulfill What He Had Promised. </a:t>
            </a:r>
            <a:endParaRPr lang="en-US"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r>
              <a:rPr lang="en-US"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They Believed It And…</a:t>
            </a:r>
            <a:endParaRPr lang="en-US"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buNone/>
            </a:pPr>
            <a:r>
              <a:rPr lang="en-US"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…They Were Waiting for the Promised Child!</a:t>
            </a:r>
            <a:endPar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000">
        <p:wheel spokes="1"/>
      </p:transition>
    </mc:Choice>
    <mc:Fallback>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par>
                          <p:cTn id="25" fill="hold">
                            <p:stCondLst>
                              <p:cond delay="2000"/>
                            </p:stCondLst>
                            <p:childTnLst>
                              <p:par>
                                <p:cTn id="26" presetID="6" presetClass="entr" presetSubtype="16"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circle(in)">
                                      <p:cBhvr>
                                        <p:cTn id="28"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57" y="181654"/>
            <a:ext cx="11821885" cy="4923746"/>
          </a:xfrm>
          <a:solidFill>
            <a:schemeClr val="bg1">
              <a:alpha val="80000"/>
            </a:schemeClr>
          </a:solidFill>
        </p:spPr>
        <p:txBody>
          <a:bodyPr>
            <a:normAutofit lnSpcReduction="10000"/>
          </a:bodyPr>
          <a:lstStyle/>
          <a:p>
            <a:pPr marL="0" marR="0" indent="0" algn="ctr">
              <a:lnSpc>
                <a:spcPct val="100000"/>
              </a:lnSpc>
              <a:spcBef>
                <a:spcPts val="0"/>
              </a:spcBef>
              <a:spcAft>
                <a:spcPts val="800"/>
              </a:spcAft>
              <a:buNone/>
            </a:pPr>
            <a:r>
              <a:rPr lang="en-US" sz="3200"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They Were Ready to See God Act and Do Great Things. </a:t>
            </a:r>
            <a:endParaRPr lang="en-US" sz="3200"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gn="ctr">
              <a:lnSpc>
                <a:spcPct val="100000"/>
              </a:lnSpc>
              <a:spcBef>
                <a:spcPts val="0"/>
              </a:spcBef>
              <a:spcAft>
                <a:spcPts val="800"/>
              </a:spcAft>
              <a:buNone/>
            </a:pPr>
            <a:r>
              <a:rPr lang="en-US" sz="3200"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What About You?</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a:lnSpc>
                <a:spcPct val="100000"/>
              </a:lnSpc>
              <a:spcBef>
                <a:spcPts val="0"/>
              </a:spcBef>
              <a:spcAft>
                <a:spcPts val="800"/>
              </a:spcAft>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Day after day, year after year…</a:t>
            </a:r>
            <a:endPar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a:lnSpc>
                <a:spcPct val="100000"/>
              </a:lnSpc>
              <a:spcBef>
                <a:spcPts val="0"/>
              </a:spcBef>
              <a:spcAft>
                <a:spcPts val="800"/>
              </a:spcAft>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Simeon and Anna Served God Faithfully, </a:t>
            </a:r>
            <a:endPar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a:lnSpc>
                <a:spcPct val="100000"/>
              </a:lnSpc>
              <a:spcBef>
                <a:spcPts val="0"/>
              </a:spcBef>
              <a:spcAft>
                <a:spcPts val="800"/>
              </a:spcAft>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inspired by Hope that God was at Work.</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lvl="1">
              <a:lnSpc>
                <a:spcPct val="100000"/>
              </a:lnSpc>
              <a:spcBef>
                <a:spcPts val="600"/>
              </a:spcBef>
              <a:spcAft>
                <a:spcPts val="600"/>
              </a:spcAft>
              <a:buSzPct val="100000"/>
              <a:buFont typeface="Courier New" panose="02070309020205020404" pitchFamily="49" charset="0"/>
              <a:buChar char="o"/>
              <a:tabLst>
                <a:tab pos="457200" algn="l"/>
              </a:tabLst>
            </a:pPr>
            <a:r>
              <a:rPr lang="en-US" sz="2800"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Even if they couldn’t see it, they believed / Remained Hopeful. </a:t>
            </a:r>
            <a:endParaRPr lang="en-US" sz="28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lvl="1">
              <a:lnSpc>
                <a:spcPct val="100000"/>
              </a:lnSpc>
              <a:spcBef>
                <a:spcPts val="600"/>
              </a:spcBef>
              <a:spcAft>
                <a:spcPts val="600"/>
              </a:spcAft>
              <a:buSzPct val="100000"/>
              <a:buFont typeface="Courier New" panose="02070309020205020404" pitchFamily="49" charset="0"/>
              <a:buChar char="o"/>
              <a:tabLst>
                <a:tab pos="457200" algn="l"/>
              </a:tabLst>
            </a:pPr>
            <a:r>
              <a:rPr lang="en-US" sz="2800"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Even when surrounded by hardship. </a:t>
            </a:r>
            <a:endParaRPr lang="en-US" sz="28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lvl="1">
              <a:lnSpc>
                <a:spcPct val="110000"/>
              </a:lnSpc>
              <a:spcBef>
                <a:spcPts val="600"/>
              </a:spcBef>
              <a:spcAft>
                <a:spcPts val="1200"/>
              </a:spcAft>
              <a:buSzPct val="100000"/>
              <a:buFont typeface="Courier New" panose="02070309020205020404" pitchFamily="49" charset="0"/>
              <a:buChar char="o"/>
              <a:tabLst>
                <a:tab pos="457200" algn="l"/>
              </a:tabLst>
            </a:pPr>
            <a:r>
              <a:rPr lang="en-US" sz="2800"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Even as they grew older and older.</a:t>
            </a:r>
            <a:endParaRPr lang="en-US" sz="28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0000"/>
              </a:lnSpc>
              <a:spcBef>
                <a:spcPts val="0"/>
              </a:spcBef>
              <a:spcAft>
                <a:spcPts val="800"/>
              </a:spcAft>
            </a:pPr>
            <a:r>
              <a:rPr lang="en-US" b="1" spc="25" dirty="0">
                <a:solidFill>
                  <a:srgbClr val="000000"/>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Simeon and Anna Still Held Onto Hope.</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000">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6" dur="500"/>
                                        <p:tgtEl>
                                          <p:spTgt spid="3">
                                            <p:txEl>
                                              <p:pRg st="5" end="5"/>
                                            </p:txEl>
                                          </p:spTgt>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2" dur="500"/>
                                        <p:tgtEl>
                                          <p:spTgt spid="3">
                                            <p:txEl>
                                              <p:pRg st="6" end="6"/>
                                            </p:txEl>
                                          </p:spTgt>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8623</Words>
  <Application>WPS Presentation</Application>
  <PresentationFormat>Widescreen</PresentationFormat>
  <Paragraphs>171</Paragraphs>
  <Slides>23</Slides>
  <Notes>0</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23</vt:i4>
      </vt:variant>
    </vt:vector>
  </HeadingPairs>
  <TitlesOfParts>
    <vt:vector size="42" baseType="lpstr">
      <vt:lpstr>Arial</vt:lpstr>
      <vt:lpstr>SimSun</vt:lpstr>
      <vt:lpstr>Wingdings</vt:lpstr>
      <vt:lpstr>Arial Rounded MT Bold</vt:lpstr>
      <vt:lpstr>ADLaM Display</vt:lpstr>
      <vt:lpstr>samble</vt:lpstr>
      <vt:lpstr>system-ui</vt:lpstr>
      <vt:lpstr>Courier New</vt:lpstr>
      <vt:lpstr>Times New Roman</vt:lpstr>
      <vt:lpstr>Calibri</vt:lpstr>
      <vt:lpstr>Roboto</vt:lpstr>
      <vt:lpstr>Microsoft YaHei</vt:lpstr>
      <vt:lpstr>Arial Unicode MS</vt:lpstr>
      <vt:lpstr>Calibri Light</vt:lpstr>
      <vt:lpstr>Helvetica Neue</vt:lpstr>
      <vt:lpstr>freight-sans-pro</vt:lpstr>
      <vt:lpstr>Ezra SIL</vt:lpstr>
      <vt:lpstr>Office Theme</vt:lpstr>
      <vt:lpstr>1_Office Theme</vt:lpstr>
      <vt:lpstr>PowerPoint 演示文稿</vt:lpstr>
      <vt:lpstr>     “Advent” Hope In Hopeless Times</vt:lpstr>
      <vt:lpstr>PowerPoint 演示文稿</vt:lpstr>
      <vt:lpstr>PowerPoint 演示文稿</vt:lpstr>
      <vt:lpstr>PowerPoint 演示文稿</vt:lpstr>
      <vt:lpstr>No Matter How Bad Things Are…             …Never Give Up Hope</vt:lpstr>
      <vt:lpstr>PowerPoint 演示文稿</vt:lpstr>
      <vt:lpstr>PowerPoint 演示文稿</vt:lpstr>
      <vt:lpstr>PowerPoint 演示文稿</vt:lpstr>
      <vt:lpstr>HOPE SEES BEYOND the PRESENT</vt:lpstr>
      <vt:lpstr>HOPE SEES BEYOND the PRESENT</vt:lpstr>
      <vt:lpstr>Hope Believes GOD is with US HERE, NOW, and ALWAYS</vt:lpstr>
      <vt:lpstr>HOPE INSPIRES US to KEEP BELIEVING</vt:lpstr>
      <vt:lpstr>PowerPoint 演示文稿</vt:lpstr>
      <vt:lpstr>This Weeks Challenge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“Advent” Hope In Hopelessness </dc:title>
  <dc:creator>David Linton</dc:creator>
  <cp:lastModifiedBy>edwar</cp:lastModifiedBy>
  <cp:revision>66</cp:revision>
  <cp:lastPrinted>2023-12-01T03:39:00Z</cp:lastPrinted>
  <dcterms:created xsi:type="dcterms:W3CDTF">2023-12-01T01:57:00Z</dcterms:created>
  <dcterms:modified xsi:type="dcterms:W3CDTF">2023-12-03T21:55:09Z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71387047D19D41A39EDCD6472B9F65BE_12</vt:lpwstr>
  </property>
  <property fmtid="{D5CDD505-2E9C-101B-9397-08002B2CF9AE}" pid="3" name="KSOProductBuildVer">
    <vt:lpwstr>1033-12.2.0.13306</vt:lpwstr>
  </property>
</Properties>
</file>