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12.svg" ContentType="image/svg+xml"/>
  <Override PartName="/ppt/media/image14.svg" ContentType="image/svg+xml"/>
  <Override PartName="/ppt/media/image16.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3"/>
  </p:notesMasterIdLst>
  <p:sldIdLst>
    <p:sldId id="679" r:id="rId4"/>
    <p:sldId id="649" r:id="rId5"/>
    <p:sldId id="314" r:id="rId6"/>
    <p:sldId id="666" r:id="rId7"/>
    <p:sldId id="708" r:id="rId8"/>
    <p:sldId id="318" r:id="rId9"/>
    <p:sldId id="256" r:id="rId10"/>
    <p:sldId id="257" r:id="rId11"/>
    <p:sldId id="267" r:id="rId12"/>
    <p:sldId id="738" r:id="rId13"/>
    <p:sldId id="259" r:id="rId14"/>
    <p:sldId id="260" r:id="rId15"/>
    <p:sldId id="261" r:id="rId16"/>
    <p:sldId id="263" r:id="rId17"/>
    <p:sldId id="262" r:id="rId18"/>
    <p:sldId id="269" r:id="rId19"/>
    <p:sldId id="276" r:id="rId20"/>
    <p:sldId id="274" r:id="rId21"/>
    <p:sldId id="70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59" d="100"/>
          <a:sy n="59" d="100"/>
        </p:scale>
        <p:origin x="400" y="64"/>
      </p:cViewPr>
      <p:guideLst>
        <p:guide orient="horz" pos="2160"/>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E2894-4707-4FC4-9892-BCCB52AE1005}"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253AE-8816-4C9C-9FA7-CB7A74C132A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58B43A9-DB2C-40A6-AFD6-3541E934F55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2C20E-63F6-4BFA-9E4B-2D3E7BD2A78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58B43A9-DB2C-40A6-AFD6-3541E934F55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2C20E-63F6-4BFA-9E4B-2D3E7BD2A78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58B43A9-DB2C-40A6-AFD6-3541E934F55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2C20E-63F6-4BFA-9E4B-2D3E7BD2A78C}"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A58B43A9-DB2C-40A6-AFD6-3541E934F55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2C20E-63F6-4BFA-9E4B-2D3E7BD2A78C}"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58B43A9-DB2C-40A6-AFD6-3541E934F55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2C20E-63F6-4BFA-9E4B-2D3E7BD2A78C}"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58B43A9-DB2C-40A6-AFD6-3541E934F55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2C20E-63F6-4BFA-9E4B-2D3E7BD2A78C}"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58B43A9-DB2C-40A6-AFD6-3541E934F55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2C20E-63F6-4BFA-9E4B-2D3E7BD2A78C}"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58B43A9-DB2C-40A6-AFD6-3541E934F55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62C20E-63F6-4BFA-9E4B-2D3E7BD2A78C}"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58B43A9-DB2C-40A6-AFD6-3541E934F55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62C20E-63F6-4BFA-9E4B-2D3E7BD2A78C}"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B43A9-DB2C-40A6-AFD6-3541E934F55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62C20E-63F6-4BFA-9E4B-2D3E7BD2A78C}"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58B43A9-DB2C-40A6-AFD6-3541E934F55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2C20E-63F6-4BFA-9E4B-2D3E7BD2A78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58B43A9-DB2C-40A6-AFD6-3541E934F55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2C20E-63F6-4BFA-9E4B-2D3E7BD2A78C}"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58B43A9-DB2C-40A6-AFD6-3541E934F55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2C20E-63F6-4BFA-9E4B-2D3E7BD2A78C}"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58B43A9-DB2C-40A6-AFD6-3541E934F55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2C20E-63F6-4BFA-9E4B-2D3E7BD2A78C}"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58B43A9-DB2C-40A6-AFD6-3541E934F55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2C20E-63F6-4BFA-9E4B-2D3E7BD2A78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A58B43A9-DB2C-40A6-AFD6-3541E934F55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62C20E-63F6-4BFA-9E4B-2D3E7BD2A78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A58B43A9-DB2C-40A6-AFD6-3541E934F55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2C20E-63F6-4BFA-9E4B-2D3E7BD2A78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A58B43A9-DB2C-40A6-AFD6-3541E934F55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62C20E-63F6-4BFA-9E4B-2D3E7BD2A78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A58B43A9-DB2C-40A6-AFD6-3541E934F55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62C20E-63F6-4BFA-9E4B-2D3E7BD2A78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8B43A9-DB2C-40A6-AFD6-3541E934F55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62C20E-63F6-4BFA-9E4B-2D3E7BD2A78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58B43A9-DB2C-40A6-AFD6-3541E934F55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2C20E-63F6-4BFA-9E4B-2D3E7BD2A78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58B43A9-DB2C-40A6-AFD6-3541E934F55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62C20E-63F6-4BFA-9E4B-2D3E7BD2A78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B43A9-DB2C-40A6-AFD6-3541E934F55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2C20E-63F6-4BFA-9E4B-2D3E7BD2A78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B43A9-DB2C-40A6-AFD6-3541E934F55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2C20E-63F6-4BFA-9E4B-2D3E7BD2A78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sv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sv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sv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sv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sv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sv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sv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sv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sv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1">
            <a:alphaModFix amt="90000"/>
          </a:blip>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96DAC541-7B7A-43D3-8B79-37D633B846F1}">
                <asvg:svgBlip xmlns:asvg="http://schemas.microsoft.com/office/drawing/2016/SVG/main" r:embed="rId2"/>
              </a:ext>
            </a:extLst>
          </a:blip>
          <a:srcRect/>
          <a:stretch>
            <a:fillRect b="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311" y="293912"/>
            <a:ext cx="11375571" cy="6291943"/>
          </a:xfrm>
          <a:solidFill>
            <a:schemeClr val="bg1">
              <a:alpha val="89000"/>
            </a:schemeClr>
          </a:solidFill>
        </p:spPr>
        <p:txBody>
          <a:bodyPr/>
          <a:lstStyle/>
          <a:p>
            <a:pPr marL="0" marR="0" indent="0" algn="ctr">
              <a:lnSpc>
                <a:spcPct val="150000"/>
              </a:lnSpc>
              <a:spcBef>
                <a:spcPts val="0"/>
              </a:spcBef>
              <a:spcAft>
                <a:spcPts val="800"/>
              </a:spcAft>
              <a:buNone/>
            </a:pP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God Saw and in the </a:t>
            </a:r>
            <a:r>
              <a:rPr lang="en-US" b="1" i="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a:t>
            </a:r>
            <a:r>
              <a:rPr lang="en-US" i="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Fullness of Time” </a:t>
            </a: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–Gal 4:4</a:t>
            </a:r>
            <a:endPar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marR="0" indent="0" algn="ctr">
              <a:lnSpc>
                <a:spcPct val="150000"/>
              </a:lnSpc>
              <a:spcBef>
                <a:spcPts val="0"/>
              </a:spcBef>
              <a:buNone/>
            </a:pP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Peace of God is not just a Condition….</a:t>
            </a:r>
            <a:endPar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marR="0" indent="0" algn="ctr">
              <a:lnSpc>
                <a:spcPct val="100000"/>
              </a:lnSpc>
              <a:spcBef>
                <a:spcPts val="0"/>
              </a:spcBef>
              <a:spcAft>
                <a:spcPts val="800"/>
              </a:spcAft>
              <a:buNone/>
            </a:pP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…it is a Powerful Force</a:t>
            </a:r>
            <a:endPar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marR="0" indent="0" algn="ctr">
              <a:lnSpc>
                <a:spcPct val="150000"/>
              </a:lnSpc>
              <a:spcBef>
                <a:spcPts val="0"/>
              </a:spcBef>
              <a:buNone/>
            </a:pP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It is not fragile like the world’s peace</a:t>
            </a:r>
            <a:endPar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marR="0" indent="0" algn="ctr">
              <a:lnSpc>
                <a:spcPct val="150000"/>
              </a:lnSpc>
              <a:spcBef>
                <a:spcPts val="0"/>
              </a:spcBef>
              <a:spcAft>
                <a:spcPts val="800"/>
              </a:spcAft>
              <a:buNone/>
            </a:pP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It is a Tangible Force</a:t>
            </a:r>
            <a:endPar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marR="0" indent="0" algn="ctr">
              <a:lnSpc>
                <a:spcPct val="150000"/>
              </a:lnSpc>
              <a:spcBef>
                <a:spcPts val="0"/>
              </a:spcBef>
              <a:spcAft>
                <a:spcPts val="800"/>
              </a:spcAft>
              <a:buNone/>
            </a:pP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Rom 16:20, </a:t>
            </a:r>
            <a:r>
              <a:rPr lang="en-US" i="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“The God of peace will crush </a:t>
            </a:r>
            <a:r>
              <a:rPr lang="en-US" i="1" dirty="0" err="1">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satan</a:t>
            </a:r>
            <a:r>
              <a:rPr lang="en-US" i="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 under your feet”</a:t>
            </a:r>
            <a:endParaRPr lang="en-US" i="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marR="0" indent="0" algn="ctr">
              <a:lnSpc>
                <a:spcPct val="150000"/>
              </a:lnSpc>
              <a:spcBef>
                <a:spcPts val="0"/>
              </a:spcBef>
              <a:spcAft>
                <a:spcPts val="800"/>
              </a:spcAft>
              <a:buNone/>
            </a:pPr>
            <a:r>
              <a:rPr lang="en-US" sz="32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He didn’t say the God of Power or God of Strength…</a:t>
            </a:r>
            <a:endParaRPr lang="en-US" sz="32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marR="0" indent="0" algn="ctr">
              <a:lnSpc>
                <a:spcPct val="150000"/>
              </a:lnSpc>
              <a:spcBef>
                <a:spcPts val="0"/>
              </a:spcBef>
              <a:spcAft>
                <a:spcPts val="800"/>
              </a:spcAft>
              <a:buNone/>
            </a:pPr>
            <a:r>
              <a:rPr lang="en-US" sz="40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Why?...</a:t>
            </a:r>
            <a:endParaRPr lang="en-US" sz="40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indent="0">
              <a:buNone/>
            </a:pPr>
            <a:endParaRPr lang="en-US" dirty="0">
              <a:latin typeface="Comic Sans MS" panose="030F0702030302020204" charset="0"/>
              <a:cs typeface="Comic Sans MS" panose="030F0702030302020204" charset="0"/>
            </a:endParaRPr>
          </a:p>
        </p:txBody>
      </p:sp>
      <p:sp>
        <p:nvSpPr>
          <p:cNvPr id="4" name="TextBox 3"/>
          <p:cNvSpPr txBox="1"/>
          <p:nvPr/>
        </p:nvSpPr>
        <p:spPr>
          <a:xfrm>
            <a:off x="580306" y="1493759"/>
            <a:ext cx="10026503" cy="3415030"/>
          </a:xfrm>
          <a:prstGeom prst="rect">
            <a:avLst/>
          </a:prstGeom>
          <a:solidFill>
            <a:schemeClr val="bg1"/>
          </a:solidFill>
        </p:spPr>
        <p:txBody>
          <a:bodyPr wrap="square" rtlCol="0">
            <a:spAutoFit/>
          </a:bodyPr>
          <a:lstStyle/>
          <a:p>
            <a:pPr algn="ctr"/>
            <a:r>
              <a:rPr lang="en-US" sz="7200" b="1" dirty="0">
                <a:solidFill>
                  <a:srgbClr val="FF0000"/>
                </a:solidFill>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rPr>
              <a:t>God’s Peace is a </a:t>
            </a:r>
            <a:endParaRPr lang="en-US" sz="7200" b="1" dirty="0">
              <a:solidFill>
                <a:srgbClr val="FF0000"/>
              </a:solidFill>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endParaRPr>
          </a:p>
          <a:p>
            <a:pPr algn="ctr"/>
            <a:r>
              <a:rPr lang="en-US" sz="7200" b="1" dirty="0">
                <a:solidFill>
                  <a:srgbClr val="FF0000"/>
                </a:solidFill>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rPr>
              <a:t>3-Fold Force </a:t>
            </a:r>
            <a:endParaRPr lang="en-US" sz="7200" b="1" dirty="0">
              <a:solidFill>
                <a:srgbClr val="FF0000"/>
              </a:solidFill>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endParaRPr>
          </a:p>
          <a:p>
            <a:pPr algn="ctr"/>
            <a:r>
              <a:rPr lang="en-US" sz="7200" b="1" dirty="0">
                <a:solidFill>
                  <a:srgbClr val="FF0000"/>
                </a:solidFill>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rPr>
              <a:t>to be Reckoned With</a:t>
            </a:r>
            <a:endParaRPr lang="en-US" sz="4000" b="1" dirty="0">
              <a:solidFill>
                <a:srgbClr val="FF0000"/>
              </a:solidFill>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5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2000" fill="hold"/>
                                        <p:tgtEl>
                                          <p:spTgt spid="3">
                                            <p:bg/>
                                          </p:spTgt>
                                        </p:tgtEl>
                                        <p:attrNameLst>
                                          <p:attrName>ppt_w</p:attrName>
                                        </p:attrNameLst>
                                      </p:cBhvr>
                                      <p:tavLst>
                                        <p:tav tm="0">
                                          <p:val>
                                            <p:fltVal val="0"/>
                                          </p:val>
                                        </p:tav>
                                        <p:tav tm="100000">
                                          <p:val>
                                            <p:strVal val="#ppt_w"/>
                                          </p:val>
                                        </p:tav>
                                      </p:tavLst>
                                    </p:anim>
                                    <p:anim calcmode="lin" valueType="num">
                                      <p:cBhvr>
                                        <p:cTn id="8" dur="2000" fill="hold"/>
                                        <p:tgtEl>
                                          <p:spTgt spid="3">
                                            <p:bg/>
                                          </p:spTgt>
                                        </p:tgtEl>
                                        <p:attrNameLst>
                                          <p:attrName>ppt_h</p:attrName>
                                        </p:attrNameLst>
                                      </p:cBhvr>
                                      <p:tavLst>
                                        <p:tav tm="0">
                                          <p:val>
                                            <p:fltVal val="0"/>
                                          </p:val>
                                        </p:tav>
                                        <p:tav tm="100000">
                                          <p:val>
                                            <p:strVal val="#ppt_h"/>
                                          </p:val>
                                        </p:tav>
                                      </p:tavLst>
                                    </p:anim>
                                    <p:animEffect transition="in" filter="fade">
                                      <p:cBhvr>
                                        <p:cTn id="9" dur="20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2000"/>
                                        <p:tgtEl>
                                          <p:spTgt spid="3">
                                            <p:txEl>
                                              <p:pRg st="1" end="1"/>
                                            </p:txEl>
                                          </p:spTgt>
                                        </p:tgtEl>
                                      </p:cBhvr>
                                    </p:animEffect>
                                  </p:childTnLst>
                                </p:cTn>
                              </p:par>
                            </p:childTnLst>
                          </p:cTn>
                        </p:par>
                        <p:par>
                          <p:cTn id="21" fill="hold">
                            <p:stCondLst>
                              <p:cond delay="4000"/>
                            </p:stCondLst>
                            <p:childTnLst>
                              <p:par>
                                <p:cTn id="22" presetID="53" presetClass="entr" presetSubtype="16"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2000"/>
                                        <p:tgtEl>
                                          <p:spTgt spid="3">
                                            <p:txEl>
                                              <p:pRg st="3" end="3"/>
                                            </p:txEl>
                                          </p:spTgt>
                                        </p:tgtEl>
                                      </p:cBhvr>
                                    </p:animEffect>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2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2000"/>
                                        <p:tgtEl>
                                          <p:spTgt spid="3">
                                            <p:txEl>
                                              <p:pRg st="5" end="5"/>
                                            </p:txEl>
                                          </p:spTgt>
                                        </p:tgtEl>
                                      </p:cBhvr>
                                    </p:animEffect>
                                  </p:childTnLst>
                                </p:cTn>
                              </p:par>
                            </p:childTnLst>
                          </p:cTn>
                        </p:par>
                        <p:par>
                          <p:cTn id="47" fill="hold">
                            <p:stCondLst>
                              <p:cond delay="2000"/>
                            </p:stCondLst>
                            <p:childTnLst>
                              <p:par>
                                <p:cTn id="48" presetID="53" presetClass="entr" presetSubtype="16" fill="hold" grpId="0"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2" dur="2000"/>
                                        <p:tgtEl>
                                          <p:spTgt spid="3">
                                            <p:txEl>
                                              <p:pRg st="6" end="6"/>
                                            </p:txEl>
                                          </p:spTgt>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20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circle(in)">
                                      <p:cBhvr>
                                        <p:cTn id="6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96DAC541-7B7A-43D3-8B79-37D633B846F1}">
                <asvg:svgBlip xmlns:asvg="http://schemas.microsoft.com/office/drawing/2016/SVG/main" r:embed="rId2"/>
              </a:ext>
            </a:extLst>
          </a:blip>
          <a:srcRect/>
          <a:stretch>
            <a:fillRect l="-48000" r="-4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4172"/>
            <a:ext cx="12192000" cy="6237514"/>
          </a:xfrm>
          <a:solidFill>
            <a:schemeClr val="bg1">
              <a:alpha val="90000"/>
            </a:schemeClr>
          </a:solidFill>
        </p:spPr>
        <p:txBody>
          <a:bodyPr>
            <a:normAutofit/>
          </a:bodyPr>
          <a:lstStyle/>
          <a:p>
            <a:pPr marL="0" indent="0" algn="ctr">
              <a:lnSpc>
                <a:spcPct val="100000"/>
              </a:lnSpc>
              <a:buNone/>
            </a:pPr>
            <a:r>
              <a:rPr lang="en-US" b="1" i="0" dirty="0">
                <a:solidFill>
                  <a:srgbClr val="000000"/>
                </a:solidFill>
                <a:effectLst>
                  <a:outerShdw blurRad="38100" dist="38100" dir="2700000" algn="tl">
                    <a:srgbClr val="000000">
                      <a:alpha val="43137"/>
                    </a:srgbClr>
                  </a:outerShdw>
                </a:effectLst>
                <a:latin typeface="Arial Rounded MT Bold" panose="020F0704030504030204" pitchFamily="34" charset="0"/>
                <a:ea typeface="ADLaM Display" panose="020F0502020204030204" pitchFamily="2" charset="0"/>
                <a:cs typeface="ADLaM Display" panose="020F0502020204030204" pitchFamily="2" charset="0"/>
              </a:rPr>
              <a:t>Luke 2:14 KJV</a:t>
            </a:r>
            <a:endParaRPr lang="en-US" b="1" i="0" dirty="0">
              <a:solidFill>
                <a:srgbClr val="000000"/>
              </a:solidFill>
              <a:effectLst>
                <a:outerShdw blurRad="38100" dist="38100" dir="2700000" algn="tl">
                  <a:srgbClr val="000000">
                    <a:alpha val="43137"/>
                  </a:srgbClr>
                </a:outerShdw>
              </a:effectLst>
              <a:latin typeface="Arial Rounded MT Bold" panose="020F0704030504030204" pitchFamily="34" charset="0"/>
              <a:ea typeface="ADLaM Display" panose="020F0502020204030204" pitchFamily="2" charset="0"/>
              <a:cs typeface="ADLaM Display" panose="020F0502020204030204" pitchFamily="2" charset="0"/>
            </a:endParaRPr>
          </a:p>
          <a:p>
            <a:pPr marL="0" indent="0" algn="l">
              <a:lnSpc>
                <a:spcPct val="100000"/>
              </a:lnSpc>
              <a:spcBef>
                <a:spcPts val="0"/>
              </a:spcBef>
              <a:buNone/>
            </a:pPr>
            <a: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ea typeface="ADLaM Display" panose="020F0502020204030204" pitchFamily="2" charset="0"/>
                <a:cs typeface="ADLaM Display" panose="020F0502020204030204" pitchFamily="2" charset="0"/>
              </a:rPr>
              <a:t>Glory to God in the highest, / on earth peace, good will toward men.</a:t>
            </a:r>
            <a:endPar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ea typeface="ADLaM Display" panose="020F0502020204030204" pitchFamily="2" charset="0"/>
              <a:cs typeface="ADLaM Display" panose="020F0502020204030204" pitchFamily="2" charset="0"/>
            </a:endParaRPr>
          </a:p>
          <a:p>
            <a:pPr marL="0" indent="0" algn="ctr">
              <a:lnSpc>
                <a:spcPct val="100000"/>
              </a:lnSpc>
              <a:spcBef>
                <a:spcPts val="0"/>
              </a:spcBef>
              <a:buNone/>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DLaM Display" panose="020F0502020204030204" pitchFamily="2" charset="0"/>
                <a:cs typeface="ADLaM Display" panose="020F0502020204030204" pitchFamily="2" charset="0"/>
              </a:rPr>
              <a:t>Peace</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ADLaM Display" panose="020F0502020204030204" pitchFamily="2" charset="0"/>
                <a:cs typeface="ADLaM Display" panose="020F0502020204030204" pitchFamily="2" charset="0"/>
              </a:rPr>
              <a:t>=</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DLaM Display" panose="020F0502020204030204" pitchFamily="2" charset="0"/>
                <a:cs typeface="ADLaM Display" panose="020F0502020204030204" pitchFamily="2" charset="0"/>
              </a:rPr>
              <a:t>Eirene</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ADLaM Display" panose="020F0502020204030204" pitchFamily="2" charset="0"/>
                <a:cs typeface="ADLaM Display" panose="020F0502020204030204" pitchFamily="2" charset="0"/>
              </a:rPr>
              <a:t>, </a:t>
            </a:r>
            <a:r>
              <a:rPr lang="en-US"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ADLaM Display" panose="020F0502020204030204" pitchFamily="2" charset="0"/>
                <a:cs typeface="ADLaM Display" panose="020F0502020204030204" pitchFamily="2" charset="0"/>
              </a:rPr>
              <a:t>to bind together that which was separated</a:t>
            </a:r>
            <a:endParaRPr lang="en-US"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ADLaM Display" panose="020F0502020204030204" pitchFamily="2" charset="0"/>
              <a:cs typeface="ADLaM Display" panose="020F0502020204030204" pitchFamily="2" charset="0"/>
            </a:endParaRPr>
          </a:p>
          <a:p>
            <a:pPr marL="0" indent="0" algn="ctr">
              <a:lnSpc>
                <a:spcPct val="100000"/>
              </a:lnSpc>
              <a:buNone/>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DLaM Display" panose="020F0502020204030204" pitchFamily="2" charset="0"/>
                <a:cs typeface="ADLaM Display" panose="020F0502020204030204" pitchFamily="2" charset="0"/>
              </a:rPr>
              <a:t>John 14:27 KJV</a:t>
            </a:r>
            <a:endPar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ADLaM Display" panose="020F0502020204030204" pitchFamily="2" charset="0"/>
              <a:cs typeface="ADLaM Display" panose="020F0502020204030204" pitchFamily="2" charset="0"/>
            </a:endParaRPr>
          </a:p>
          <a:p>
            <a:pPr marL="0" indent="0" algn="l">
              <a:lnSpc>
                <a:spcPct val="100000"/>
              </a:lnSpc>
              <a:spcBef>
                <a:spcPts val="0"/>
              </a:spcBef>
              <a:buNone/>
            </a:pPr>
            <a:r>
              <a:rPr lang="en-US" b="1" i="0" baseline="30000" dirty="0">
                <a:solidFill>
                  <a:srgbClr val="000000"/>
                </a:solidFill>
                <a:effectLst>
                  <a:outerShdw blurRad="38100" dist="38100" dir="2700000" algn="tl">
                    <a:srgbClr val="000000">
                      <a:alpha val="43137"/>
                    </a:srgbClr>
                  </a:outerShdw>
                </a:effectLst>
                <a:latin typeface="Arial Rounded MT Bold" panose="020F0704030504030204" pitchFamily="34" charset="0"/>
                <a:ea typeface="ADLaM Display" panose="020F0502020204030204" pitchFamily="2" charset="0"/>
                <a:cs typeface="ADLaM Display" panose="020F0502020204030204" pitchFamily="2" charset="0"/>
              </a:rPr>
              <a:t> </a:t>
            </a:r>
            <a: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ea typeface="ADLaM Display" panose="020F0502020204030204" pitchFamily="2" charset="0"/>
                <a:cs typeface="ADLaM Display" panose="020F0502020204030204" pitchFamily="2" charset="0"/>
              </a:rPr>
              <a:t>Peace I leave with you, my peace I give unto you: not as the world giveth, give I unto you. Let not your heart be troubled, neither let it be afraid.</a:t>
            </a:r>
            <a:endPar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ea typeface="ADLaM Display" panose="020F0502020204030204" pitchFamily="2" charset="0"/>
              <a:cs typeface="ADLaM Display" panose="020F0502020204030204" pitchFamily="2" charset="0"/>
            </a:endParaRPr>
          </a:p>
          <a:p>
            <a:pPr marL="0" indent="0" algn="ctr">
              <a:lnSpc>
                <a:spcPct val="100000"/>
              </a:lnSpc>
              <a:spcBef>
                <a:spcPts val="600"/>
              </a:spcBef>
              <a:buNone/>
            </a:pPr>
            <a:r>
              <a:rPr lang="en-US" b="1" i="0" dirty="0">
                <a:solidFill>
                  <a:srgbClr val="000000"/>
                </a:solidFill>
                <a:effectLst>
                  <a:outerShdw blurRad="38100" dist="38100" dir="2700000" algn="tl">
                    <a:srgbClr val="000000">
                      <a:alpha val="43137"/>
                    </a:srgbClr>
                  </a:outerShdw>
                </a:effectLst>
                <a:latin typeface="Arial Rounded MT Bold" panose="020F0704030504030204" pitchFamily="34" charset="0"/>
                <a:ea typeface="ADLaM Display" panose="020F0502020204030204" pitchFamily="2" charset="0"/>
                <a:cs typeface="ADLaM Display" panose="020F0502020204030204" pitchFamily="2" charset="0"/>
              </a:rPr>
              <a:t>John 14:27 NLT</a:t>
            </a:r>
            <a:endParaRPr lang="en-US" b="1" i="0" dirty="0">
              <a:solidFill>
                <a:srgbClr val="000000"/>
              </a:solidFill>
              <a:effectLst>
                <a:outerShdw blurRad="38100" dist="38100" dir="2700000" algn="tl">
                  <a:srgbClr val="000000">
                    <a:alpha val="43137"/>
                  </a:srgbClr>
                </a:outerShdw>
              </a:effectLst>
              <a:latin typeface="Arial Rounded MT Bold" panose="020F0704030504030204" pitchFamily="34" charset="0"/>
              <a:ea typeface="ADLaM Display" panose="020F0502020204030204" pitchFamily="2" charset="0"/>
              <a:cs typeface="ADLaM Display" panose="020F0502020204030204" pitchFamily="2" charset="0"/>
            </a:endParaRPr>
          </a:p>
          <a:p>
            <a:pPr marL="0" indent="0" algn="l">
              <a:lnSpc>
                <a:spcPct val="100000"/>
              </a:lnSpc>
              <a:spcBef>
                <a:spcPts val="0"/>
              </a:spcBef>
              <a:buNone/>
            </a:pPr>
            <a: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ea typeface="ADLaM Display" panose="020F0502020204030204" pitchFamily="2" charset="0"/>
                <a:cs typeface="ADLaM Display" panose="020F0502020204030204" pitchFamily="2" charset="0"/>
              </a:rPr>
              <a:t>I am leaving you with a gift—peace of mind and heart. And the peace I give is a gift the world cannot give. So don’t be troubled or afraid.</a:t>
            </a:r>
            <a:endPar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ea typeface="ADLaM Display" panose="020F0502020204030204" pitchFamily="2" charset="0"/>
              <a:cs typeface="ADLaM Display" panose="020F0502020204030204" pitchFamily="2" charset="0"/>
            </a:endParaRPr>
          </a:p>
          <a:p>
            <a:pPr>
              <a:lnSpc>
                <a:spcPct val="100000"/>
              </a:lnSpc>
              <a:spcBef>
                <a:spcPts val="1200"/>
              </a:spcBef>
            </a:pP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rPr>
              <a:t>H</a:t>
            </a:r>
            <a: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rPr>
              <a:t>is name shall be called Wonderful, Counsellor, The mighty God, The everlasting Father, The </a:t>
            </a:r>
            <a:r>
              <a:rPr lang="en-US" b="1" i="0" dirty="0">
                <a:solidFill>
                  <a:srgbClr val="000000"/>
                </a:solidFill>
                <a:effectLst>
                  <a:outerShdw blurRad="38100" dist="38100" dir="2700000" algn="tl">
                    <a:srgbClr val="000000">
                      <a:alpha val="43137"/>
                    </a:srgbClr>
                  </a:outerShdw>
                </a:effectLst>
                <a:latin typeface="Arial Rounded MT Bold" panose="020F0704030504030204" pitchFamily="34" charset="0"/>
              </a:rPr>
              <a:t>Prince of Peace</a:t>
            </a:r>
            <a:r>
              <a:rPr lang="en-US" b="0" i="0" dirty="0">
                <a:solidFill>
                  <a:srgbClr val="000000"/>
                </a:solidFill>
                <a:effectLst>
                  <a:outerShdw blurRad="38100" dist="38100" dir="2700000" algn="tl">
                    <a:srgbClr val="000000">
                      <a:alpha val="43137"/>
                    </a:srgbClr>
                  </a:outerShdw>
                </a:effectLst>
                <a:latin typeface="Arial Rounded MT Bold" panose="020F0704030504030204" pitchFamily="34" charset="0"/>
              </a:rPr>
              <a:t>. -</a:t>
            </a:r>
            <a:r>
              <a:rPr lang="en-US" b="1" i="0" dirty="0">
                <a:solidFill>
                  <a:srgbClr val="000000"/>
                </a:solidFill>
                <a:effectLst>
                  <a:outerShdw blurRad="38100" dist="38100" dir="2700000" algn="tl">
                    <a:srgbClr val="000000">
                      <a:alpha val="43137"/>
                    </a:srgbClr>
                  </a:outerShdw>
                </a:effectLst>
                <a:latin typeface="Arial Rounded MT Bold" panose="020F0704030504030204" pitchFamily="34" charset="0"/>
              </a:rPr>
              <a:t>Isa 9:6</a:t>
            </a:r>
            <a:endParaRPr lang="en-US" b="1" i="0"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rPr>
              <a:t>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rPr>
              <a:t>Peace= Shalom </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rPr>
              <a:t>– whole  mentally, physically, spiritually</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55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plus(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plus(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plus(in)">
                                      <p:cBhvr>
                                        <p:cTn id="24" dur="2000"/>
                                        <p:tgtEl>
                                          <p:spTgt spid="3">
                                            <p:txEl>
                                              <p:pRg st="3" end="3"/>
                                            </p:txEl>
                                          </p:spTgt>
                                        </p:tgtEl>
                                      </p:cBhvr>
                                    </p:animEffect>
                                  </p:childTnLst>
                                </p:cTn>
                              </p:par>
                            </p:childTnLst>
                          </p:cTn>
                        </p:par>
                        <p:par>
                          <p:cTn id="25" fill="hold">
                            <p:stCondLst>
                              <p:cond delay="2000"/>
                            </p:stCondLst>
                            <p:childTnLst>
                              <p:par>
                                <p:cTn id="26" presetID="13" presetClass="entr" presetSubtype="16"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plus(in)">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plus(in)">
                                      <p:cBhvr>
                                        <p:cTn id="33" dur="2000"/>
                                        <p:tgtEl>
                                          <p:spTgt spid="3">
                                            <p:txEl>
                                              <p:pRg st="5" end="5"/>
                                            </p:txEl>
                                          </p:spTgt>
                                        </p:tgtEl>
                                      </p:cBhvr>
                                    </p:animEffect>
                                  </p:childTnLst>
                                </p:cTn>
                              </p:par>
                            </p:childTnLst>
                          </p:cTn>
                        </p:par>
                        <p:par>
                          <p:cTn id="34" fill="hold">
                            <p:stCondLst>
                              <p:cond delay="2000"/>
                            </p:stCondLst>
                            <p:childTnLst>
                              <p:par>
                                <p:cTn id="35" presetID="13" presetClass="entr" presetSubtype="16"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plus(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plus(in)">
                                      <p:cBhvr>
                                        <p:cTn id="42" dur="2000"/>
                                        <p:tgtEl>
                                          <p:spTgt spid="3">
                                            <p:txEl>
                                              <p:pRg st="7" end="7"/>
                                            </p:txEl>
                                          </p:spTgt>
                                        </p:tgtEl>
                                      </p:cBhvr>
                                    </p:animEffect>
                                  </p:childTnLst>
                                </p:cTn>
                              </p:par>
                            </p:childTnLst>
                          </p:cTn>
                        </p:par>
                        <p:par>
                          <p:cTn id="43" fill="hold">
                            <p:stCondLst>
                              <p:cond delay="2000"/>
                            </p:stCondLst>
                            <p:childTnLst>
                              <p:par>
                                <p:cTn id="44" presetID="13" presetClass="entr" presetSubtype="16" fill="hold" grpId="0"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plus(in)">
                                      <p:cBhvr>
                                        <p:cTn id="4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extLst>
              <a:ext uri="{96DAC541-7B7A-43D3-8B79-37D633B846F1}">
                <asvg:svgBlip xmlns:asvg="http://schemas.microsoft.com/office/drawing/2016/SVG/main" r:embed="rId2"/>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57" y="767441"/>
            <a:ext cx="12050486" cy="5927273"/>
          </a:xfrm>
          <a:solidFill>
            <a:schemeClr val="bg1">
              <a:alpha val="90000"/>
            </a:schemeClr>
          </a:solidFill>
        </p:spPr>
        <p:txBody>
          <a:bodyPr>
            <a:normAutofit/>
          </a:bodyPr>
          <a:lstStyle/>
          <a:p>
            <a:pPr>
              <a:lnSpc>
                <a:spcPct val="100000"/>
              </a:lnSpc>
            </a:pPr>
            <a:r>
              <a:rPr lang="en-US" b="1" i="0" dirty="0">
                <a:solidFill>
                  <a:srgbClr val="111111"/>
                </a:solidFill>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Romans 5:1 </a:t>
            </a:r>
            <a:r>
              <a:rPr lang="en-US" b="0" i="0" dirty="0">
                <a:solidFill>
                  <a:srgbClr val="111111"/>
                </a:solidFill>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 Therefore, having been justified by faith, we have peace with God through our Lord Jesus Christ.</a:t>
            </a:r>
            <a:endParaRPr lang="en-US" b="0" i="0" dirty="0">
              <a:solidFill>
                <a:srgbClr val="111111"/>
              </a:solidFill>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a:lnSpc>
                <a:spcPct val="100000"/>
              </a:lnSpc>
            </a:pPr>
            <a:r>
              <a:rPr lang="en-US"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Therefore, since we have been justified [that is, acquitted of sin, declared blameless before God] by faith, [let us grasp the fact that] we have peace with God [and the joy of reconciliation with Him] through our Lord Jesus Christ (the Messiah, the Anointed). </a:t>
            </a: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AMP</a:t>
            </a:r>
            <a:endPar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a:lnSpc>
                <a:spcPct val="100000"/>
              </a:lnSpc>
              <a:spcBef>
                <a:spcPts val="1800"/>
              </a:spcBef>
            </a:pP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Philippians 4:6-7 - </a:t>
            </a:r>
            <a:r>
              <a:rPr lang="en-US"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Do not be anxious about anything, but in everything by prayer and supplication with thanksgiving let your requests be made known to God. And the peace of God, which surpasses all understanding, will guard your hearts and your minds in Christ Jesus.</a:t>
            </a:r>
            <a:endParaRPr lang="en-US" dirty="0">
              <a:effectLst>
                <a:outerShdw blurRad="38100" dist="38100" dir="2700000" algn="tl">
                  <a:srgbClr val="000000">
                    <a:alpha val="43137"/>
                  </a:srgbClr>
                </a:outerShdw>
              </a:effectLst>
              <a:latin typeface="Comic Sans MS" panose="030F0702030302020204" charset="0"/>
              <a:cs typeface="Comic Sans MS" panose="030F0702030302020204" charset="0"/>
            </a:endParaRPr>
          </a:p>
          <a:p>
            <a:pPr marL="0" indent="0" algn="ctr">
              <a:lnSpc>
                <a:spcPct val="100000"/>
              </a:lnSpc>
              <a:buNone/>
            </a:pPr>
            <a:r>
              <a:rPr lang="en-US" sz="36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Spiritual Peace</a:t>
            </a:r>
            <a:endParaRPr lang="en-US" sz="36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alphaModFix amt="90000"/>
            <a:lum/>
            <a:extLst>
              <a:ext uri="{96DAC541-7B7A-43D3-8B79-37D633B846F1}">
                <asvg:svgBlip xmlns:asvg="http://schemas.microsoft.com/office/drawing/2016/SVG/main" r:embed="rId2"/>
              </a:ext>
            </a:extLst>
          </a:blip>
          <a:srcRect/>
          <a:stretch>
            <a:fillRect l="-48000" r="-4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743" y="740229"/>
            <a:ext cx="11941628" cy="5551714"/>
          </a:xfrm>
          <a:solidFill>
            <a:schemeClr val="bg1">
              <a:alpha val="90000"/>
            </a:schemeClr>
          </a:solidFill>
        </p:spPr>
        <p:txBody>
          <a:bodyPr>
            <a:normAutofit lnSpcReduction="10000"/>
          </a:bodyPr>
          <a:lstStyle/>
          <a:p>
            <a:pPr>
              <a:lnSpc>
                <a:spcPct val="100000"/>
              </a:lnSpc>
            </a:pPr>
            <a:r>
              <a:rPr lang="en-US" b="1" kern="0"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1 Cor 14:33, </a:t>
            </a:r>
            <a:r>
              <a:rPr lang="en-US" i="1" kern="0"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For God is not a God of confusion but of peace</a:t>
            </a:r>
            <a:endParaRPr lang="en-US" i="1" kern="0"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a:lnSpc>
                <a:spcPct val="100000"/>
              </a:lnSpc>
              <a:spcBef>
                <a:spcPts val="1800"/>
              </a:spcBef>
            </a:pPr>
            <a:r>
              <a:rPr lang="en-US" b="1" i="0" dirty="0">
                <a:solidFill>
                  <a:srgbClr val="111111"/>
                </a:solidFill>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Message- </a:t>
            </a:r>
            <a:r>
              <a:rPr lang="en-US" b="1" i="1" dirty="0">
                <a:solidFill>
                  <a:srgbClr val="111111"/>
                </a:solidFill>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God doesn't stir us up into confusion; he brings us into harmony</a:t>
            </a:r>
            <a:r>
              <a:rPr lang="en-US" b="0" i="1" dirty="0">
                <a:solidFill>
                  <a:srgbClr val="111111"/>
                </a:solidFill>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 </a:t>
            </a:r>
            <a:endParaRPr lang="en-US" b="0" i="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a:lnSpc>
                <a:spcPct val="100000"/>
              </a:lnSpc>
              <a:spcBef>
                <a:spcPts val="1800"/>
              </a:spcBef>
            </a:pPr>
            <a:r>
              <a:rPr lang="en-US" b="1" i="0"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Isaiah 26:3,</a:t>
            </a:r>
            <a:r>
              <a:rPr lang="en-US" b="0" i="0"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 </a:t>
            </a:r>
            <a:r>
              <a:rPr lang="en-US" b="0" i="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You will keep in perfect peace those whose minds are steadfast, because they trust in you.</a:t>
            </a:r>
            <a:endParaRPr lang="en-US" b="0" i="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a:lnSpc>
                <a:spcPct val="100000"/>
              </a:lnSpc>
              <a:spcBef>
                <a:spcPts val="1800"/>
              </a:spcBef>
            </a:pP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Psalm 4:8 -</a:t>
            </a:r>
            <a:r>
              <a:rPr lang="en-US"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In peace I will both lie down and sleep; for you alone, O </a:t>
            </a:r>
            <a:r>
              <a:rPr lang="en-US" cap="small"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Lord</a:t>
            </a:r>
            <a:r>
              <a:rPr lang="en-US"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 make me dwell in safety.</a:t>
            </a:r>
            <a:endParaRPr lang="en-US" b="0" i="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a:lnSpc>
                <a:spcPct val="100000"/>
              </a:lnSpc>
              <a:spcBef>
                <a:spcPts val="1800"/>
              </a:spcBef>
            </a:pP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Phil 4:7, </a:t>
            </a:r>
            <a:r>
              <a:rPr lang="en-US" i="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And the peace of God, which surpasses all understanding, will guard your hearts / your minds in Christ Jesus.</a:t>
            </a:r>
            <a:endParaRPr lang="en-US" i="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indent="0" algn="ctr">
              <a:lnSpc>
                <a:spcPct val="100000"/>
              </a:lnSpc>
              <a:buNone/>
            </a:pPr>
            <a:r>
              <a:rPr lang="en-US" sz="36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Personal Peace</a:t>
            </a:r>
            <a:endParaRPr lang="en-US" sz="36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endParaRPr lang="en-US" b="0" i="0" dirty="0">
              <a:solidFill>
                <a:srgbClr val="111111"/>
              </a:solidFill>
              <a:effectLst>
                <a:outerShdw blurRad="38100" dist="38100" dir="2700000" algn="tl">
                  <a:srgbClr val="000000">
                    <a:alpha val="43137"/>
                  </a:srgbClr>
                </a:outerShdw>
              </a:effectLst>
              <a:latin typeface="Comic Sans MS" panose="030F0702030302020204" charset="0"/>
              <a:cs typeface="Comic Sans MS" panose="030F0702030302020204" charset="0"/>
            </a:endParaRPr>
          </a:p>
          <a:p>
            <a:endParaRPr lang="en-US" dirty="0">
              <a:latin typeface="Comic Sans MS" panose="030F0702030302020204" charset="0"/>
              <a:cs typeface="Comic Sans MS" panose="030F0702030302020204" charset="0"/>
            </a:endParaRPr>
          </a:p>
        </p:txBody>
      </p:sp>
    </p:spTree>
  </p:cSld>
  <p:clrMapOvr>
    <a:masterClrMapping/>
  </p:clrMapOvr>
  <mc:AlternateContent xmlns:mc="http://schemas.openxmlformats.org/markup-compatibility/2006">
    <mc:Choice xmlns:p14="http://schemas.microsoft.com/office/powerpoint/2010/main" Requires="p14">
      <p:transition spd="slow" p14:dur="3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down)">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down)">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ipe(down)">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96DAC541-7B7A-43D3-8B79-37D633B846F1}">
                <asvg:svgBlip xmlns:asvg="http://schemas.microsoft.com/office/drawing/2016/SVG/main" r:embed="rId2"/>
              </a:ext>
            </a:extLst>
          </a:blip>
          <a:srcRect/>
          <a:stretch>
            <a:fillRect l="-48000" r="-4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93271"/>
            <a:ext cx="12192000" cy="5818415"/>
          </a:xfrm>
          <a:solidFill>
            <a:schemeClr val="bg1">
              <a:alpha val="90000"/>
            </a:schemeClr>
          </a:solidFill>
        </p:spPr>
        <p:txBody>
          <a:bodyPr>
            <a:normAutofit/>
          </a:bodyPr>
          <a:lstStyle/>
          <a:p>
            <a:pPr>
              <a:lnSpc>
                <a:spcPct val="110000"/>
              </a:lnSpc>
            </a:pPr>
            <a:r>
              <a:rPr lang="en-US" b="1" dirty="0">
                <a:effectLst>
                  <a:outerShdw blurRad="38100" dist="38100" dir="2700000" algn="tl">
                    <a:srgbClr val="000000">
                      <a:alpha val="43137"/>
                    </a:srgbClr>
                  </a:outerShdw>
                </a:effectLst>
                <a:latin typeface="Calibri" panose="020F0502020204030204" pitchFamily="34" charset="0"/>
                <a:ea typeface="ADLaM Display" panose="020F0502020204030204" pitchFamily="2" charset="0"/>
                <a:cs typeface="Calibri" panose="020F0502020204030204" pitchFamily="34" charset="0"/>
              </a:rPr>
              <a:t>Ephesians 2:14, </a:t>
            </a:r>
            <a:r>
              <a:rPr lang="en-US" dirty="0">
                <a:effectLst>
                  <a:outerShdw blurRad="38100" dist="38100" dir="2700000" algn="tl">
                    <a:srgbClr val="000000">
                      <a:alpha val="43137"/>
                    </a:srgbClr>
                  </a:outerShdw>
                </a:effectLst>
                <a:latin typeface="Calibri" panose="020F0502020204030204" pitchFamily="34" charset="0"/>
                <a:ea typeface="ADLaM Display" panose="020F0502020204030204" pitchFamily="2" charset="0"/>
                <a:cs typeface="Calibri" panose="020F0502020204030204" pitchFamily="34" charset="0"/>
              </a:rPr>
              <a:t>For he himself is our peace, who has made us both one and has broken down in his flesh the dividing wall of hostility.</a:t>
            </a:r>
            <a:endParaRPr lang="en-US" dirty="0">
              <a:effectLst>
                <a:outerShdw blurRad="38100" dist="38100" dir="2700000" algn="tl">
                  <a:srgbClr val="000000">
                    <a:alpha val="43137"/>
                  </a:srgbClr>
                </a:outerShdw>
              </a:effectLst>
              <a:latin typeface="Calibri" panose="020F0502020204030204" pitchFamily="34" charset="0"/>
              <a:ea typeface="ADLaM Display" panose="020F0502020204030204" pitchFamily="2" charset="0"/>
              <a:cs typeface="Calibri" panose="020F0502020204030204" pitchFamily="34" charset="0"/>
            </a:endParaRPr>
          </a:p>
          <a:p>
            <a:pPr>
              <a:lnSpc>
                <a:spcPct val="110000"/>
              </a:lnSpc>
              <a:spcBef>
                <a:spcPts val="1800"/>
              </a:spcBef>
            </a:pPr>
            <a:r>
              <a:rPr lang="en-US" b="1" dirty="0">
                <a:effectLst>
                  <a:outerShdw blurRad="38100" dist="38100" dir="2700000" algn="tl">
                    <a:srgbClr val="000000">
                      <a:alpha val="43137"/>
                    </a:srgbClr>
                  </a:outerShdw>
                </a:effectLst>
                <a:latin typeface="Calibri" panose="020F0502020204030204" pitchFamily="34" charset="0"/>
                <a:ea typeface="ADLaM Display" panose="020F0502020204030204" pitchFamily="2" charset="0"/>
                <a:cs typeface="Calibri" panose="020F0502020204030204" pitchFamily="34" charset="0"/>
              </a:rPr>
              <a:t>Ephesians 6:15, </a:t>
            </a:r>
            <a:r>
              <a:rPr lang="en-US" dirty="0">
                <a:effectLst>
                  <a:outerShdw blurRad="38100" dist="38100" dir="2700000" algn="tl">
                    <a:srgbClr val="000000">
                      <a:alpha val="43137"/>
                    </a:srgbClr>
                  </a:outerShdw>
                </a:effectLst>
                <a:latin typeface="Calibri" panose="020F0502020204030204" pitchFamily="34" charset="0"/>
                <a:ea typeface="ADLaM Display" panose="020F0502020204030204" pitchFamily="2" charset="0"/>
                <a:cs typeface="Calibri" panose="020F0502020204030204" pitchFamily="34" charset="0"/>
              </a:rPr>
              <a:t>And, as shoes for your feet, having put on the readiness given by the gospel of peace.</a:t>
            </a:r>
            <a:endParaRPr lang="en-US" dirty="0">
              <a:effectLst>
                <a:outerShdw blurRad="38100" dist="38100" dir="2700000" algn="tl">
                  <a:srgbClr val="000000">
                    <a:alpha val="43137"/>
                  </a:srgbClr>
                </a:outerShdw>
              </a:effectLst>
              <a:latin typeface="Calibri" panose="020F0502020204030204" pitchFamily="34" charset="0"/>
              <a:ea typeface="ADLaM Display" panose="020F0502020204030204" pitchFamily="2" charset="0"/>
              <a:cs typeface="Calibri" panose="020F0502020204030204" pitchFamily="34" charset="0"/>
            </a:endParaRPr>
          </a:p>
          <a:p>
            <a:pPr>
              <a:lnSpc>
                <a:spcPct val="110000"/>
              </a:lnSpc>
              <a:spcBef>
                <a:spcPts val="1800"/>
              </a:spcBef>
            </a:pPr>
            <a:r>
              <a:rPr lang="en-US" b="1" dirty="0">
                <a:effectLst>
                  <a:outerShdw blurRad="38100" dist="38100" dir="2700000" algn="tl">
                    <a:srgbClr val="000000">
                      <a:alpha val="43137"/>
                    </a:srgbClr>
                  </a:outerShdw>
                </a:effectLst>
                <a:latin typeface="Calibri" panose="020F0502020204030204" pitchFamily="34" charset="0"/>
                <a:ea typeface="ADLaM Display" panose="020F0502020204030204" pitchFamily="2" charset="0"/>
                <a:cs typeface="Calibri" panose="020F0502020204030204" pitchFamily="34" charset="0"/>
              </a:rPr>
              <a:t>Colossians 3:15 - </a:t>
            </a:r>
            <a:r>
              <a:rPr lang="en-US" dirty="0">
                <a:effectLst>
                  <a:outerShdw blurRad="38100" dist="38100" dir="2700000" algn="tl">
                    <a:srgbClr val="000000">
                      <a:alpha val="43137"/>
                    </a:srgbClr>
                  </a:outerShdw>
                </a:effectLst>
                <a:latin typeface="Calibri" panose="020F0502020204030204" pitchFamily="34" charset="0"/>
                <a:ea typeface="ADLaM Display" panose="020F0502020204030204" pitchFamily="2" charset="0"/>
                <a:cs typeface="Calibri" panose="020F0502020204030204" pitchFamily="34" charset="0"/>
              </a:rPr>
              <a:t>And let the peace of Christ rule in your hearts, to which indeed you were called in one body. And be thankful.</a:t>
            </a:r>
            <a:endParaRPr lang="en-US" dirty="0">
              <a:effectLst>
                <a:outerShdw blurRad="38100" dist="38100" dir="2700000" algn="tl">
                  <a:srgbClr val="000000">
                    <a:alpha val="43137"/>
                  </a:srgbClr>
                </a:outerShdw>
              </a:effectLst>
              <a:latin typeface="Calibri" panose="020F0502020204030204" pitchFamily="34" charset="0"/>
              <a:ea typeface="ADLaM Display" panose="020F0502020204030204" pitchFamily="2" charset="0"/>
              <a:cs typeface="Calibri" panose="020F0502020204030204" pitchFamily="34" charset="0"/>
            </a:endParaRPr>
          </a:p>
          <a:p>
            <a:pPr>
              <a:lnSpc>
                <a:spcPct val="110000"/>
              </a:lnSpc>
              <a:spcBef>
                <a:spcPts val="1800"/>
              </a:spcBef>
            </a:pPr>
            <a:r>
              <a:rPr lang="en-US" b="1" dirty="0">
                <a:effectLst>
                  <a:outerShdw blurRad="38100" dist="38100" dir="2700000" algn="tl">
                    <a:srgbClr val="000000">
                      <a:alpha val="43137"/>
                    </a:srgbClr>
                  </a:outerShdw>
                </a:effectLst>
                <a:latin typeface="Calibri" panose="020F0502020204030204" pitchFamily="34" charset="0"/>
                <a:ea typeface="ADLaM Display" panose="020F0502020204030204" pitchFamily="2" charset="0"/>
                <a:cs typeface="Calibri" panose="020F0502020204030204" pitchFamily="34" charset="0"/>
              </a:rPr>
              <a:t>John 16:33 </a:t>
            </a:r>
            <a:r>
              <a:rPr lang="en-US" dirty="0">
                <a:effectLst>
                  <a:outerShdw blurRad="38100" dist="38100" dir="2700000" algn="tl">
                    <a:srgbClr val="000000">
                      <a:alpha val="43137"/>
                    </a:srgbClr>
                  </a:outerShdw>
                </a:effectLst>
                <a:latin typeface="Calibri" panose="020F0502020204030204" pitchFamily="34" charset="0"/>
                <a:ea typeface="ADLaM Display" panose="020F0502020204030204" pitchFamily="2" charset="0"/>
                <a:cs typeface="Calibri" panose="020F0502020204030204" pitchFamily="34" charset="0"/>
              </a:rPr>
              <a:t>- I have said these things to you, that in me you may have peace. In the world you will have tribulation. But take heart; I have overcome the world.”</a:t>
            </a:r>
            <a:endParaRPr lang="en-US" dirty="0">
              <a:effectLst>
                <a:outerShdw blurRad="38100" dist="38100" dir="2700000" algn="tl">
                  <a:srgbClr val="000000">
                    <a:alpha val="43137"/>
                  </a:srgbClr>
                </a:outerShdw>
              </a:effectLst>
              <a:latin typeface="Calibri" panose="020F0502020204030204" pitchFamily="34" charset="0"/>
              <a:ea typeface="ADLaM Display" panose="020F0502020204030204" pitchFamily="2" charset="0"/>
              <a:cs typeface="Calibri" panose="020F0502020204030204" pitchFamily="34" charset="0"/>
            </a:endParaRPr>
          </a:p>
          <a:p>
            <a:pPr marL="0" indent="0" algn="ctr">
              <a:lnSpc>
                <a:spcPct val="100000"/>
              </a:lnSpc>
              <a:buNone/>
            </a:pPr>
            <a:r>
              <a:rPr lang="en-US" sz="3600" b="1" dirty="0">
                <a:effectLst>
                  <a:outerShdw blurRad="38100" dist="38100" dir="2700000" algn="tl">
                    <a:srgbClr val="000000">
                      <a:alpha val="43137"/>
                    </a:srgbClr>
                  </a:outerShdw>
                </a:effectLst>
                <a:latin typeface="Calibri" panose="020F0502020204030204" pitchFamily="34" charset="0"/>
                <a:ea typeface="ADLaM Display" panose="020F0502020204030204" pitchFamily="2" charset="0"/>
                <a:cs typeface="Calibri" panose="020F0502020204030204" pitchFamily="34" charset="0"/>
              </a:rPr>
              <a:t>Relational Peace</a:t>
            </a:r>
            <a:endParaRPr lang="en-US" sz="3200" b="1" dirty="0">
              <a:latin typeface="Calibri" panose="020F0502020204030204" pitchFamily="34" charset="0"/>
              <a:ea typeface="ADLaM Display" panose="020F0502020204030204" pitchFamily="2"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plus(in)">
                                      <p:cBhvr>
                                        <p:cTn id="7" dur="2000"/>
                                        <p:tgtEl>
                                          <p:spTgt spid="3">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plus(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plus(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plus(in)">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plus(in)">
                                      <p:cBhvr>
                                        <p:cTn id="3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extLst>
              <a:ext uri="{96DAC541-7B7A-43D3-8B79-37D633B846F1}">
                <asvg:svgBlip xmlns:asvg="http://schemas.microsoft.com/office/drawing/2016/SVG/main" r:embed="rId2"/>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7970"/>
            <a:ext cx="11593285" cy="6683829"/>
          </a:xfrm>
          <a:solidFill>
            <a:schemeClr val="bg1">
              <a:alpha val="90000"/>
            </a:schemeClr>
          </a:solidFill>
        </p:spPr>
        <p:txBody>
          <a:bodyPr>
            <a:normAutofit fontScale="92500" lnSpcReduction="20000"/>
          </a:bodyPr>
          <a:lstStyle/>
          <a:p>
            <a:pPr algn="ctr">
              <a:lnSpc>
                <a:spcPct val="120000"/>
              </a:lnSpc>
              <a:spcBef>
                <a:spcPts val="600"/>
              </a:spcBef>
            </a:pPr>
            <a:r>
              <a:rPr lang="en-US" b="1" dirty="0">
                <a:effectLst>
                  <a:outerShdw blurRad="38100" dist="38100" dir="2700000" algn="tl">
                    <a:srgbClr val="000000">
                      <a:alpha val="43137"/>
                    </a:srgbClr>
                  </a:outerShdw>
                </a:effectLst>
                <a:latin typeface="Arial Rounded MT Bold" panose="020F0704030504030204" pitchFamily="34" charset="0"/>
              </a:rPr>
              <a:t>How Do I Know His Birth Can Bring Such a Force of Peace?</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lnSpc>
                <a:spcPct val="120000"/>
              </a:lnSpc>
              <a:spcBef>
                <a:spcPts val="600"/>
              </a:spcBef>
            </a:pPr>
            <a:r>
              <a:rPr lang="en-US" b="1" dirty="0">
                <a:effectLst>
                  <a:outerShdw blurRad="38100" dist="38100" dir="2700000" algn="tl">
                    <a:srgbClr val="000000">
                      <a:alpha val="43137"/>
                    </a:srgbClr>
                  </a:outerShdw>
                </a:effectLst>
                <a:latin typeface="Arial Rounded MT Bold" panose="020F0704030504030204" pitchFamily="34" charset="0"/>
              </a:rPr>
              <a:t>How Can I Trust the Angels Announcement?</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lnSpc>
                <a:spcPct val="120000"/>
              </a:lnSpc>
              <a:spcBef>
                <a:spcPts val="600"/>
              </a:spcBef>
            </a:pPr>
            <a:r>
              <a:rPr lang="en-US" b="1" dirty="0">
                <a:effectLst>
                  <a:outerShdw blurRad="38100" dist="38100" dir="2700000" algn="tl">
                    <a:srgbClr val="000000">
                      <a:alpha val="43137"/>
                    </a:srgbClr>
                  </a:outerShdw>
                </a:effectLst>
                <a:latin typeface="Arial Rounded MT Bold" panose="020F0704030504030204" pitchFamily="34" charset="0"/>
              </a:rPr>
              <a:t>Look at Just 12 Prophecies that where Fulfilled at His Birth</a:t>
            </a:r>
            <a:endParaRPr lang="en-US" b="1" dirty="0">
              <a:effectLst>
                <a:outerShdw blurRad="38100" dist="38100" dir="2700000" algn="tl">
                  <a:srgbClr val="000000">
                    <a:alpha val="43137"/>
                  </a:srgbClr>
                </a:outerShdw>
              </a:effectLst>
              <a:latin typeface="Arial Rounded MT Bold" panose="020F0704030504030204" pitchFamily="34" charset="0"/>
            </a:endParaRPr>
          </a:p>
          <a:p>
            <a:pPr algn="ctr">
              <a:lnSpc>
                <a:spcPct val="120000"/>
              </a:lnSpc>
              <a:spcBef>
                <a:spcPts val="300"/>
              </a:spcBef>
              <a:spcAft>
                <a:spcPts val="200"/>
              </a:spcAft>
            </a:pPr>
            <a:r>
              <a:rPr lang="en-US" sz="2800" b="1" i="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The offspring of a woman. – </a:t>
            </a:r>
            <a:r>
              <a:rPr lang="en-US" sz="2800" b="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Genesis 3:15</a:t>
            </a:r>
            <a:endParaRPr lang="en-US" sz="2800" b="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endParaRPr>
          </a:p>
          <a:p>
            <a:pPr algn="ctr">
              <a:lnSpc>
                <a:spcPct val="120000"/>
              </a:lnSpc>
              <a:spcBef>
                <a:spcPts val="0"/>
              </a:spcBef>
              <a:spcAft>
                <a:spcPts val="200"/>
              </a:spcAft>
            </a:pPr>
            <a:r>
              <a:rPr lang="en-US" sz="2800" b="1" i="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From a virgin. – </a:t>
            </a:r>
            <a:r>
              <a:rPr lang="en-US" sz="2800" b="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Isaiah 7:14</a:t>
            </a:r>
            <a:endParaRPr lang="en-US" sz="2800" b="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endParaRPr>
          </a:p>
          <a:p>
            <a:pPr algn="ctr">
              <a:lnSpc>
                <a:spcPct val="120000"/>
              </a:lnSpc>
              <a:spcBef>
                <a:spcPts val="0"/>
              </a:spcBef>
              <a:spcAft>
                <a:spcPts val="200"/>
              </a:spcAft>
            </a:pPr>
            <a:r>
              <a:rPr lang="en-US" sz="2800" b="1" i="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The Son of God – </a:t>
            </a:r>
            <a:r>
              <a:rPr lang="en-US" sz="2800" b="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Psalm 2:7</a:t>
            </a:r>
            <a:endParaRPr lang="en-US" sz="2800" b="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endParaRPr>
          </a:p>
          <a:p>
            <a:pPr algn="ctr">
              <a:lnSpc>
                <a:spcPct val="120000"/>
              </a:lnSpc>
              <a:spcBef>
                <a:spcPts val="0"/>
              </a:spcBef>
              <a:spcAft>
                <a:spcPts val="200"/>
              </a:spcAft>
            </a:pPr>
            <a:r>
              <a:rPr lang="en-US" sz="2800" b="1" i="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A descendant of Abraham – </a:t>
            </a:r>
            <a:r>
              <a:rPr lang="en-US" sz="2800" b="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Genesis 22:18</a:t>
            </a:r>
            <a:endParaRPr lang="en-US"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endParaRPr>
          </a:p>
          <a:p>
            <a:pPr algn="ctr">
              <a:lnSpc>
                <a:spcPct val="120000"/>
              </a:lnSpc>
              <a:spcBef>
                <a:spcPts val="0"/>
              </a:spcBef>
              <a:spcAft>
                <a:spcPts val="200"/>
              </a:spcAft>
            </a:pPr>
            <a:r>
              <a:rPr lang="en-US" sz="2800" b="1" i="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From the line of Isaac – </a:t>
            </a:r>
            <a:r>
              <a:rPr lang="en-US" sz="2800" b="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Genesis 21:12</a:t>
            </a:r>
            <a:endParaRPr lang="en-US"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endParaRPr>
          </a:p>
          <a:p>
            <a:pPr algn="ctr">
              <a:lnSpc>
                <a:spcPct val="120000"/>
              </a:lnSpc>
              <a:spcBef>
                <a:spcPts val="0"/>
              </a:spcBef>
              <a:spcAft>
                <a:spcPts val="200"/>
              </a:spcAft>
            </a:pPr>
            <a:r>
              <a:rPr lang="en-US" sz="2800" b="1" i="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From the nation of Israel – </a:t>
            </a:r>
            <a:r>
              <a:rPr lang="en-US" sz="2800" b="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Numbers 24:17</a:t>
            </a:r>
            <a:endParaRPr lang="en-US"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endParaRPr>
          </a:p>
          <a:p>
            <a:pPr algn="ctr">
              <a:lnSpc>
                <a:spcPct val="120000"/>
              </a:lnSpc>
              <a:spcBef>
                <a:spcPts val="0"/>
              </a:spcBef>
              <a:spcAft>
                <a:spcPts val="200"/>
              </a:spcAft>
            </a:pPr>
            <a:r>
              <a:rPr lang="en-US" sz="2800" b="1" i="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From the tribe of Judah – </a:t>
            </a:r>
            <a:r>
              <a:rPr lang="en-US" sz="2800" b="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Genesis 49:10</a:t>
            </a:r>
            <a:endParaRPr lang="en-US"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endParaRPr>
          </a:p>
          <a:p>
            <a:pPr algn="ctr">
              <a:lnSpc>
                <a:spcPct val="120000"/>
              </a:lnSpc>
              <a:spcBef>
                <a:spcPts val="0"/>
              </a:spcBef>
              <a:spcAft>
                <a:spcPts val="200"/>
              </a:spcAft>
            </a:pPr>
            <a:r>
              <a:rPr lang="en-US" sz="2800" b="1" i="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From the family of Jesse – </a:t>
            </a:r>
            <a:r>
              <a:rPr lang="en-US" sz="2800" b="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Isaiah 11:1</a:t>
            </a:r>
            <a:endParaRPr lang="en-US"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endParaRPr>
          </a:p>
          <a:p>
            <a:pPr algn="ctr">
              <a:lnSpc>
                <a:spcPct val="120000"/>
              </a:lnSpc>
              <a:spcBef>
                <a:spcPts val="0"/>
              </a:spcBef>
              <a:spcAft>
                <a:spcPts val="200"/>
              </a:spcAft>
            </a:pPr>
            <a:r>
              <a:rPr lang="en-US" sz="2800" b="1" i="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From the house of David – </a:t>
            </a:r>
            <a:r>
              <a:rPr lang="en-US" sz="2800" b="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Jeremiah 23:5</a:t>
            </a:r>
            <a:endParaRPr lang="en-US" sz="2800" b="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endParaRPr>
          </a:p>
          <a:p>
            <a:pPr algn="ctr">
              <a:lnSpc>
                <a:spcPct val="120000"/>
              </a:lnSpc>
              <a:spcBef>
                <a:spcPts val="0"/>
              </a:spcBef>
              <a:spcAft>
                <a:spcPts val="200"/>
              </a:spcAft>
            </a:pPr>
            <a:r>
              <a:rPr lang="en-US" sz="2800" b="1" i="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In Bethlehem – </a:t>
            </a:r>
            <a:r>
              <a:rPr lang="en-US" sz="2800" b="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Micah 5:2</a:t>
            </a:r>
            <a:endParaRPr lang="en-US" sz="2800" b="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endParaRPr>
          </a:p>
          <a:p>
            <a:pPr algn="ctr">
              <a:lnSpc>
                <a:spcPct val="120000"/>
              </a:lnSpc>
              <a:spcBef>
                <a:spcPts val="0"/>
              </a:spcBef>
              <a:spcAft>
                <a:spcPts val="200"/>
              </a:spcAft>
            </a:pPr>
            <a:r>
              <a:rPr lang="en-US" sz="2800" b="1" i="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Presented with gifts – </a:t>
            </a:r>
            <a:r>
              <a:rPr lang="en-US" sz="2800" b="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Psalm 72:10</a:t>
            </a:r>
            <a:endParaRPr lang="en-US"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endParaRPr>
          </a:p>
          <a:p>
            <a:pPr algn="ctr">
              <a:lnSpc>
                <a:spcPct val="120000"/>
              </a:lnSpc>
              <a:spcBef>
                <a:spcPts val="0"/>
              </a:spcBef>
              <a:spcAft>
                <a:spcPts val="200"/>
              </a:spcAft>
            </a:pPr>
            <a:r>
              <a:rPr lang="en-US" sz="2800" b="1" i="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Children will be killed – </a:t>
            </a:r>
            <a:r>
              <a:rPr lang="en-US" sz="2800" b="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rPr>
              <a:t>Jeremiah 31:15</a:t>
            </a:r>
            <a:endParaRPr lang="en-US" sz="2800" b="1" dirty="0">
              <a:effectLst>
                <a:outerShdw blurRad="38100" dist="38100" dir="2700000" algn="tl">
                  <a:srgbClr val="000000">
                    <a:alpha val="43137"/>
                  </a:srgbClr>
                </a:outerShdw>
              </a:effectLst>
              <a:latin typeface="Arial Rounded MT Bold" panose="020F0704030504030204" pitchFamily="34" charset="0"/>
              <a:ea typeface="Georgia" panose="02040502050405020303" pitchFamily="18" charset="0"/>
              <a:cs typeface="Georgia" panose="02040502050405020303" pitchFamily="18"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9"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2" presetClass="entr" presetSubtype="9"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35" fill="hold">
                            <p:stCondLst>
                              <p:cond delay="4000"/>
                            </p:stCondLst>
                            <p:childTnLst>
                              <p:par>
                                <p:cTn id="36" presetID="2" presetClass="entr" presetSubtype="9"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9" dur="2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par>
                          <p:cTn id="40" fill="hold">
                            <p:stCondLst>
                              <p:cond delay="6000"/>
                            </p:stCondLst>
                            <p:childTnLst>
                              <p:par>
                                <p:cTn id="41" presetID="2" presetClass="entr" presetSubtype="9"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45" fill="hold">
                            <p:stCondLst>
                              <p:cond delay="8000"/>
                            </p:stCondLst>
                            <p:childTnLst>
                              <p:par>
                                <p:cTn id="46" presetID="2" presetClass="entr" presetSubtype="9" fill="hold" grpId="0" nodeType="after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9" dur="20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par>
                          <p:cTn id="50" fill="hold">
                            <p:stCondLst>
                              <p:cond delay="10000"/>
                            </p:stCondLst>
                            <p:childTnLst>
                              <p:par>
                                <p:cTn id="51" presetID="2" presetClass="entr" presetSubtype="9" fill="hold" grpId="0" nodeType="after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2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4" dur="20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par>
                          <p:cTn id="55" fill="hold">
                            <p:stCondLst>
                              <p:cond delay="12000"/>
                            </p:stCondLst>
                            <p:childTnLst>
                              <p:par>
                                <p:cTn id="56" presetID="2" presetClass="entr" presetSubtype="9" fill="hold" grpId="0" nodeType="afterEffect">
                                  <p:stCondLst>
                                    <p:cond delay="0"/>
                                  </p:stCondLst>
                                  <p:childTnLst>
                                    <p:set>
                                      <p:cBhvr>
                                        <p:cTn id="57" dur="1" fill="hold">
                                          <p:stCondLst>
                                            <p:cond delay="0"/>
                                          </p:stCondLst>
                                        </p:cTn>
                                        <p:tgtEl>
                                          <p:spTgt spid="3">
                                            <p:txEl>
                                              <p:pRg st="9" end="9"/>
                                            </p:txEl>
                                          </p:spTgt>
                                        </p:tgtEl>
                                        <p:attrNameLst>
                                          <p:attrName>style.visibility</p:attrName>
                                        </p:attrNameLst>
                                      </p:cBhvr>
                                      <p:to>
                                        <p:strVal val="visible"/>
                                      </p:to>
                                    </p:set>
                                    <p:anim calcmode="lin" valueType="num">
                                      <p:cBhvr additive="base">
                                        <p:cTn id="58" dur="2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9" dur="2000" fill="hold"/>
                                        <p:tgtEl>
                                          <p:spTgt spid="3">
                                            <p:txEl>
                                              <p:pRg st="9" end="9"/>
                                            </p:txEl>
                                          </p:spTgt>
                                        </p:tgtEl>
                                        <p:attrNameLst>
                                          <p:attrName>ppt_y</p:attrName>
                                        </p:attrNameLst>
                                      </p:cBhvr>
                                      <p:tavLst>
                                        <p:tav tm="0">
                                          <p:val>
                                            <p:strVal val="0-#ppt_h/2"/>
                                          </p:val>
                                        </p:tav>
                                        <p:tav tm="100000">
                                          <p:val>
                                            <p:strVal val="#ppt_y"/>
                                          </p:val>
                                        </p:tav>
                                      </p:tavLst>
                                    </p:anim>
                                  </p:childTnLst>
                                </p:cTn>
                              </p:par>
                            </p:childTnLst>
                          </p:cTn>
                        </p:par>
                        <p:par>
                          <p:cTn id="60" fill="hold">
                            <p:stCondLst>
                              <p:cond delay="14000"/>
                            </p:stCondLst>
                            <p:childTnLst>
                              <p:par>
                                <p:cTn id="61" presetID="2" presetClass="entr" presetSubtype="9" fill="hold" grpId="0" nodeType="after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 calcmode="lin" valueType="num">
                                      <p:cBhvr additive="base">
                                        <p:cTn id="63" dur="20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64" dur="2000" fill="hold"/>
                                        <p:tgtEl>
                                          <p:spTgt spid="3">
                                            <p:txEl>
                                              <p:pRg st="10" end="10"/>
                                            </p:txEl>
                                          </p:spTgt>
                                        </p:tgtEl>
                                        <p:attrNameLst>
                                          <p:attrName>ppt_y</p:attrName>
                                        </p:attrNameLst>
                                      </p:cBhvr>
                                      <p:tavLst>
                                        <p:tav tm="0">
                                          <p:val>
                                            <p:strVal val="0-#ppt_h/2"/>
                                          </p:val>
                                        </p:tav>
                                        <p:tav tm="100000">
                                          <p:val>
                                            <p:strVal val="#ppt_y"/>
                                          </p:val>
                                        </p:tav>
                                      </p:tavLst>
                                    </p:anim>
                                  </p:childTnLst>
                                </p:cTn>
                              </p:par>
                            </p:childTnLst>
                          </p:cTn>
                        </p:par>
                        <p:par>
                          <p:cTn id="65" fill="hold">
                            <p:stCondLst>
                              <p:cond delay="16000"/>
                            </p:stCondLst>
                            <p:childTnLst>
                              <p:par>
                                <p:cTn id="66" presetID="2" presetClass="entr" presetSubtype="9" fill="hold" grpId="0" nodeType="after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 calcmode="lin" valueType="num">
                                      <p:cBhvr additive="base">
                                        <p:cTn id="68" dur="20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69" dur="2000" fill="hold"/>
                                        <p:tgtEl>
                                          <p:spTgt spid="3">
                                            <p:txEl>
                                              <p:pRg st="11" end="11"/>
                                            </p:txEl>
                                          </p:spTgt>
                                        </p:tgtEl>
                                        <p:attrNameLst>
                                          <p:attrName>ppt_y</p:attrName>
                                        </p:attrNameLst>
                                      </p:cBhvr>
                                      <p:tavLst>
                                        <p:tav tm="0">
                                          <p:val>
                                            <p:strVal val="0-#ppt_h/2"/>
                                          </p:val>
                                        </p:tav>
                                        <p:tav tm="100000">
                                          <p:val>
                                            <p:strVal val="#ppt_y"/>
                                          </p:val>
                                        </p:tav>
                                      </p:tavLst>
                                    </p:anim>
                                  </p:childTnLst>
                                </p:cTn>
                              </p:par>
                            </p:childTnLst>
                          </p:cTn>
                        </p:par>
                        <p:par>
                          <p:cTn id="70" fill="hold">
                            <p:stCondLst>
                              <p:cond delay="18000"/>
                            </p:stCondLst>
                            <p:childTnLst>
                              <p:par>
                                <p:cTn id="71" presetID="2" presetClass="entr" presetSubtype="9" fill="hold" grpId="0" nodeType="after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20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74" dur="2000" fill="hold"/>
                                        <p:tgtEl>
                                          <p:spTgt spid="3">
                                            <p:txEl>
                                              <p:pRg st="12" end="12"/>
                                            </p:txEl>
                                          </p:spTgt>
                                        </p:tgtEl>
                                        <p:attrNameLst>
                                          <p:attrName>ppt_y</p:attrName>
                                        </p:attrNameLst>
                                      </p:cBhvr>
                                      <p:tavLst>
                                        <p:tav tm="0">
                                          <p:val>
                                            <p:strVal val="0-#ppt_h/2"/>
                                          </p:val>
                                        </p:tav>
                                        <p:tav tm="100000">
                                          <p:val>
                                            <p:strVal val="#ppt_y"/>
                                          </p:val>
                                        </p:tav>
                                      </p:tavLst>
                                    </p:anim>
                                  </p:childTnLst>
                                </p:cTn>
                              </p:par>
                            </p:childTnLst>
                          </p:cTn>
                        </p:par>
                        <p:par>
                          <p:cTn id="75" fill="hold">
                            <p:stCondLst>
                              <p:cond delay="20000"/>
                            </p:stCondLst>
                            <p:childTnLst>
                              <p:par>
                                <p:cTn id="76" presetID="2" presetClass="entr" presetSubtype="9" fill="hold" grpId="0" nodeType="afterEffect">
                                  <p:stCondLst>
                                    <p:cond delay="0"/>
                                  </p:stCondLst>
                                  <p:childTnLst>
                                    <p:set>
                                      <p:cBhvr>
                                        <p:cTn id="77" dur="1" fill="hold">
                                          <p:stCondLst>
                                            <p:cond delay="0"/>
                                          </p:stCondLst>
                                        </p:cTn>
                                        <p:tgtEl>
                                          <p:spTgt spid="3">
                                            <p:txEl>
                                              <p:pRg st="13" end="13"/>
                                            </p:txEl>
                                          </p:spTgt>
                                        </p:tgtEl>
                                        <p:attrNameLst>
                                          <p:attrName>style.visibility</p:attrName>
                                        </p:attrNameLst>
                                      </p:cBhvr>
                                      <p:to>
                                        <p:strVal val="visible"/>
                                      </p:to>
                                    </p:set>
                                    <p:anim calcmode="lin" valueType="num">
                                      <p:cBhvr additive="base">
                                        <p:cTn id="78" dur="20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79" dur="2000" fill="hold"/>
                                        <p:tgtEl>
                                          <p:spTgt spid="3">
                                            <p:txEl>
                                              <p:pRg st="13" end="13"/>
                                            </p:txEl>
                                          </p:spTgt>
                                        </p:tgtEl>
                                        <p:attrNameLst>
                                          <p:attrName>ppt_y</p:attrName>
                                        </p:attrNameLst>
                                      </p:cBhvr>
                                      <p:tavLst>
                                        <p:tav tm="0">
                                          <p:val>
                                            <p:strVal val="0-#ppt_h/2"/>
                                          </p:val>
                                        </p:tav>
                                        <p:tav tm="100000">
                                          <p:val>
                                            <p:strVal val="#ppt_y"/>
                                          </p:val>
                                        </p:tav>
                                      </p:tavLst>
                                    </p:anim>
                                  </p:childTnLst>
                                </p:cTn>
                              </p:par>
                            </p:childTnLst>
                          </p:cTn>
                        </p:par>
                        <p:par>
                          <p:cTn id="80" fill="hold">
                            <p:stCondLst>
                              <p:cond delay="22000"/>
                            </p:stCondLst>
                            <p:childTnLst>
                              <p:par>
                                <p:cTn id="81" presetID="2" presetClass="entr" presetSubtype="9" fill="hold" grpId="0" nodeType="afterEffect">
                                  <p:stCondLst>
                                    <p:cond delay="0"/>
                                  </p:stCondLst>
                                  <p:childTnLst>
                                    <p:set>
                                      <p:cBhvr>
                                        <p:cTn id="82" dur="1" fill="hold">
                                          <p:stCondLst>
                                            <p:cond delay="0"/>
                                          </p:stCondLst>
                                        </p:cTn>
                                        <p:tgtEl>
                                          <p:spTgt spid="3">
                                            <p:txEl>
                                              <p:pRg st="14" end="14"/>
                                            </p:txEl>
                                          </p:spTgt>
                                        </p:tgtEl>
                                        <p:attrNameLst>
                                          <p:attrName>style.visibility</p:attrName>
                                        </p:attrNameLst>
                                      </p:cBhvr>
                                      <p:to>
                                        <p:strVal val="visible"/>
                                      </p:to>
                                    </p:set>
                                    <p:anim calcmode="lin" valueType="num">
                                      <p:cBhvr additive="base">
                                        <p:cTn id="83" dur="20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84" dur="2000" fill="hold"/>
                                        <p:tgtEl>
                                          <p:spTgt spid="3">
                                            <p:txEl>
                                              <p:pRg st="14" end="1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extLst>
              <a:ext uri="{96DAC541-7B7A-43D3-8B79-37D633B846F1}">
                <asvg:svgBlip xmlns:asvg="http://schemas.microsoft.com/office/drawing/2016/SVG/main" r:embed="rId2"/>
              </a:ext>
            </a:extLst>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371" y="326571"/>
            <a:ext cx="11713029" cy="5704116"/>
          </a:xfrm>
          <a:solidFill>
            <a:schemeClr val="bg1">
              <a:alpha val="90000"/>
            </a:schemeClr>
          </a:solidFill>
        </p:spPr>
        <p:txBody>
          <a:bodyPr>
            <a:normAutofit/>
          </a:bodyPr>
          <a:lstStyle/>
          <a:p>
            <a:pPr algn="ctr">
              <a:lnSpc>
                <a:spcPct val="150000"/>
              </a:lnSpc>
            </a:pPr>
            <a:r>
              <a:rPr lang="en-US" sz="32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How Can this Force Be with You?</a:t>
            </a:r>
            <a:endParaRPr lang="en-US" sz="32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algn="ctr">
              <a:lnSpc>
                <a:spcPct val="150000"/>
              </a:lnSpc>
            </a:pPr>
            <a:r>
              <a:rPr lang="en-US" sz="32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First You Have to Believe this IS POSSIBLE</a:t>
            </a:r>
            <a:endParaRPr lang="en-US" sz="32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algn="ctr">
              <a:lnSpc>
                <a:spcPct val="150000"/>
              </a:lnSpc>
            </a:pPr>
            <a:r>
              <a:rPr lang="en-US" sz="32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Then Believe it is Possible FOR ME</a:t>
            </a:r>
            <a:endParaRPr lang="en-US" sz="32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algn="ctr">
              <a:lnSpc>
                <a:spcPct val="150000"/>
              </a:lnSpc>
            </a:pPr>
            <a:r>
              <a:rPr lang="en-US" sz="32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Accept His Peace and Walk in It</a:t>
            </a:r>
            <a:endParaRPr lang="en-US" sz="32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indent="0" algn="ctr">
              <a:lnSpc>
                <a:spcPct val="150000"/>
              </a:lnSpc>
              <a:spcBef>
                <a:spcPts val="1200"/>
              </a:spcBef>
              <a:buNone/>
            </a:pP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Numbers 6:24-26, The </a:t>
            </a:r>
            <a:r>
              <a:rPr lang="en-US" b="1" cap="small"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Lord</a:t>
            </a: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 bless you and keep you; the </a:t>
            </a:r>
            <a:r>
              <a:rPr lang="en-US" b="1" cap="small"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Lord</a:t>
            </a: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 make his face to shine upon you and be gracious to you; the </a:t>
            </a:r>
            <a:r>
              <a:rPr lang="en-US" b="1" cap="small"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Lord</a:t>
            </a: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 lift up his countenance upon you and give you peace.</a:t>
            </a:r>
            <a:endPar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algn="ctr">
              <a:lnSpc>
                <a:spcPct val="150000"/>
              </a:lnSpc>
            </a:pPr>
            <a:endPar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2" name="Picture 6" descr="Free Vector | Silhouette nativity scene in the night"/>
          <p:cNvPicPr>
            <a:picLocks noChangeAspect="1" noChangeArrowheads="1"/>
          </p:cNvPicPr>
          <p:nvPr/>
        </p:nvPicPr>
        <p:blipFill rotWithShape="1">
          <a:blip r:embed="rId1">
            <a:extLst>
              <a:ext uri="{28A0092B-C50C-407E-A947-70E740481C1C}">
                <a14:useLocalDpi xmlns:a14="http://schemas.microsoft.com/office/drawing/2010/main" val="0"/>
              </a:ext>
            </a:extLst>
          </a:blip>
          <a:srcRect l="16877" r="16623" b="-1"/>
          <a:stretch>
            <a:fillRect/>
          </a:stretch>
        </p:blipFill>
        <p:spPr bwMode="auto">
          <a:xfrm>
            <a:off x="3793813" y="744344"/>
            <a:ext cx="4627646" cy="4627648"/>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descr="PEACE svg png jpeg sublimation digital download cricut | Etsy | Digital ..."/>
          <p:cNvPicPr>
            <a:picLocks noChangeAspect="1" noChangeArrowheads="1"/>
          </p:cNvPicPr>
          <p:nvPr/>
        </p:nvPicPr>
        <p:blipFill rotWithShape="1">
          <a:blip r:embed="rId2">
            <a:extLst>
              <a:ext uri="{28A0092B-C50C-407E-A947-70E740481C1C}">
                <a14:useLocalDpi xmlns:a14="http://schemas.microsoft.com/office/drawing/2010/main" val="0"/>
              </a:ext>
            </a:extLst>
          </a:blip>
          <a:srcRect l="17115" r="15171" b="-2"/>
          <a:stretch>
            <a:fillRect/>
          </a:stretch>
        </p:blipFill>
        <p:spPr bwMode="auto">
          <a:xfrm>
            <a:off x="500744" y="1757695"/>
            <a:ext cx="3409700" cy="2926956"/>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descr="Peace on Earth with Manger Christmas PNG Digital Design | Etsy"/>
          <p:cNvPicPr>
            <a:picLocks noChangeAspect="1" noChangeArrowheads="1"/>
          </p:cNvPicPr>
          <p:nvPr/>
        </p:nvPicPr>
        <p:blipFill rotWithShape="1">
          <a:blip r:embed="rId3">
            <a:extLst>
              <a:ext uri="{28A0092B-C50C-407E-A947-70E740481C1C}">
                <a14:useLocalDpi xmlns:a14="http://schemas.microsoft.com/office/drawing/2010/main" val="0"/>
              </a:ext>
            </a:extLst>
          </a:blip>
          <a:srcRect l="4002" r="7922" b="-5"/>
          <a:stretch>
            <a:fillRect/>
          </a:stretch>
        </p:blipFill>
        <p:spPr bwMode="auto">
          <a:xfrm>
            <a:off x="8297994" y="1757695"/>
            <a:ext cx="3132006" cy="292695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3286" y="389246"/>
            <a:ext cx="11908971" cy="4092575"/>
          </a:xfrm>
          <a:prstGeom prst="rect">
            <a:avLst/>
          </a:prstGeom>
          <a:solidFill>
            <a:schemeClr val="bg1"/>
          </a:solidFill>
        </p:spPr>
        <p:txBody>
          <a:bodyPr wrap="square" rtlCol="0">
            <a:spAutoFit/>
          </a:bodyPr>
          <a:lstStyle/>
          <a:p>
            <a:pPr algn="ctr">
              <a:spcAft>
                <a:spcPts val="600"/>
              </a:spcAft>
            </a:pPr>
            <a:r>
              <a:rPr lang="en-US" sz="3200" dirty="0">
                <a:effectLst>
                  <a:outerShdw blurRad="38100" dist="38100" dir="2700000" algn="tl">
                    <a:srgbClr val="000000">
                      <a:alpha val="43137"/>
                    </a:srgbClr>
                  </a:outerShdw>
                </a:effectLst>
                <a:latin typeface="07AkazukinPop Heavy" panose="00000900000000000000" charset="-128"/>
                <a:ea typeface="07AkazukinPop Heavy" panose="00000900000000000000" charset="-128"/>
                <a:cs typeface="ADLaM Display" panose="020F0502020204030204" pitchFamily="2" charset="0"/>
              </a:rPr>
              <a:t>This Weeks Challenge</a:t>
            </a:r>
            <a:endParaRPr lang="en-US" sz="3200" dirty="0">
              <a:effectLst>
                <a:outerShdw blurRad="38100" dist="38100" dir="2700000" algn="tl">
                  <a:srgbClr val="000000">
                    <a:alpha val="43137"/>
                  </a:srgbClr>
                </a:outerShdw>
              </a:effectLst>
              <a:latin typeface="07AkazukinPop Heavy" panose="00000900000000000000" charset="-128"/>
              <a:ea typeface="07AkazukinPop Heavy" panose="00000900000000000000" charset="-128"/>
              <a:cs typeface="ADLaM Display" panose="020F0502020204030204" pitchFamily="2" charset="0"/>
            </a:endParaRPr>
          </a:p>
          <a:p>
            <a:pPr>
              <a:spcAft>
                <a:spcPts val="600"/>
              </a:spcAft>
            </a:pPr>
            <a:r>
              <a:rPr lang="en-US" sz="3200" dirty="0">
                <a:effectLst>
                  <a:outerShdw blurRad="38100" dist="38100" dir="2700000" algn="tl">
                    <a:srgbClr val="000000">
                      <a:alpha val="43137"/>
                    </a:srgbClr>
                  </a:outerShdw>
                </a:effectLst>
                <a:latin typeface="07AkazukinPop Heavy" panose="00000900000000000000" charset="-128"/>
                <a:ea typeface="07AkazukinPop Heavy" panose="00000900000000000000" charset="-128"/>
                <a:cs typeface="ADLaM Display" panose="020F0502020204030204" pitchFamily="2" charset="0"/>
              </a:rPr>
              <a:t>       This Week When the Force of Life’s Challenges…</a:t>
            </a:r>
            <a:endParaRPr lang="en-US" sz="3200" dirty="0">
              <a:effectLst>
                <a:outerShdw blurRad="38100" dist="38100" dir="2700000" algn="tl">
                  <a:srgbClr val="000000">
                    <a:alpha val="43137"/>
                  </a:srgbClr>
                </a:outerShdw>
              </a:effectLst>
              <a:latin typeface="07AkazukinPop Heavy" panose="00000900000000000000" charset="-128"/>
              <a:ea typeface="07AkazukinPop Heavy" panose="00000900000000000000" charset="-128"/>
              <a:cs typeface="ADLaM Display" panose="020F0502020204030204" pitchFamily="2" charset="0"/>
            </a:endParaRPr>
          </a:p>
          <a:p>
            <a:pPr>
              <a:spcAft>
                <a:spcPts val="600"/>
              </a:spcAft>
            </a:pPr>
            <a:r>
              <a:rPr lang="en-US" sz="3200" dirty="0">
                <a:effectLst>
                  <a:outerShdw blurRad="38100" dist="38100" dir="2700000" algn="tl">
                    <a:srgbClr val="000000">
                      <a:alpha val="43137"/>
                    </a:srgbClr>
                  </a:outerShdw>
                </a:effectLst>
                <a:latin typeface="07AkazukinPop Heavy" panose="00000900000000000000" charset="-128"/>
                <a:ea typeface="07AkazukinPop Heavy" panose="00000900000000000000" charset="-128"/>
                <a:cs typeface="ADLaM Display" panose="020F0502020204030204" pitchFamily="2" charset="0"/>
              </a:rPr>
              <a:t>                              …Start To Press You Down</a:t>
            </a:r>
            <a:endParaRPr lang="en-US" sz="3200" dirty="0">
              <a:effectLst>
                <a:outerShdw blurRad="38100" dist="38100" dir="2700000" algn="tl">
                  <a:srgbClr val="000000">
                    <a:alpha val="43137"/>
                  </a:srgbClr>
                </a:outerShdw>
              </a:effectLst>
              <a:latin typeface="07AkazukinPop Heavy" panose="00000900000000000000" charset="-128"/>
              <a:ea typeface="07AkazukinPop Heavy" panose="00000900000000000000" charset="-128"/>
              <a:cs typeface="ADLaM Display" panose="020F0502020204030204" pitchFamily="2" charset="0"/>
            </a:endParaRPr>
          </a:p>
          <a:p>
            <a:pPr marL="457200" indent="-457200" algn="ctr">
              <a:lnSpc>
                <a:spcPct val="150000"/>
              </a:lnSpc>
              <a:spcBef>
                <a:spcPts val="600"/>
              </a:spcBef>
              <a:buFont typeface="Arial" panose="020B0604020202020204" pitchFamily="34" charset="0"/>
              <a:buChar char="•"/>
            </a:pPr>
            <a:r>
              <a:rPr lang="en-US" sz="3200" dirty="0">
                <a:effectLst>
                  <a:outerShdw blurRad="38100" dist="38100" dir="2700000" algn="tl">
                    <a:srgbClr val="000000">
                      <a:alpha val="43137"/>
                    </a:srgbClr>
                  </a:outerShdw>
                </a:effectLst>
                <a:latin typeface="07AkazukinPop Heavy" panose="00000900000000000000" charset="-128"/>
                <a:ea typeface="07AkazukinPop Heavy" panose="00000900000000000000" charset="-128"/>
                <a:cs typeface="ADLaM Display" panose="020F0502020204030204" pitchFamily="2" charset="0"/>
              </a:rPr>
              <a:t>Press Up to God (Power of Prayer)</a:t>
            </a:r>
            <a:endParaRPr lang="en-US" sz="3200" dirty="0">
              <a:effectLst>
                <a:outerShdw blurRad="38100" dist="38100" dir="2700000" algn="tl">
                  <a:srgbClr val="000000">
                    <a:alpha val="43137"/>
                  </a:srgbClr>
                </a:outerShdw>
              </a:effectLst>
              <a:latin typeface="07AkazukinPop Heavy" panose="00000900000000000000" charset="-128"/>
              <a:ea typeface="07AkazukinPop Heavy" panose="00000900000000000000" charset="-128"/>
              <a:cs typeface="ADLaM Display" panose="020F0502020204030204" pitchFamily="2" charset="0"/>
            </a:endParaRPr>
          </a:p>
          <a:p>
            <a:pPr marL="457200" indent="-457200" algn="ctr">
              <a:lnSpc>
                <a:spcPct val="150000"/>
              </a:lnSpc>
              <a:buFont typeface="Arial" panose="020B0604020202020204" pitchFamily="34" charset="0"/>
              <a:buChar char="•"/>
            </a:pPr>
            <a:r>
              <a:rPr lang="en-US" sz="3200" dirty="0">
                <a:effectLst>
                  <a:outerShdw blurRad="38100" dist="38100" dir="2700000" algn="tl">
                    <a:srgbClr val="000000">
                      <a:alpha val="43137"/>
                    </a:srgbClr>
                  </a:outerShdw>
                </a:effectLst>
                <a:latin typeface="07AkazukinPop Heavy" panose="00000900000000000000" charset="-128"/>
                <a:ea typeface="07AkazukinPop Heavy" panose="00000900000000000000" charset="-128"/>
                <a:cs typeface="ADLaM Display" panose="020F0502020204030204" pitchFamily="2" charset="0"/>
              </a:rPr>
              <a:t>Draw on the Force of His Peace!!! (Power of Faith)</a:t>
            </a:r>
            <a:endParaRPr lang="en-US" sz="3200" dirty="0">
              <a:effectLst>
                <a:outerShdw blurRad="38100" dist="38100" dir="2700000" algn="tl">
                  <a:srgbClr val="000000">
                    <a:alpha val="43137"/>
                  </a:srgbClr>
                </a:outerShdw>
              </a:effectLst>
              <a:latin typeface="07AkazukinPop Heavy" panose="00000900000000000000" charset="-128"/>
              <a:ea typeface="07AkazukinPop Heavy" panose="00000900000000000000" charset="-128"/>
              <a:cs typeface="ADLaM Display" panose="020F0502020204030204" pitchFamily="2" charset="0"/>
            </a:endParaRPr>
          </a:p>
          <a:p>
            <a:pPr marL="457200" indent="-457200" algn="ctr">
              <a:lnSpc>
                <a:spcPct val="150000"/>
              </a:lnSpc>
              <a:buFont typeface="Arial" panose="020B0604020202020204" pitchFamily="34" charset="0"/>
              <a:buChar char="•"/>
            </a:pPr>
            <a:r>
              <a:rPr lang="en-US" sz="3200" dirty="0">
                <a:effectLst>
                  <a:outerShdw blurRad="38100" dist="38100" dir="2700000" algn="tl">
                    <a:srgbClr val="000000">
                      <a:alpha val="43137"/>
                    </a:srgbClr>
                  </a:outerShdw>
                </a:effectLst>
                <a:latin typeface="07AkazukinPop Heavy" panose="00000900000000000000" charset="-128"/>
                <a:ea typeface="07AkazukinPop Heavy" panose="00000900000000000000" charset="-128"/>
                <a:cs typeface="ADLaM Display" panose="020F0502020204030204" pitchFamily="2" charset="0"/>
              </a:rPr>
              <a:t>Rest in His Forceful Peace! (Power of Resistance)</a:t>
            </a:r>
            <a:endParaRPr lang="en-US" dirty="0">
              <a:latin typeface="07AkazukinPop Heavy" panose="00000900000000000000" charset="-128"/>
              <a:ea typeface="07AkazukinPop Heavy" panose="00000900000000000000" charset="-128"/>
            </a:endParaRPr>
          </a:p>
        </p:txBody>
      </p:sp>
      <p:pic>
        <p:nvPicPr>
          <p:cNvPr id="31746" name="Picture 2" descr="Peace on Earth with Manger Christmas PNG Digital Design | Ets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14" y="4561114"/>
            <a:ext cx="10918372" cy="2296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325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circle(in)">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ircle(in)">
                                      <p:cBhvr>
                                        <p:cTn id="15" dur="2000"/>
                                        <p:tgtEl>
                                          <p:spTgt spid="2">
                                            <p:txEl>
                                              <p:pRg st="1" end="1"/>
                                            </p:txEl>
                                          </p:spTgt>
                                        </p:tgtEl>
                                      </p:cBhvr>
                                    </p:animEffect>
                                  </p:childTnLst>
                                </p:cTn>
                              </p:par>
                            </p:childTnLst>
                          </p:cTn>
                        </p:par>
                        <p:par>
                          <p:cTn id="16" fill="hold">
                            <p:stCondLst>
                              <p:cond delay="2000"/>
                            </p:stCondLst>
                            <p:childTnLst>
                              <p:par>
                                <p:cTn id="17" presetID="2" presetClass="entr" presetSubtype="1"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3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circle(in)">
                                      <p:cBhvr>
                                        <p:cTn id="25" dur="20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circle(in)">
                                      <p:cBhvr>
                                        <p:cTn id="30" dur="20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circle(in)">
                                      <p:cBhvr>
                                        <p:cTn id="35" dur="20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nodeType="clickEffect">
                                  <p:stCondLst>
                                    <p:cond delay="0"/>
                                  </p:stCondLst>
                                  <p:childTnLst>
                                    <p:set>
                                      <p:cBhvr>
                                        <p:cTn id="39" dur="1" fill="hold">
                                          <p:stCondLst>
                                            <p:cond delay="0"/>
                                          </p:stCondLst>
                                        </p:cTn>
                                        <p:tgtEl>
                                          <p:spTgt spid="31746"/>
                                        </p:tgtEl>
                                        <p:attrNameLst>
                                          <p:attrName>style.visibility</p:attrName>
                                        </p:attrNameLst>
                                      </p:cBhvr>
                                      <p:to>
                                        <p:strVal val="visible"/>
                                      </p:to>
                                    </p:set>
                                    <p:animEffect transition="in" filter="plus(in)">
                                      <p:cBhvr>
                                        <p:cTn id="40" dur="2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857" y="185058"/>
            <a:ext cx="11865429" cy="6379028"/>
          </a:xfrm>
        </p:spPr>
        <p:txBody>
          <a:bodyPr>
            <a:normAutofit lnSpcReduction="10000"/>
          </a:bodyPr>
          <a:lstStyle/>
          <a:p>
            <a:pPr marL="0" indent="0" algn="ctr" rtl="0">
              <a:lnSpc>
                <a:spcPct val="100000"/>
              </a:lnSpc>
              <a:buNone/>
            </a:pPr>
            <a:r>
              <a:rPr lang="en-US" b="1" dirty="0">
                <a:effectLst>
                  <a:outerShdw blurRad="38100" dist="38100" dir="2700000" algn="tl">
                    <a:srgbClr val="000000">
                      <a:alpha val="43137"/>
                    </a:srgbClr>
                  </a:outerShdw>
                </a:effectLst>
              </a:rPr>
              <a:t>An old country preacher needed to have a sign made that would tell the people passing on the freeway about The Wonder of Christmas. He lived quite a ways out of town and did not have access to any of the modern conveniences of phone or email, in fact, he only was able to send quick messages via Telegraph from the local General store.</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a:p>
            <a:pPr marL="0" indent="0" algn="ctr" rtl="0">
              <a:lnSpc>
                <a:spcPct val="100000"/>
              </a:lnSpc>
              <a:buNone/>
            </a:pPr>
            <a:r>
              <a:rPr lang="en-US" b="1" dirty="0">
                <a:effectLst>
                  <a:outerShdw blurRad="38100" dist="38100" dir="2700000" algn="tl">
                    <a:srgbClr val="000000">
                      <a:alpha val="43137"/>
                    </a:srgbClr>
                  </a:outerShdw>
                </a:effectLst>
              </a:rPr>
              <a:t>Since telegraphs charge by the letter, he tried to make his message concise so that the sign builder would know exactly what he wanted, but without wasting extra characters. He rushed down to the General Store and sent his message off.</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a:p>
            <a:pPr marL="0" indent="0" algn="ctr" rtl="0">
              <a:lnSpc>
                <a:spcPct val="100000"/>
              </a:lnSpc>
              <a:buNone/>
            </a:pPr>
            <a:r>
              <a:rPr lang="en-US" b="1" dirty="0">
                <a:effectLst>
                  <a:outerShdw blurRad="38100" dist="38100" dir="2700000" algn="tl">
                    <a:srgbClr val="000000">
                      <a:alpha val="43137"/>
                    </a:srgbClr>
                  </a:outerShdw>
                </a:effectLst>
              </a:rPr>
              <a:t>This story picks up at the sign-making company and the poor clerk who received the telegraph message. As the message printed out she gasped, and fainted. The message that she read, "Unto us a child is born 6 ft long and 3 ft wide.</a:t>
            </a:r>
            <a:endParaRPr lang="en-US" b="1"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8057" y="533400"/>
            <a:ext cx="9644743" cy="5334000"/>
          </a:xfrm>
        </p:spPr>
        <p:txBody>
          <a:bodyPr>
            <a:normAutofit/>
          </a:bodyPr>
          <a:lstStyle/>
          <a:p>
            <a:pPr marL="0" indent="0" algn="ctr">
              <a:buNone/>
              <a:defRPr/>
            </a:pPr>
            <a:r>
              <a:rPr lang="en-US" sz="3600" b="1" dirty="0">
                <a:effectLst>
                  <a:outerShdw blurRad="38100" dist="38100" dir="2700000" algn="tl">
                    <a:srgbClr val="000000">
                      <a:alpha val="43137"/>
                    </a:srgbClr>
                  </a:outerShdw>
                </a:effectLst>
                <a:latin typeface="Arial Rounded MT Bold" panose="020F0704030504030204" pitchFamily="34" charset="0"/>
              </a:rPr>
              <a:t>Spiritual Warfare</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sz="3600" b="1" dirty="0">
                <a:effectLst>
                  <a:outerShdw blurRad="38100" dist="38100" dir="2700000" algn="tl">
                    <a:srgbClr val="000000">
                      <a:alpha val="43137"/>
                    </a:srgbClr>
                  </a:outerShdw>
                </a:effectLst>
                <a:latin typeface="Arial Rounded MT Bold" panose="020F0704030504030204" pitchFamily="34" charset="0"/>
              </a:rPr>
              <a:t>10% Satan’s Tactics</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sz="3600" b="1" dirty="0">
                <a:effectLst>
                  <a:outerShdw blurRad="38100" dist="38100" dir="2700000" algn="tl">
                    <a:srgbClr val="000000">
                      <a:alpha val="43137"/>
                    </a:srgbClr>
                  </a:outerShdw>
                </a:effectLst>
                <a:latin typeface="Arial Rounded MT Bold" panose="020F0704030504030204" pitchFamily="34" charset="0"/>
              </a:rPr>
              <a:t>90% How We Respond</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sz="3600" b="1" dirty="0">
                <a:effectLst>
                  <a:outerShdw blurRad="38100" dist="38100" dir="2700000" algn="tl">
                    <a:srgbClr val="000000">
                      <a:alpha val="43137"/>
                    </a:srgbClr>
                  </a:outerShdw>
                </a:effectLst>
                <a:latin typeface="Arial Rounded MT Bold" panose="020F0704030504030204" pitchFamily="34" charset="0"/>
              </a:rPr>
              <a:t>Remember… With God We Are Not </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sz="3600" b="1" dirty="0">
                <a:effectLst>
                  <a:outerShdw blurRad="38100" dist="38100" dir="2700000" algn="tl">
                    <a:srgbClr val="000000">
                      <a:alpha val="43137"/>
                    </a:srgbClr>
                  </a:outerShdw>
                </a:effectLst>
                <a:latin typeface="Arial Rounded MT Bold" panose="020F0704030504030204" pitchFamily="34" charset="0"/>
              </a:rPr>
              <a:t>Helpless</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sz="3600" b="1" dirty="0">
                <a:effectLst>
                  <a:outerShdw blurRad="38100" dist="38100" dir="2700000" algn="tl">
                    <a:srgbClr val="000000">
                      <a:alpha val="43137"/>
                    </a:srgbClr>
                  </a:outerShdw>
                </a:effectLst>
                <a:latin typeface="Arial Rounded MT Bold" panose="020F0704030504030204" pitchFamily="34" charset="0"/>
              </a:rPr>
              <a:t>Hopeless</a:t>
            </a:r>
            <a:endParaRPr 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sz="3600" b="1" dirty="0">
                <a:effectLst>
                  <a:outerShdw blurRad="38100" dist="38100" dir="2700000" algn="tl">
                    <a:srgbClr val="000000">
                      <a:alpha val="43137"/>
                    </a:srgbClr>
                  </a:outerShdw>
                </a:effectLst>
                <a:latin typeface="Arial Rounded MT Bold" panose="020F0704030504030204" pitchFamily="34" charset="0"/>
              </a:rPr>
              <a:t>We Are Powerful!!</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1436913" y="457200"/>
            <a:ext cx="9503229" cy="5257800"/>
          </a:xfrm>
        </p:spPr>
        <p:txBody>
          <a:bodyPr>
            <a:normAutofit/>
          </a:bodyPr>
          <a:lstStyle/>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19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alphaModFix amt="90000"/>
          </a:blip>
          <a:stretch>
            <a:fillRect/>
          </a:stretch>
        </a:blipFill>
        <a:effectLst/>
      </p:bgPr>
    </p:bg>
    <p:spTree>
      <p:nvGrpSpPr>
        <p:cNvPr id="1" name=""/>
        <p:cNvGrpSpPr/>
        <p:nvPr/>
      </p:nvGrpSpPr>
      <p:grpSpPr>
        <a:xfrm>
          <a:off x="0" y="0"/>
          <a:ext cx="0" cy="0"/>
          <a:chOff x="0" y="0"/>
          <a:chExt cx="0" cy="0"/>
        </a:xfrm>
      </p:grpSpPr>
      <p:pic>
        <p:nvPicPr>
          <p:cNvPr id="2050" name="Picture 2" descr="CUFI Prayer Update: March 2017"/>
          <p:cNvPicPr>
            <a:picLocks noGrp="1" noChangeAspect="1" noChangeArrowheads="1"/>
          </p:cNvPicPr>
          <p:nvPr>
            <p:ph idx="1"/>
          </p:nvPr>
        </p:nvPicPr>
        <p:blipFill>
          <a:blip r:embed="rId2"/>
          <a:srcRect/>
          <a:stretch>
            <a:fillRect/>
          </a:stretch>
        </p:blipFill>
        <p:spPr>
          <a:xfrm>
            <a:off x="509286" y="2737977"/>
            <a:ext cx="4194649" cy="3616521"/>
          </a:xfrm>
          <a:effectLst>
            <a:softEdge rad="88900"/>
          </a:effectLst>
        </p:spPr>
      </p:pic>
      <p:sp>
        <p:nvSpPr>
          <p:cNvPr id="2" name="TextBox 1"/>
          <p:cNvSpPr txBox="1"/>
          <p:nvPr/>
        </p:nvSpPr>
        <p:spPr>
          <a:xfrm>
            <a:off x="6582965" y="5384326"/>
            <a:ext cx="4194649" cy="738664"/>
          </a:xfrm>
          <a:prstGeom prst="rect">
            <a:avLst/>
          </a:prstGeom>
          <a:solidFill>
            <a:schemeClr val="bg1"/>
          </a:solidFill>
        </p:spPr>
        <p:txBody>
          <a:bodyPr wrap="square" rtlCol="0">
            <a:spAutoFit/>
          </a:bodyPr>
          <a:lstStyle/>
          <a:p>
            <a:pPr algn="ctr"/>
            <a:r>
              <a:rPr lang="en-US" sz="2100" b="1" dirty="0">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rPr>
              <a:t>And All of the Innocent Victims</a:t>
            </a:r>
            <a:endParaRPr lang="en-US" sz="2100" b="1" dirty="0">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endParaRPr>
          </a:p>
          <a:p>
            <a:pPr algn="ctr"/>
            <a:r>
              <a:rPr lang="en-US" sz="2100" b="1" dirty="0">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rPr>
              <a:t> on Both Sides</a:t>
            </a:r>
            <a:endParaRPr lang="en-US" sz="2100" b="1" dirty="0">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endParaRPr>
          </a:p>
        </p:txBody>
      </p:sp>
    </p:spTree>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5243" y="1978025"/>
            <a:ext cx="7761514" cy="4351338"/>
          </a:xfrm>
        </p:spPr>
        <p:txBody>
          <a:bodyPr>
            <a:normAutofit/>
          </a:bodyPr>
          <a:lstStyle/>
          <a:p>
            <a:pPr marL="0" indent="0" algn="ctr">
              <a:buNone/>
            </a:pPr>
            <a:r>
              <a:rPr lang="en-US" sz="5400" b="1" dirty="0">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rPr>
              <a:t>Prayer </a:t>
            </a:r>
            <a:endParaRPr lang="en-US" sz="5400" b="1" dirty="0">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endParaRPr>
          </a:p>
          <a:p>
            <a:pPr marL="0" indent="0" algn="ctr">
              <a:buNone/>
            </a:pPr>
            <a:r>
              <a:rPr lang="en-US" sz="5400" b="1" dirty="0">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rPr>
              <a:t>for Israel</a:t>
            </a:r>
            <a:endParaRPr lang="en-US" sz="5400" b="1" dirty="0">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endParaRPr>
          </a:p>
          <a:p>
            <a:pPr marL="0" indent="0" algn="ctr">
              <a:buNone/>
            </a:pPr>
            <a:r>
              <a:rPr lang="en-US" sz="5400" b="1" dirty="0">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rPr>
              <a:t>Psalm 20</a:t>
            </a:r>
            <a:endParaRPr lang="en-US" sz="5400" b="1" dirty="0">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endParaRPr>
          </a:p>
        </p:txBody>
      </p:sp>
      <p:sp>
        <p:nvSpPr>
          <p:cNvPr id="4" name="Content Placeholder 2"/>
          <p:cNvSpPr txBox="1"/>
          <p:nvPr/>
        </p:nvSpPr>
        <p:spPr>
          <a:xfrm>
            <a:off x="262359" y="130629"/>
            <a:ext cx="11667281" cy="6536871"/>
          </a:xfrm>
          <a:prstGeom prst="rect">
            <a:avLst/>
          </a:prstGeom>
          <a:solidFill>
            <a:schemeClr val="bg1">
              <a:alpha val="9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225"/>
              </a:spcBef>
              <a:buFont typeface="Arial" panose="020B0604020202020204" pitchFamily="34" charset="0"/>
              <a:buNone/>
              <a:defRPr/>
            </a:pPr>
            <a:r>
              <a:rPr lang="en-US" sz="3000" b="1" dirty="0">
                <a:solidFill>
                  <a:srgbClr val="000000"/>
                </a:solidFill>
                <a:effectLst>
                  <a:outerShdw blurRad="38100" dist="38100" dir="2700000" algn="tl">
                    <a:srgbClr val="000000">
                      <a:alpha val="43137"/>
                    </a:srgbClr>
                  </a:outerShdw>
                </a:effectLst>
                <a:latin typeface="system-ui"/>
              </a:rPr>
              <a:t>May the </a:t>
            </a:r>
            <a:r>
              <a:rPr lang="en-US" sz="3000" b="1" cap="small" dirty="0">
                <a:solidFill>
                  <a:srgbClr val="000000"/>
                </a:solidFill>
                <a:effectLst>
                  <a:outerShdw blurRad="38100" dist="38100" dir="2700000" algn="tl">
                    <a:srgbClr val="000000">
                      <a:alpha val="43137"/>
                    </a:srgbClr>
                  </a:outerShdw>
                </a:effectLst>
                <a:latin typeface="system-ui"/>
              </a:rPr>
              <a:t>Lord</a:t>
            </a:r>
            <a:r>
              <a:rPr lang="en-US" sz="3000" b="1" dirty="0">
                <a:solidFill>
                  <a:srgbClr val="000000"/>
                </a:solidFill>
                <a:effectLst>
                  <a:outerShdw blurRad="38100" dist="38100" dir="2700000" algn="tl">
                    <a:srgbClr val="000000">
                      <a:alpha val="43137"/>
                    </a:srgbClr>
                  </a:outerShdw>
                </a:effectLst>
                <a:latin typeface="system-ui"/>
              </a:rPr>
              <a:t> answer you in the day of trouble! May the name of the God of Jacob protect you! </a:t>
            </a:r>
            <a:r>
              <a:rPr lang="en-US" sz="3000" b="1" baseline="30000" dirty="0">
                <a:solidFill>
                  <a:srgbClr val="000000"/>
                </a:solidFill>
                <a:effectLst>
                  <a:outerShdw blurRad="38100" dist="38100" dir="2700000" algn="tl">
                    <a:srgbClr val="000000">
                      <a:alpha val="43137"/>
                    </a:srgbClr>
                  </a:outerShdw>
                </a:effectLst>
                <a:latin typeface="system-ui"/>
              </a:rPr>
              <a:t>2 </a:t>
            </a:r>
            <a:r>
              <a:rPr lang="en-US" sz="3000" b="1" dirty="0">
                <a:solidFill>
                  <a:srgbClr val="000000"/>
                </a:solidFill>
                <a:effectLst>
                  <a:outerShdw blurRad="38100" dist="38100" dir="2700000" algn="tl">
                    <a:srgbClr val="000000">
                      <a:alpha val="43137"/>
                    </a:srgbClr>
                  </a:outerShdw>
                </a:effectLst>
                <a:latin typeface="system-ui"/>
              </a:rPr>
              <a:t>May he send you help from the sanctuary and give you support from Zion! </a:t>
            </a:r>
            <a:r>
              <a:rPr lang="en-US" sz="3000" b="1" baseline="30000" dirty="0">
                <a:solidFill>
                  <a:srgbClr val="000000"/>
                </a:solidFill>
                <a:effectLst>
                  <a:outerShdw blurRad="38100" dist="38100" dir="2700000" algn="tl">
                    <a:srgbClr val="000000">
                      <a:alpha val="43137"/>
                    </a:srgbClr>
                  </a:outerShdw>
                </a:effectLst>
                <a:latin typeface="system-ui"/>
              </a:rPr>
              <a:t>3 </a:t>
            </a:r>
            <a:r>
              <a:rPr lang="en-US" sz="3000" b="1" dirty="0">
                <a:solidFill>
                  <a:srgbClr val="000000"/>
                </a:solidFill>
                <a:effectLst>
                  <a:outerShdw blurRad="38100" dist="38100" dir="2700000" algn="tl">
                    <a:srgbClr val="000000">
                      <a:alpha val="43137"/>
                    </a:srgbClr>
                  </a:outerShdw>
                </a:effectLst>
                <a:latin typeface="system-ui"/>
              </a:rPr>
              <a:t>May he remember all your offerings and regard with favor your burnt sacrifices! </a:t>
            </a:r>
            <a:r>
              <a:rPr lang="en-US" sz="3000" b="1" i="1" dirty="0">
                <a:solidFill>
                  <a:srgbClr val="000000"/>
                </a:solidFill>
                <a:effectLst>
                  <a:outerShdw blurRad="38100" dist="38100" dir="2700000" algn="tl">
                    <a:srgbClr val="000000">
                      <a:alpha val="43137"/>
                    </a:srgbClr>
                  </a:outerShdw>
                </a:effectLst>
                <a:latin typeface="system-ui"/>
              </a:rPr>
              <a:t>Selah </a:t>
            </a:r>
            <a:r>
              <a:rPr lang="en-US" sz="3000" b="1" baseline="30000" dirty="0">
                <a:solidFill>
                  <a:srgbClr val="000000"/>
                </a:solidFill>
                <a:effectLst>
                  <a:outerShdw blurRad="38100" dist="38100" dir="2700000" algn="tl">
                    <a:srgbClr val="000000">
                      <a:alpha val="43137"/>
                    </a:srgbClr>
                  </a:outerShdw>
                </a:effectLst>
                <a:latin typeface="system-ui"/>
              </a:rPr>
              <a:t>4 </a:t>
            </a:r>
            <a:r>
              <a:rPr lang="en-US" sz="3000" b="1" dirty="0">
                <a:solidFill>
                  <a:srgbClr val="000000"/>
                </a:solidFill>
                <a:effectLst>
                  <a:outerShdw blurRad="38100" dist="38100" dir="2700000" algn="tl">
                    <a:srgbClr val="000000">
                      <a:alpha val="43137"/>
                    </a:srgbClr>
                  </a:outerShdw>
                </a:effectLst>
                <a:latin typeface="system-ui"/>
              </a:rPr>
              <a:t>May he grant you your heart's desire and fulfill all your plans! </a:t>
            </a:r>
            <a:r>
              <a:rPr lang="en-US" sz="3000" b="1" baseline="30000" dirty="0">
                <a:solidFill>
                  <a:srgbClr val="000000"/>
                </a:solidFill>
                <a:effectLst>
                  <a:outerShdw blurRad="38100" dist="38100" dir="2700000" algn="tl">
                    <a:srgbClr val="000000">
                      <a:alpha val="43137"/>
                    </a:srgbClr>
                  </a:outerShdw>
                </a:effectLst>
                <a:latin typeface="system-ui"/>
              </a:rPr>
              <a:t>5 </a:t>
            </a:r>
            <a:r>
              <a:rPr lang="en-US" sz="3000" b="1" dirty="0">
                <a:solidFill>
                  <a:srgbClr val="000000"/>
                </a:solidFill>
                <a:effectLst>
                  <a:outerShdw blurRad="38100" dist="38100" dir="2700000" algn="tl">
                    <a:srgbClr val="000000">
                      <a:alpha val="43137"/>
                    </a:srgbClr>
                  </a:outerShdw>
                </a:effectLst>
                <a:latin typeface="system-ui"/>
              </a:rPr>
              <a:t>May we shout for joy over your salvation, and in the name of our God set up our banners! May the </a:t>
            </a:r>
            <a:r>
              <a:rPr lang="en-US" sz="3000" b="1" cap="small" dirty="0">
                <a:solidFill>
                  <a:srgbClr val="000000"/>
                </a:solidFill>
                <a:effectLst>
                  <a:outerShdw blurRad="38100" dist="38100" dir="2700000" algn="tl">
                    <a:srgbClr val="000000">
                      <a:alpha val="43137"/>
                    </a:srgbClr>
                  </a:outerShdw>
                </a:effectLst>
                <a:latin typeface="system-ui"/>
              </a:rPr>
              <a:t>Lord</a:t>
            </a:r>
            <a:r>
              <a:rPr lang="en-US" sz="3000" b="1" dirty="0">
                <a:solidFill>
                  <a:srgbClr val="000000"/>
                </a:solidFill>
                <a:effectLst>
                  <a:outerShdw blurRad="38100" dist="38100" dir="2700000" algn="tl">
                    <a:srgbClr val="000000">
                      <a:alpha val="43137"/>
                    </a:srgbClr>
                  </a:outerShdw>
                </a:effectLst>
                <a:latin typeface="system-ui"/>
              </a:rPr>
              <a:t> fulfill all your petitions! </a:t>
            </a:r>
            <a:r>
              <a:rPr lang="en-US" sz="3000" b="1" baseline="30000" dirty="0">
                <a:solidFill>
                  <a:srgbClr val="000000"/>
                </a:solidFill>
                <a:effectLst>
                  <a:outerShdw blurRad="38100" dist="38100" dir="2700000" algn="tl">
                    <a:srgbClr val="000000">
                      <a:alpha val="43137"/>
                    </a:srgbClr>
                  </a:outerShdw>
                </a:effectLst>
                <a:latin typeface="system-ui"/>
              </a:rPr>
              <a:t>6 </a:t>
            </a:r>
            <a:r>
              <a:rPr lang="en-US" sz="3000" b="1" dirty="0">
                <a:solidFill>
                  <a:srgbClr val="000000"/>
                </a:solidFill>
                <a:effectLst>
                  <a:outerShdw blurRad="38100" dist="38100" dir="2700000" algn="tl">
                    <a:srgbClr val="000000">
                      <a:alpha val="43137"/>
                    </a:srgbClr>
                  </a:outerShdw>
                </a:effectLst>
                <a:latin typeface="system-ui"/>
              </a:rPr>
              <a:t>Now I know that the </a:t>
            </a:r>
            <a:r>
              <a:rPr lang="en-US" sz="3000" b="1" cap="small" dirty="0">
                <a:solidFill>
                  <a:srgbClr val="000000"/>
                </a:solidFill>
                <a:effectLst>
                  <a:outerShdw blurRad="38100" dist="38100" dir="2700000" algn="tl">
                    <a:srgbClr val="000000">
                      <a:alpha val="43137"/>
                    </a:srgbClr>
                  </a:outerShdw>
                </a:effectLst>
                <a:latin typeface="system-ui"/>
              </a:rPr>
              <a:t>Lord</a:t>
            </a:r>
            <a:r>
              <a:rPr lang="en-US" sz="3000" b="1" dirty="0">
                <a:solidFill>
                  <a:srgbClr val="000000"/>
                </a:solidFill>
                <a:effectLst>
                  <a:outerShdw blurRad="38100" dist="38100" dir="2700000" algn="tl">
                    <a:srgbClr val="000000">
                      <a:alpha val="43137"/>
                    </a:srgbClr>
                  </a:outerShdw>
                </a:effectLst>
                <a:latin typeface="system-ui"/>
              </a:rPr>
              <a:t> saves his anointed; he will answer him from his holy heaven with the saving might of his right hand. </a:t>
            </a:r>
            <a:r>
              <a:rPr lang="en-US" sz="3000" b="1" baseline="30000" dirty="0">
                <a:solidFill>
                  <a:srgbClr val="000000"/>
                </a:solidFill>
                <a:effectLst>
                  <a:outerShdw blurRad="38100" dist="38100" dir="2700000" algn="tl">
                    <a:srgbClr val="000000">
                      <a:alpha val="43137"/>
                    </a:srgbClr>
                  </a:outerShdw>
                </a:effectLst>
                <a:latin typeface="system-ui"/>
              </a:rPr>
              <a:t>7 </a:t>
            </a:r>
            <a:r>
              <a:rPr lang="en-US" sz="3000" b="1" dirty="0">
                <a:solidFill>
                  <a:srgbClr val="000000"/>
                </a:solidFill>
                <a:effectLst>
                  <a:outerShdw blurRad="38100" dist="38100" dir="2700000" algn="tl">
                    <a:srgbClr val="000000">
                      <a:alpha val="43137"/>
                    </a:srgbClr>
                  </a:outerShdw>
                </a:effectLst>
                <a:latin typeface="system-ui"/>
              </a:rPr>
              <a:t>Some trust in chariots and some in horses, but we trust in the name of the </a:t>
            </a:r>
            <a:r>
              <a:rPr lang="en-US" sz="3000" b="1" cap="small" dirty="0">
                <a:solidFill>
                  <a:srgbClr val="000000"/>
                </a:solidFill>
                <a:effectLst>
                  <a:outerShdw blurRad="38100" dist="38100" dir="2700000" algn="tl">
                    <a:srgbClr val="000000">
                      <a:alpha val="43137"/>
                    </a:srgbClr>
                  </a:outerShdw>
                </a:effectLst>
                <a:latin typeface="system-ui"/>
              </a:rPr>
              <a:t>Lord</a:t>
            </a:r>
            <a:r>
              <a:rPr lang="en-US" sz="3000" b="1" dirty="0">
                <a:solidFill>
                  <a:srgbClr val="000000"/>
                </a:solidFill>
                <a:effectLst>
                  <a:outerShdw blurRad="38100" dist="38100" dir="2700000" algn="tl">
                    <a:srgbClr val="000000">
                      <a:alpha val="43137"/>
                    </a:srgbClr>
                  </a:outerShdw>
                </a:effectLst>
                <a:latin typeface="system-ui"/>
              </a:rPr>
              <a:t> our God. </a:t>
            </a:r>
            <a:r>
              <a:rPr lang="en-US" sz="3000" b="1" baseline="30000" dirty="0">
                <a:solidFill>
                  <a:srgbClr val="000000"/>
                </a:solidFill>
                <a:effectLst>
                  <a:outerShdw blurRad="38100" dist="38100" dir="2700000" algn="tl">
                    <a:srgbClr val="000000">
                      <a:alpha val="43137"/>
                    </a:srgbClr>
                  </a:outerShdw>
                </a:effectLst>
                <a:latin typeface="system-ui"/>
              </a:rPr>
              <a:t>8 </a:t>
            </a:r>
            <a:r>
              <a:rPr lang="en-US" sz="3000" b="1" dirty="0">
                <a:solidFill>
                  <a:srgbClr val="000000"/>
                </a:solidFill>
                <a:effectLst>
                  <a:outerShdw blurRad="38100" dist="38100" dir="2700000" algn="tl">
                    <a:srgbClr val="000000">
                      <a:alpha val="43137"/>
                    </a:srgbClr>
                  </a:outerShdw>
                </a:effectLst>
                <a:latin typeface="system-ui"/>
              </a:rPr>
              <a:t>They collapse and fall, but we rise and stand upright. </a:t>
            </a:r>
            <a:r>
              <a:rPr lang="en-US" sz="3000" b="1" baseline="30000" dirty="0">
                <a:solidFill>
                  <a:srgbClr val="000000"/>
                </a:solidFill>
                <a:effectLst>
                  <a:outerShdw blurRad="38100" dist="38100" dir="2700000" algn="tl">
                    <a:srgbClr val="000000">
                      <a:alpha val="43137"/>
                    </a:srgbClr>
                  </a:outerShdw>
                </a:effectLst>
                <a:latin typeface="system-ui"/>
              </a:rPr>
              <a:t>9 </a:t>
            </a:r>
            <a:r>
              <a:rPr lang="en-US" sz="3000" b="1" dirty="0">
                <a:solidFill>
                  <a:srgbClr val="000000"/>
                </a:solidFill>
                <a:effectLst>
                  <a:outerShdw blurRad="38100" dist="38100" dir="2700000" algn="tl">
                    <a:srgbClr val="000000">
                      <a:alpha val="43137"/>
                    </a:srgbClr>
                  </a:outerShdw>
                </a:effectLst>
                <a:latin typeface="system-ui"/>
              </a:rPr>
              <a:t>O </a:t>
            </a:r>
            <a:r>
              <a:rPr lang="en-US" sz="3000" b="1" cap="small" dirty="0">
                <a:solidFill>
                  <a:srgbClr val="000000"/>
                </a:solidFill>
                <a:effectLst>
                  <a:outerShdw blurRad="38100" dist="38100" dir="2700000" algn="tl">
                    <a:srgbClr val="000000">
                      <a:alpha val="43137"/>
                    </a:srgbClr>
                  </a:outerShdw>
                </a:effectLst>
                <a:latin typeface="system-ui"/>
              </a:rPr>
              <a:t>Lord</a:t>
            </a:r>
            <a:r>
              <a:rPr lang="en-US" sz="3000" b="1" dirty="0">
                <a:solidFill>
                  <a:srgbClr val="000000"/>
                </a:solidFill>
                <a:effectLst>
                  <a:outerShdw blurRad="38100" dist="38100" dir="2700000" algn="tl">
                    <a:srgbClr val="000000">
                      <a:alpha val="43137"/>
                    </a:srgbClr>
                  </a:outerShdw>
                </a:effectLst>
                <a:latin typeface="system-ui"/>
              </a:rPr>
              <a:t>, save the king! May he answer us when we call.</a:t>
            </a:r>
            <a:endParaRPr lang="en-US" sz="3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out)">
                                      <p:cBhvr>
                                        <p:cTn id="7" dur="2000"/>
                                        <p:tgtEl>
                                          <p:spTgt spid="4">
                                            <p:bg/>
                                          </p:spTgt>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plus(out)">
                                      <p:cBhvr>
                                        <p:cTn id="10"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1926771" y="380999"/>
            <a:ext cx="8207829" cy="5900057"/>
          </a:xfrm>
        </p:spPr>
        <p:txBody>
          <a:bodyPr>
            <a:normAutofit/>
          </a:bodyPr>
          <a:lstStyle/>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Lift My Offering to You</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Let It Please You Oh Lord</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This is My Seed</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Although It Leaves My Hand </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It will Never Leave My Life</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You Will Multiply It!</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260"/>
              </a:spcBef>
              <a:buNone/>
              <a:defRPr/>
            </a:pP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spcBef>
                <a:spcPts val="260"/>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Accept My Seed Oh Lord!</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72318"/>
            <a:ext cx="9144000" cy="1655763"/>
          </a:xfrm>
        </p:spPr>
        <p:txBody>
          <a:bodyPr>
            <a:normAutofit fontScale="90000"/>
          </a:bodyPr>
          <a:lstStyle/>
          <a:p>
            <a:br>
              <a:rPr lang="en-US" dirty="0"/>
            </a:br>
            <a:r>
              <a:rPr lang="en-US" b="1" dirty="0">
                <a:solidFill>
                  <a:schemeClr val="bg1"/>
                </a:solidFill>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rPr>
              <a:t>God’s Peace</a:t>
            </a:r>
            <a:br>
              <a:rPr lang="en-US" b="1" dirty="0">
                <a:solidFill>
                  <a:schemeClr val="bg1"/>
                </a:solidFill>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rPr>
            </a:br>
            <a:r>
              <a:rPr lang="en-US" b="1" i="1" dirty="0">
                <a:solidFill>
                  <a:schemeClr val="bg1"/>
                </a:solidFill>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rPr>
              <a:t>May the Force Be with You</a:t>
            </a:r>
            <a:endParaRPr lang="en-US" b="1" i="1" dirty="0">
              <a:solidFill>
                <a:schemeClr val="bg1"/>
              </a:solidFill>
              <a:effectLst>
                <a:outerShdw blurRad="38100" dist="38100" dir="2700000" algn="tl">
                  <a:srgbClr val="000000">
                    <a:alpha val="43137"/>
                  </a:srgbClr>
                </a:outerShdw>
              </a:effectLst>
              <a:latin typeface="ADLaM Display" panose="020F0502020204030204" pitchFamily="2" charset="0"/>
              <a:ea typeface="ADLaM Display" panose="020F0502020204030204" pitchFamily="2" charset="0"/>
              <a:cs typeface="ADLaM Display" panose="020F0502020204030204" pitchFamily="2" charset="0"/>
            </a:endParaRPr>
          </a:p>
        </p:txBody>
      </p:sp>
      <p:sp>
        <p:nvSpPr>
          <p:cNvPr id="3" name="Subtitle 2"/>
          <p:cNvSpPr>
            <a:spLocks noGrp="1"/>
          </p:cNvSpPr>
          <p:nvPr>
            <p:ph type="subTitle" idx="1"/>
          </p:nvPr>
        </p:nvSpPr>
        <p:spPr>
          <a:xfrm>
            <a:off x="1524000" y="5617028"/>
            <a:ext cx="9144000" cy="914399"/>
          </a:xfrm>
        </p:spPr>
        <p:txBody>
          <a:bodyPr>
            <a:normAutofit/>
          </a:bodyPr>
          <a:lstStyle/>
          <a:p>
            <a:r>
              <a:rPr lang="en-US" sz="4000" b="1" dirty="0">
                <a:solidFill>
                  <a:schemeClr val="bg1"/>
                </a:solidFill>
                <a:effectLst>
                  <a:outerShdw blurRad="38100" dist="38100" dir="2700000" algn="tl">
                    <a:srgbClr val="000000">
                      <a:alpha val="43137"/>
                    </a:srgbClr>
                  </a:outerShdw>
                </a:effectLst>
              </a:rPr>
              <a:t>Christmas 2023</a:t>
            </a:r>
            <a:endParaRPr lang="en-US" sz="4000" b="1"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750">
        <p:push dir="d"/>
      </p:transition>
    </mc:Choice>
    <mc:Fallback>
      <p:transition spd="slow">
        <p:push dir="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96DAC541-7B7A-43D3-8B79-37D633B846F1}">
                <asvg:svgBlip xmlns:asvg="http://schemas.microsoft.com/office/drawing/2016/SVG/main" r:embed="rId2"/>
              </a:ext>
            </a:extLst>
          </a:blip>
          <a:srcRect/>
          <a:stretch>
            <a:fillRect l="-64000" r="-6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743" y="261257"/>
            <a:ext cx="11930743" cy="6422572"/>
          </a:xfrm>
          <a:solidFill>
            <a:schemeClr val="bg1">
              <a:alpha val="90000"/>
            </a:schemeClr>
          </a:solidFill>
        </p:spPr>
        <p:txBody>
          <a:bodyPr>
            <a:normAutofit lnSpcReduction="10000"/>
          </a:bodyPr>
          <a:lstStyle/>
          <a:p>
            <a:pPr marL="0" marR="0">
              <a:lnSpc>
                <a:spcPct val="150000"/>
              </a:lnSpc>
              <a:spcBef>
                <a:spcPts val="0"/>
              </a:spcBef>
            </a:pP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The world in which Jesus was born was not the…</a:t>
            </a:r>
            <a:endPar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marR="0" indent="0">
              <a:lnSpc>
                <a:spcPct val="150000"/>
              </a:lnSpc>
              <a:spcBef>
                <a:spcPts val="0"/>
              </a:spcBef>
              <a:spcAft>
                <a:spcPts val="800"/>
              </a:spcAft>
              <a:buNone/>
            </a:pP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                           …peaceful place many of us have imagined.</a:t>
            </a:r>
            <a:endPar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marR="0" algn="ctr">
              <a:lnSpc>
                <a:spcPct val="150000"/>
              </a:lnSpc>
              <a:spcBef>
                <a:spcPts val="1200"/>
              </a:spcBef>
              <a:spcAft>
                <a:spcPts val="1200"/>
              </a:spcAft>
            </a:pP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Galilee was under the control of the brutal Roman Empire.</a:t>
            </a:r>
            <a:endPar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marR="0">
              <a:lnSpc>
                <a:spcPct val="150000"/>
              </a:lnSpc>
              <a:spcBef>
                <a:spcPts val="0"/>
              </a:spcBef>
              <a:spcAft>
                <a:spcPts val="1200"/>
              </a:spcAft>
            </a:pP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When the Romans captured a region or country, they ruled it with marshal law, and levied heavy taxes that put significant burdens on the people.</a:t>
            </a:r>
            <a:endPar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marR="0">
              <a:lnSpc>
                <a:spcPct val="150000"/>
              </a:lnSpc>
              <a:spcBef>
                <a:spcPts val="0"/>
              </a:spcBef>
              <a:spcAft>
                <a:spcPts val="800"/>
              </a:spcAft>
            </a:pP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Rome took 50%, Herod, the governor, took another 25%, and tax collectors kept 15% or more for themselves.</a:t>
            </a:r>
            <a:endPar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marR="0" algn="ctr">
              <a:lnSpc>
                <a:spcPct val="150000"/>
              </a:lnSpc>
              <a:spcBef>
                <a:spcPts val="1200"/>
              </a:spcBef>
              <a:spcAft>
                <a:spcPts val="800"/>
              </a:spcAft>
            </a:pP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That left the people with 10% or less of their income to live.</a:t>
            </a:r>
            <a:endPar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indent="0">
              <a:buNone/>
            </a:pPr>
            <a:endParaRPr lang="en-US" dirty="0">
              <a:latin typeface="Comic Sans MS" panose="030F0702030302020204" charset="0"/>
              <a:cs typeface="Comic Sans MS" panose="030F0702030302020204" charset="0"/>
            </a:endParaRPr>
          </a:p>
        </p:txBody>
      </p:sp>
    </p:spTree>
  </p:cSld>
  <p:clrMapOvr>
    <a:masterClrMapping/>
  </p:clrMapOvr>
  <mc:AlternateContent xmlns:mc="http://schemas.openxmlformats.org/markup-compatibility/2006">
    <mc:Choice xmlns:p14="http://schemas.microsoft.com/office/powerpoint/2010/main" Requires="p14">
      <p:transition spd="slow" p14:dur="30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childTnLst>
                          </p:cTn>
                        </p:par>
                        <p:par>
                          <p:cTn id="19" fill="hold">
                            <p:stCondLst>
                              <p:cond delay="6000"/>
                            </p:stCondLst>
                            <p:childTnLst>
                              <p:par>
                                <p:cTn id="20" presetID="6" presetClass="entr" presetSubtype="16"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par>
                          <p:cTn id="23" fill="hold">
                            <p:stCondLst>
                              <p:cond delay="8000"/>
                            </p:stCondLst>
                            <p:childTnLst>
                              <p:par>
                                <p:cTn id="24" presetID="6" presetClass="entr" presetSubtype="16"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par>
                          <p:cTn id="27" fill="hold">
                            <p:stCondLst>
                              <p:cond delay="10000"/>
                            </p:stCondLst>
                            <p:childTnLst>
                              <p:par>
                                <p:cTn id="28" presetID="6" presetClass="entr" presetSubtype="16" fill="hold" grpId="0" nodeType="after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ircle(in)">
                                      <p:cBhvr>
                                        <p:cTn id="3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96DAC541-7B7A-43D3-8B79-37D633B846F1}">
                <asvg:svgBlip xmlns:asvg="http://schemas.microsoft.com/office/drawing/2016/SVG/main" r:embed="rId2"/>
              </a:ext>
            </a:extLst>
          </a:blip>
          <a:srcRect/>
          <a:stretch>
            <a:fillRect l="-64000" r="-6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2" y="402772"/>
            <a:ext cx="11272157" cy="5747656"/>
          </a:xfrm>
          <a:solidFill>
            <a:schemeClr val="bg1">
              <a:alpha val="90000"/>
            </a:schemeClr>
          </a:solidFill>
        </p:spPr>
        <p:txBody>
          <a:bodyPr>
            <a:normAutofit lnSpcReduction="10000"/>
          </a:bodyPr>
          <a:lstStyle/>
          <a:p>
            <a:pPr marL="0" marR="0" algn="ctr">
              <a:lnSpc>
                <a:spcPct val="150000"/>
              </a:lnSpc>
              <a:spcBef>
                <a:spcPts val="0"/>
              </a:spcBef>
              <a:spcAft>
                <a:spcPts val="800"/>
              </a:spcAft>
            </a:pP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40% of infants in Galilee died before the age of five.</a:t>
            </a:r>
            <a:endPar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marR="0" algn="ctr">
              <a:lnSpc>
                <a:spcPct val="150000"/>
              </a:lnSpc>
              <a:spcBef>
                <a:spcPts val="0"/>
              </a:spcBef>
              <a:spcAft>
                <a:spcPts val="800"/>
              </a:spcAft>
            </a:pP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They had to work non-stop every day just to survive.</a:t>
            </a:r>
            <a:endPar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marR="0" algn="ctr">
              <a:lnSpc>
                <a:spcPct val="150000"/>
              </a:lnSpc>
              <a:spcBef>
                <a:spcPts val="0"/>
              </a:spcBef>
              <a:spcAft>
                <a:spcPts val="800"/>
              </a:spcAft>
            </a:pPr>
            <a:r>
              <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The political, economic /spiritual climate was in shambles</a:t>
            </a:r>
            <a:endParaRPr lang="en-US"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marR="0" algn="ctr">
              <a:lnSpc>
                <a:spcPct val="150000"/>
              </a:lnSpc>
              <a:spcBef>
                <a:spcPts val="0"/>
              </a:spcBef>
              <a:spcAft>
                <a:spcPts val="800"/>
              </a:spcAft>
            </a:pPr>
            <a:r>
              <a:rPr lang="en-US" sz="32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Rome had a Powerful Foothold</a:t>
            </a:r>
            <a:endParaRPr lang="en-US" sz="32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marR="0" algn="ctr">
              <a:lnSpc>
                <a:spcPct val="150000"/>
              </a:lnSpc>
              <a:spcBef>
                <a:spcPts val="0"/>
              </a:spcBef>
              <a:spcAft>
                <a:spcPts val="800"/>
              </a:spcAft>
            </a:pPr>
            <a:r>
              <a:rPr lang="en-US" sz="32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Religion had a Powerful Foothold</a:t>
            </a:r>
            <a:endParaRPr lang="en-US" sz="32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marR="0" algn="ctr">
              <a:lnSpc>
                <a:spcPct val="150000"/>
              </a:lnSpc>
              <a:spcBef>
                <a:spcPts val="0"/>
              </a:spcBef>
              <a:spcAft>
                <a:spcPts val="800"/>
              </a:spcAft>
            </a:pPr>
            <a:r>
              <a:rPr lang="en-US" sz="32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What They Needed was Peace</a:t>
            </a:r>
            <a:endParaRPr lang="en-US" sz="32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marR="0" algn="ctr">
              <a:lnSpc>
                <a:spcPct val="150000"/>
              </a:lnSpc>
              <a:spcBef>
                <a:spcPts val="0"/>
              </a:spcBef>
              <a:spcAft>
                <a:spcPts val="800"/>
              </a:spcAft>
            </a:pPr>
            <a:r>
              <a:rPr lang="en-US" sz="32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rPr>
              <a:t>But Peace was Only in Dreams</a:t>
            </a:r>
            <a:endParaRPr lang="en-US" sz="3200" b="1" dirty="0">
              <a:effectLst>
                <a:outerShdw blurRad="38100" dist="38100" dir="2700000" algn="tl">
                  <a:srgbClr val="000000">
                    <a:alpha val="43137"/>
                  </a:srgbClr>
                </a:outerShdw>
              </a:effectLst>
              <a:latin typeface="Comic Sans MS" panose="030F0702030302020204" charset="0"/>
              <a:ea typeface="ADLaM Display" panose="020F0502020204030204" pitchFamily="2" charset="0"/>
              <a:cs typeface="Comic Sans MS" panose="030F0702030302020204" charset="0"/>
            </a:endParaRPr>
          </a:p>
          <a:p>
            <a:pPr marL="0" marR="0">
              <a:lnSpc>
                <a:spcPct val="107000"/>
              </a:lnSpc>
              <a:spcBef>
                <a:spcPts val="0"/>
              </a:spcBef>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7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20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2000"/>
                                        <p:tgtEl>
                                          <p:spTgt spid="3">
                                            <p:txEl>
                                              <p:pRg st="0" end="0"/>
                                            </p:txEl>
                                          </p:spTgt>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2000"/>
                                        <p:tgtEl>
                                          <p:spTgt spid="3">
                                            <p:txEl>
                                              <p:pRg st="1" end="1"/>
                                            </p:txEl>
                                          </p:spTgt>
                                        </p:tgtEl>
                                      </p:cBhvr>
                                    </p:animEffect>
                                  </p:childTnLst>
                                </p:cTn>
                              </p:par>
                            </p:childTnLst>
                          </p:cTn>
                        </p:par>
                        <p:par>
                          <p:cTn id="15" fill="hold">
                            <p:stCondLst>
                              <p:cond delay="40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2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20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barn(inVertical)">
                                      <p:cBhvr>
                                        <p:cTn id="38"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6737</Words>
  <Application>WPS Presentation</Application>
  <PresentationFormat>Widescreen</PresentationFormat>
  <Paragraphs>139</Paragraphs>
  <Slides>19</Slides>
  <Notes>0</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19</vt:i4>
      </vt:variant>
    </vt:vector>
  </HeadingPairs>
  <TitlesOfParts>
    <vt:vector size="40" baseType="lpstr">
      <vt:lpstr>Arial</vt:lpstr>
      <vt:lpstr>SimSun</vt:lpstr>
      <vt:lpstr>Wingdings</vt:lpstr>
      <vt:lpstr>Arial Rounded MT Bold</vt:lpstr>
      <vt:lpstr>ADLaM Display</vt:lpstr>
      <vt:lpstr>samble</vt:lpstr>
      <vt:lpstr>system-ui</vt:lpstr>
      <vt:lpstr>Courier New</vt:lpstr>
      <vt:lpstr>Times New Roman</vt:lpstr>
      <vt:lpstr>Calibri</vt:lpstr>
      <vt:lpstr>Microsoft YaHei</vt:lpstr>
      <vt:lpstr>Arial Unicode MS</vt:lpstr>
      <vt:lpstr>Calibri Light</vt:lpstr>
      <vt:lpstr>-apple-system</vt:lpstr>
      <vt:lpstr>Georgia</vt:lpstr>
      <vt:lpstr>Times</vt:lpstr>
      <vt:lpstr>Ezra SIL</vt:lpstr>
      <vt:lpstr>Comic Sans MS</vt:lpstr>
      <vt:lpstr>07AkazukinPop Heavy</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 God’s Peace May the Force Be with You</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God’s Peace May the Force Be with You</dc:title>
  <dc:creator>David Linton</dc:creator>
  <cp:lastModifiedBy>edward27821</cp:lastModifiedBy>
  <cp:revision>70</cp:revision>
  <dcterms:created xsi:type="dcterms:W3CDTF">2023-12-07T00:27:00Z</dcterms:created>
  <dcterms:modified xsi:type="dcterms:W3CDTF">2023-12-10T19:09:49Z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AB2E50367DF44892B5E01887D2761FC7_12</vt:lpwstr>
  </property>
  <property fmtid="{D5CDD505-2E9C-101B-9397-08002B2CF9AE}" pid="3" name="KSOProductBuildVer">
    <vt:lpwstr>1033-12.2.0.13306</vt:lpwstr>
  </property>
</Properties>
</file>