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2.svg" ContentType="image/svg+xml"/>
  <Override PartName="/ppt/media/image3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6" r:id="rId3"/>
    <p:sldId id="288" r:id="rId4"/>
    <p:sldId id="257" r:id="rId5"/>
    <p:sldId id="256" r:id="rId6"/>
    <p:sldId id="293" r:id="rId7"/>
    <p:sldId id="279" r:id="rId8"/>
    <p:sldId id="276" r:id="rId9"/>
    <p:sldId id="277" r:id="rId10"/>
    <p:sldId id="272" r:id="rId11"/>
    <p:sldId id="263" r:id="rId12"/>
    <p:sldId id="273" r:id="rId13"/>
    <p:sldId id="270" r:id="rId14"/>
    <p:sldId id="274" r:id="rId15"/>
    <p:sldId id="298" r:id="rId16"/>
    <p:sldId id="264" r:id="rId17"/>
    <p:sldId id="282" r:id="rId18"/>
    <p:sldId id="275" r:id="rId19"/>
    <p:sldId id="271" r:id="rId20"/>
    <p:sldId id="283" r:id="rId21"/>
    <p:sldId id="278" r:id="rId22"/>
    <p:sldId id="299" r:id="rId23"/>
    <p:sldId id="295" r:id="rId24"/>
    <p:sldId id="284" r:id="rId25"/>
    <p:sldId id="265" r:id="rId26"/>
    <p:sldId id="30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4" autoAdjust="0"/>
    <p:restoredTop sz="94660"/>
  </p:normalViewPr>
  <p:slideViewPr>
    <p:cSldViewPr showGuides="1">
      <p:cViewPr varScale="1">
        <p:scale>
          <a:sx n="55" d="100"/>
          <a:sy n="5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45" d="100"/>
          <a:sy n="45" d="100"/>
        </p:scale>
        <p:origin x="2828" y="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30" tIns="45715" rIns="91430" bIns="45715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A6A2BA9-A1DE-422E-8852-682CA5313B86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FA298-1432-4520-8F9E-ACAA830A18E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17142-EBB1-4BC9-BD3A-FDE249180F9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fld id="{7013E230-DA46-456B-B722-72AD7EADA0F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6850" y="457200"/>
            <a:ext cx="2028825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93725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228600"/>
            <a:ext cx="8118475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96" y="1600200"/>
            <a:ext cx="8001000" cy="4038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4478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478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18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7577" y="13716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 Rounded MT Bold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04925" indent="-3956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800">
          <a:solidFill>
            <a:schemeClr val="tx1"/>
          </a:solidFill>
          <a:latin typeface="+mn-lt"/>
        </a:defRPr>
      </a:lvl3pPr>
      <a:lvl4pPr marL="1694180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4pPr>
      <a:lvl5pPr marL="2094230" indent="-3987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5pPr>
      <a:lvl6pPr marL="2551430" indent="-3987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6pPr>
      <a:lvl7pPr marL="3008630" indent="-3987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7pPr>
      <a:lvl8pPr marL="3465830" indent="-3987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8pPr>
      <a:lvl9pPr marL="3923030" indent="-3987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"/>
            <a:ext cx="8077200" cy="5486400"/>
          </a:xfrm>
          <a:solidFill>
            <a:schemeClr val="bg1"/>
          </a:solidFill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Ten + One Sayings/ Proverbs  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5yo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 Better to be safe than 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…Punch a fifth grader.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 Strike while the 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…Bug is close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 It is always darkest before 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…Daylight savings time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 Never underestimate the power of 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…Termites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 Don’t bite the hand that 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…Looks dirty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3" grpId="1" animBg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3200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Strategy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458200" cy="426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Dethrone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Way To Destroy Kingdom:  Attack King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 Attacked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Good to Capture Common Man or Foot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Soldier; No Authority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Potential to Fulfill Call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possibilities Removed at Once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292261"/>
            <a:ext cx="3124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Strategy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426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Disarm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“cut off thumbs”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Grip Attacked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Potential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aggressively hold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bow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Potential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 back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267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Disable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“great toes cut off”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125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Attacked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toe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placed on foot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 balance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125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Potential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taken away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1" y="381000"/>
            <a:ext cx="3200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Strategy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542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426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Debase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“gathered their meat under table”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 Attacked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Humiliate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Potential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…to have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Self-respect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to feasting on best brought before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Gather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under the table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1" y="342418"/>
            <a:ext cx="3276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Strategy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  <p:bldP spid="583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0"/>
            <a:ext cx="4724400" cy="609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Satan’s Strategy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"/>
            <a:ext cx="8229600" cy="24384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Another Lord Lightening on the Prowl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5:8 (MSG)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a cool head. Stay alert. The Devil is poised to pounce, and would like nothing better than to catch you napping. </a:t>
            </a:r>
            <a:br>
              <a:rPr lang="en-US" i="1" dirty="0"/>
            </a:br>
            <a:endParaRPr lang="en-US" i="1" dirty="0"/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991600" cy="64008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6:11 KJV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on the whole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armour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God, that ye may be able to stand against the wiles of the devil.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6:11 NLT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on all of God’s armor so that you will be able to stand firm against all strategies of the devil.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6:11 Amp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on God’s whole armor [the armor of a heavy-armed soldier which God supplies], that you may be able successfully to stand up against [all] the strategies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 deceits of the devil.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None/>
              <a:defRPr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3" grpId="1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4881"/>
            <a:ext cx="396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Warfare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72296"/>
            <a:ext cx="9144000" cy="3442504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Dethrone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1:6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“He hath made us kings / priests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 you can operate in a realm of authority and power that can deal deadly blows to Satan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Potential to Fulfill Call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possibilities removed at once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2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  <p:bldP spid="66563" grpId="1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003675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Warfare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715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Disarm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“cut off thumbs”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Potential to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…grip on the Sword of the Word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many are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experience-centered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it’s not experience, but by every Word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b="1" dirty="0"/>
              <a:t>2 Timothy 3:16-17 (MSG) </a:t>
            </a:r>
            <a:endParaRPr lang="en-US" dirty="0"/>
          </a:p>
          <a:p>
            <a:pPr marL="33020" indent="0" eaLnBrk="1" hangingPunct="1">
              <a:spcBef>
                <a:spcPct val="0"/>
              </a:spcBef>
              <a:buNone/>
              <a:defRPr/>
            </a:pPr>
            <a:r>
              <a:rPr lang="en-US" baseline="30000" dirty="0"/>
              <a:t>16 </a:t>
            </a:r>
            <a:r>
              <a:rPr lang="en-US" dirty="0"/>
              <a:t>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part of Scripture is God-breathed/ useful one way or another—showing us truth, exposing our rebellion, correcting our mistakes, training us to live God's way. </a:t>
            </a: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Through the Word we are put together/ shaped up for the tasks God has for us.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  <p:bldP spid="59395" grpId="1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4958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Disable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“great toes”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Attacked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-out of Spiritual balance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Potential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…to stand and fight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many overboard - shout today, pout tomorrow - big toe amputation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4191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Warfare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  <p:bldP spid="55299" grpId="1" animBg="1" uiExpand="1" build="p"/>
      <p:bldP spid="553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781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800">
                <a:solidFill>
                  <a:schemeClr val="tx1"/>
                </a:solidFill>
                <a:latin typeface="+mn-lt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4pPr>
            <a:lvl5pPr marL="2094230" indent="-398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2551430" indent="-39878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6pPr>
            <a:lvl7pPr marL="3008630" indent="-39878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7pPr>
            <a:lvl8pPr marL="3465830" indent="-39878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8pPr>
            <a:lvl9pPr marL="3923030" indent="-39878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6:13-14</a:t>
            </a:r>
            <a:r>
              <a:rPr lang="en-US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13 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put on the complete armor of God, so that you will be able to [successfully] resist </a:t>
            </a:r>
            <a:r>
              <a:rPr lang="en-US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 your ground in the evil day [of danger], and having done everything [that the crisis demands], to stand firm [in your place, fully prepared, immovable, victorious]. </a:t>
            </a:r>
            <a:r>
              <a:rPr lang="en-US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14 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stand firm </a:t>
            </a:r>
            <a:r>
              <a:rPr lang="en-US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hold your ground, </a:t>
            </a:r>
            <a:r>
              <a:rPr lang="en-US" dirty="0"/>
              <a:t>1 Corinthians 15:58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 15:58 Amp 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my beloved brothers and sisters, be steadfast, immovable, always excelling in the work of the Lord [always doing your best and doing more than is needed], being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continually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aware that your labor [even to the point of exhaustion] in the Lord is not futile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wasted [it is never without purpose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"/>
            <a:ext cx="8382000" cy="5943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A miss is as good as a 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 mister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Where there is smoke 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…There’s pollution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If as first you don’t succeed 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…Get new batteries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Laugh / the world laughs with you; cry and -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…You’ll have to blow your nose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A penny saved is 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…Not much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If you lie down with dogs 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…You will stink in the morning!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65539" grpId="1" animBg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8006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Debase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“gathered meat under table”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-take away authority, grip, balance; then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 Attacked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Humiliate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Potential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…to have Self-Respect and Will to Resist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to You –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You’re Nothing, Nobody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when he says you can be blessed!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381000"/>
            <a:ext cx="3886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Warfare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  <p:bldP spid="62466" grpId="1" animBg="1" uiExpand="1" build="p"/>
      <p:bldP spid="624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9935"/>
            <a:ext cx="8534400" cy="5650865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 fact, even the hairs on your head are all numbered. Do not be afraid; you are more valuable than many sparrows.”</a:t>
            </a:r>
            <a:r>
              <a:rPr lang="en-US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12:7</a:t>
            </a:r>
            <a:endParaRPr lang="en-US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“For you created my inmost being; you knit me together in my mother’s womb. I praise you because I am fearfully and wonderfully made; your works are wonderful, I know that full well.”</a:t>
            </a:r>
            <a:r>
              <a:rPr lang="en-US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Psalm 139:13–14</a:t>
            </a:r>
            <a:endParaRPr lang="en-US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“You were bought at a price. Therefore honor God with your bodies.”</a:t>
            </a:r>
            <a:r>
              <a:rPr lang="en-US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Corinthians 6:20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4953000" cy="685800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Strategy (4-6)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3581400"/>
          </a:xfrm>
          <a:solidFill>
            <a:schemeClr val="bg2">
              <a:alpha val="80000"/>
            </a:schemeClr>
          </a:solidFill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the Enemy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85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seeks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 Potential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 eaLnBrk="1" hangingPunct="1"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the Attack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85000"/>
              </a:lnSpc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situation used or ordered by Satan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Sabotage Your Assignment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God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 eaLnBrk="1" hangingPunct="1"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We Must the Aggressor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 for the Battle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Come to You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6" grpId="1" animBg="1"/>
      <p:bldP spid="47107" grpId="0" animBg="1" uiExpand="1" build="p"/>
      <p:bldP spid="47107" grpId="1" animBg="1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90500"/>
            <a:ext cx="5049838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Promise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(4-6)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15400" cy="48768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 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 wicked flee when no man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pursueth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but the righteous are bold as a lion.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 eaLnBrk="1" hangingPunct="1"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 28:7,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shall cause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thine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enemies that rise up against thee to be smitten before thy face: they shall come out against thee one way, and flee before thee seven ways”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3400" indent="-533400" eaLnBrk="1" hangingPunct="1"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 24:16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a just man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seven times, and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riseth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 again: but the wicked shall fall into mischief”</a:t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533400" indent="-533400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  <p:bldP spid="47107" grpId="1" animBg="1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157"/>
            <a:ext cx="811847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Weeks Assignment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2399" y="914400"/>
            <a:ext cx="8839200" cy="5867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Remember - God Never Wastes His Words</a:t>
            </a:r>
            <a:endParaRPr lang="en-US" sz="3200" b="1" i="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He Only Speaks Words that </a:t>
            </a:r>
            <a:r>
              <a:rPr lang="en-US" b="1" i="0" u="sng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He Means</a:t>
            </a:r>
            <a:r>
              <a:rPr lang="en-US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, Words that </a:t>
            </a:r>
            <a:r>
              <a:rPr lang="en-US" b="1" i="0" u="sng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Produce Life </a:t>
            </a:r>
            <a:r>
              <a:rPr lang="en-US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and Words that </a:t>
            </a:r>
            <a:r>
              <a:rPr lang="en-US" b="1" i="0" u="sng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Produce Results</a:t>
            </a:r>
            <a:endParaRPr lang="en-US" b="1" i="0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Numbers 23:19 </a:t>
            </a:r>
            <a:r>
              <a:rPr lang="en-US" b="0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KJV - </a:t>
            </a:r>
            <a:r>
              <a:rPr lang="en-US" b="0" i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God is not a man, that he should lie; neither the son of man, that he should repent: hath he said, and shall he not do it? or hath he spoken, and shall he not make it good? God is Faithful to Keep His Word.</a:t>
            </a:r>
            <a:endParaRPr lang="en-US" b="0" i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God Has Enabled Us to Get Out From Under the Table  </a:t>
            </a:r>
            <a:endParaRPr lang="en-US" altLang="en-US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                 With- His Truth and Power to Fulfil</a:t>
            </a:r>
            <a:endParaRPr lang="en-US" altLang="en-US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  <a:p>
            <a:r>
              <a:rPr lang="en-US" altLang="en-US" sz="32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Challenge is ---Just Do It!</a:t>
            </a:r>
            <a:endParaRPr lang="en-US" altLang="en-US" sz="32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altLang="en-US" sz="32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Start 2024 – Strong!!!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Content Placeholder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quot;Red, vintage boxing gloves&quot; Canvas Print by DimDom | Redbubbl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04800"/>
            <a:ext cx="6781800" cy="762000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Out From Under Table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172200"/>
            <a:ext cx="4419600" cy="609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6477000" y="4953000"/>
            <a:ext cx="2286000" cy="1600200"/>
          </a:xfrm>
          <a:prstGeom prst="cloudCallout">
            <a:avLst>
              <a:gd name="adj1" fmla="val -1458"/>
              <a:gd name="adj2" fmla="val 9960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Arial Rounded MT Bold" pitchFamily="34" charset="0"/>
              </a:rPr>
              <a:t>Judges 1:1-7</a:t>
            </a:r>
            <a:endParaRPr lang="en-US" altLang="en-US" sz="2800" dirty="0">
              <a:latin typeface="Arial Rounded MT Bold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33400" y="1371600"/>
            <a:ext cx="6364243" cy="1200329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</a:ln>
          <a:effectLst>
            <a:softEdge rad="381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And Fight Like a </a:t>
            </a:r>
            <a:r>
              <a:rPr lang="en-US" sz="3600" b="1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         …Christian Soldier</a:t>
            </a:r>
            <a:endParaRPr lang="en-US" sz="3600" b="1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14861 L 0.025 -0.620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5" grpId="0" animBg="1"/>
      <p:bldP spid="20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9067800" cy="6553200"/>
          </a:xfrm>
        </p:spPr>
        <p:txBody>
          <a:bodyPr/>
          <a:lstStyle/>
          <a:p>
            <a:pPr marL="0" indent="0" algn="l">
              <a:buNone/>
            </a:pPr>
            <a:r>
              <a:rPr lang="en-US" sz="2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1 Now after the death of Joshua it came to pass, that the children of Israel asked the </a:t>
            </a:r>
            <a:r>
              <a:rPr lang="en-US" sz="2500" i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2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, saying, Who shall go up for us against the Canaanites first, to fight against them? </a:t>
            </a:r>
            <a:r>
              <a:rPr lang="en-US" sz="250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2 </a:t>
            </a:r>
            <a:r>
              <a:rPr lang="en-US" sz="2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And the </a:t>
            </a:r>
            <a:r>
              <a:rPr lang="en-US" sz="2500" i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2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said, Judah shall go up: behold, I have delivered the land into his hand. </a:t>
            </a:r>
            <a:r>
              <a:rPr lang="en-US" sz="250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3 </a:t>
            </a:r>
            <a:r>
              <a:rPr lang="en-US" sz="2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Judah said unto Simeon his brother, Come up with me into my lot, that we may fight against the Canaanites; I likewise will go with thee into thy lot. So Simeon went with him. </a:t>
            </a:r>
            <a:r>
              <a:rPr lang="en-US" sz="250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4 </a:t>
            </a:r>
            <a:r>
              <a:rPr lang="en-US" sz="2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And Judah went up; and the </a:t>
            </a:r>
            <a:r>
              <a:rPr lang="en-US" sz="2500" i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2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delivered the Canaanites the Perizzites into their hand: and they slew of them in Bezek ten thousand men. </a:t>
            </a:r>
            <a:r>
              <a:rPr lang="en-US" sz="250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5 </a:t>
            </a:r>
            <a:r>
              <a:rPr lang="en-US" sz="2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They found </a:t>
            </a:r>
            <a:r>
              <a:rPr lang="en-US" sz="2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Adonibezek</a:t>
            </a:r>
            <a:r>
              <a:rPr lang="en-US" sz="2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in Bezek/ they fought against him, and they slew the Canaanites/ the Perizzites. </a:t>
            </a:r>
            <a:r>
              <a:rPr lang="en-US" sz="250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6 </a:t>
            </a:r>
            <a:r>
              <a:rPr lang="en-US" sz="2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But </a:t>
            </a:r>
            <a:r>
              <a:rPr lang="en-US" sz="2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Adonibezek</a:t>
            </a:r>
            <a:r>
              <a:rPr lang="en-US" sz="2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fled; they pursued after him, caught him,/ cut off his thumbs/ his great </a:t>
            </a:r>
            <a:r>
              <a:rPr lang="en-US" sz="2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toes.</a:t>
            </a:r>
            <a:r>
              <a:rPr lang="en-US" sz="2500" i="0" baseline="30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7</a:t>
            </a:r>
            <a:r>
              <a:rPr lang="en-US" sz="250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</a:t>
            </a:r>
            <a:r>
              <a:rPr lang="en-US" sz="250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Adonibezek</a:t>
            </a:r>
            <a:r>
              <a:rPr lang="en-US" sz="2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said, 70 kings, having their thumbs/ their great toes cut off, gathered their meat under my table: as I have done, so God hath requited me. And they brought him to Jerusalem, and there he died.</a:t>
            </a:r>
            <a:endParaRPr lang="en-US" sz="250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marL="0" indent="0">
              <a:buNone/>
            </a:pPr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850" y="304800"/>
            <a:ext cx="24003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44196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has a Plan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person has an opportunity to be part of that plan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has placed potential in each of 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35000"/>
              </a:lnSpc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also has a Counter Plan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cannot see all…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does not know all…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does mark our potential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848600" cy="33528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Wants Us Positioned for Victory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Position has Four Sides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19" grpId="1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458200" cy="42672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Knows If He Can Shut Us Down in Any One of the Four Sides…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Can Hinder our Position and Drastically…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…Reduce our Potential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Spiritually-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hinder ability to act in Christ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Mentally-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hinder ability to think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Physically-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hinder ability to participate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Financially-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hinder ability to invest in Kingdom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61443" grpId="1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381000"/>
            <a:ext cx="2895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Story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43800" cy="43434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Dead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leading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 intelligently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Adonibezek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Lightning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 Name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Describes his Method of Warfare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Ambush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Sealed Defeat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ambush led attack, but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 things he does next seals defeat...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  <p:bldP spid="56323" grpId="1" animBg="1" uiExpand="1" build="p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0</TotalTime>
  <Words>7481</Words>
  <Application>WPS Presentation</Application>
  <PresentationFormat>On-screen Show (4:3)</PresentationFormat>
  <Paragraphs>210</Paragraphs>
  <Slides>25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SimSun</vt:lpstr>
      <vt:lpstr>Wingdings</vt:lpstr>
      <vt:lpstr>Verdana</vt:lpstr>
      <vt:lpstr>Arial Rounded MT Bold</vt:lpstr>
      <vt:lpstr>Times New Roman</vt:lpstr>
      <vt:lpstr>Microsoft YaHei</vt:lpstr>
      <vt:lpstr>Arial Unicode MS</vt:lpstr>
      <vt:lpstr>system-ui</vt:lpstr>
      <vt:lpstr>Ezra SIL</vt:lpstr>
      <vt:lpstr>Courier New</vt:lpstr>
      <vt:lpstr>Symbol</vt:lpstr>
      <vt:lpstr>PT Sans</vt:lpstr>
      <vt:lpstr>Yantiq</vt:lpstr>
      <vt:lpstr>Calibri</vt:lpstr>
      <vt:lpstr>Roboto</vt:lpstr>
      <vt:lpstr>Profile</vt:lpstr>
      <vt:lpstr>PowerPoint 演示文稿</vt:lpstr>
      <vt:lpstr>PowerPoint 演示文稿</vt:lpstr>
      <vt:lpstr>PowerPoint 演示文稿</vt:lpstr>
      <vt:lpstr>Get Out From Under Table</vt:lpstr>
      <vt:lpstr>PowerPoint 演示文稿</vt:lpstr>
      <vt:lpstr>The Plan</vt:lpstr>
      <vt:lpstr>PowerPoint 演示文稿</vt:lpstr>
      <vt:lpstr>PowerPoint 演示文稿</vt:lpstr>
      <vt:lpstr>The Story</vt:lpstr>
      <vt:lpstr>The Strategy</vt:lpstr>
      <vt:lpstr>The Strategy</vt:lpstr>
      <vt:lpstr>The Strategy</vt:lpstr>
      <vt:lpstr>The Strategy</vt:lpstr>
      <vt:lpstr>The Satan’s Strategy</vt:lpstr>
      <vt:lpstr>PowerPoint 演示文稿</vt:lpstr>
      <vt:lpstr>Spiritual Warfare</vt:lpstr>
      <vt:lpstr>Spiritual Warfare</vt:lpstr>
      <vt:lpstr>Spiritual Warfare</vt:lpstr>
      <vt:lpstr>PowerPoint 演示文稿</vt:lpstr>
      <vt:lpstr>Spiritual Warfare</vt:lpstr>
      <vt:lpstr>PowerPoint 演示文稿</vt:lpstr>
      <vt:lpstr>God’s Strategy (4-6) </vt:lpstr>
      <vt:lpstr>God’s Promise (4-6) </vt:lpstr>
      <vt:lpstr>This Weeks Assignment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Out of the Box</dc:title>
  <dc:creator>Linda Linton</dc:creator>
  <cp:lastModifiedBy>edwar</cp:lastModifiedBy>
  <cp:revision>368</cp:revision>
  <cp:lastPrinted>2023-12-28T12:38:00Z</cp:lastPrinted>
  <dcterms:created xsi:type="dcterms:W3CDTF">2005-10-01T16:55:00Z</dcterms:created>
  <dcterms:modified xsi:type="dcterms:W3CDTF">2023-12-31T20:34:56Z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C4B74F4FE6D04B81A989D891676DBB21_12</vt:lpwstr>
  </property>
  <property fmtid="{D5CDD505-2E9C-101B-9397-08002B2CF9AE}" pid="3" name="KSOProductBuildVer">
    <vt:lpwstr>1033-12.2.0.13359</vt:lpwstr>
  </property>
</Properties>
</file>