
<file path=[Content_Types].xml><?xml version="1.0" encoding="utf-8"?>
<Types xmlns="http://schemas.openxmlformats.org/package/2006/content-types">
  <Default Extension="jpeg" ContentType="image/jpeg"/>
  <Default Extension="JPG" ContentType="image/.jpg"/>
  <Default Extension="png" ContentType="image/png"/>
  <Default Extension="bmp" ContentType="image/bmp"/>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649" r:id="rId3"/>
    <p:sldId id="279" r:id="rId4"/>
    <p:sldId id="256" r:id="rId5"/>
    <p:sldId id="278" r:id="rId6"/>
    <p:sldId id="268" r:id="rId7"/>
    <p:sldId id="297" r:id="rId8"/>
    <p:sldId id="291" r:id="rId9"/>
    <p:sldId id="298" r:id="rId10"/>
    <p:sldId id="299" r:id="rId11"/>
    <p:sldId id="305" r:id="rId12"/>
    <p:sldId id="315" r:id="rId13"/>
    <p:sldId id="718" r:id="rId14"/>
    <p:sldId id="313" r:id="rId15"/>
    <p:sldId id="753" r:id="rId16"/>
    <p:sldId id="754" r:id="rId17"/>
    <p:sldId id="755" r:id="rId18"/>
    <p:sldId id="717" r:id="rId19"/>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5" d="100"/>
          <a:sy n="55" d="100"/>
        </p:scale>
        <p:origin x="104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sz="quarter" idx="1"/>
          </p:nvPr>
        </p:nvSpPr>
        <p:spPr>
          <a:xfrm>
            <a:off x="4021294" y="0"/>
            <a:ext cx="3076363" cy="469265"/>
          </a:xfrm>
          <a:prstGeom prst="rect">
            <a:avLst/>
          </a:prstGeom>
        </p:spPr>
        <p:txBody>
          <a:bodyPr vert="horz" lIns="94192" tIns="47096" rIns="94192" bIns="47096" rtlCol="0"/>
          <a:lstStyle>
            <a:lvl1pPr algn="r">
              <a:defRPr sz="1200"/>
            </a:lvl1pPr>
          </a:lstStyle>
          <a:p>
            <a:fld id="{5D622DFF-8660-4BDB-9EA8-5AFD76E034C0}" type="datetimeFigureOut">
              <a:rPr lang="en-US" smtClean="0"/>
            </a:fld>
            <a:endParaRPr lang="en-US" dirty="0"/>
          </a:p>
        </p:txBody>
      </p:sp>
      <p:sp>
        <p:nvSpPr>
          <p:cNvPr id="4" name="Footer Placeholder 3"/>
          <p:cNvSpPr>
            <a:spLocks noGrp="1"/>
          </p:cNvSpPr>
          <p:nvPr>
            <p:ph type="ftr" sz="quarter" idx="2"/>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4" y="8914406"/>
            <a:ext cx="3076363" cy="469265"/>
          </a:xfrm>
          <a:prstGeom prst="rect">
            <a:avLst/>
          </a:prstGeom>
        </p:spPr>
        <p:txBody>
          <a:bodyPr vert="horz" lIns="94192" tIns="47096" rIns="94192" bIns="47096" rtlCol="0" anchor="b"/>
          <a:lstStyle>
            <a:lvl1pPr algn="r">
              <a:defRPr sz="1200"/>
            </a:lvl1pPr>
          </a:lstStyle>
          <a:p>
            <a:fld id="{F9709865-B5DE-499F-B7E5-5ECA4A2B3D18}"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1FD07248-2CAA-444C-9F8F-8CFFADF3B6B5}" type="datetimeFigureOut">
              <a:rPr lang="en-US" smtClean="0"/>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915400"/>
            <a:ext cx="307657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8915400"/>
            <a:ext cx="3076575" cy="469900"/>
          </a:xfrm>
          <a:prstGeom prst="rect">
            <a:avLst/>
          </a:prstGeom>
        </p:spPr>
        <p:txBody>
          <a:bodyPr vert="horz" lIns="91440" tIns="45720" rIns="91440" bIns="45720" rtlCol="0" anchor="b"/>
          <a:lstStyle>
            <a:lvl1pPr algn="r">
              <a:defRPr sz="1200"/>
            </a:lvl1pPr>
          </a:lstStyle>
          <a:p>
            <a:fld id="{F33057C8-B651-42A6-80DA-EEDD5519840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202447F-5FD1-440A-8AB7-AB477F9414D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202447F-5FD1-440A-8AB7-AB477F9414D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202447F-5FD1-440A-8AB7-AB477F9414D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202447F-5FD1-440A-8AB7-AB477F9414D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202447F-5FD1-440A-8AB7-AB477F9414D6}"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202447F-5FD1-440A-8AB7-AB477F9414D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202447F-5FD1-440A-8AB7-AB477F9414D6}"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202447F-5FD1-440A-8AB7-AB477F9414D6}"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2447F-5FD1-440A-8AB7-AB477F9414D6}"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202447F-5FD1-440A-8AB7-AB477F9414D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202447F-5FD1-440A-8AB7-AB477F9414D6}"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E875DC-07B6-4779-A3A7-99D9AFEC562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2447F-5FD1-440A-8AB7-AB477F9414D6}" type="datetimeFigureOut">
              <a:rPr lang="en-US" smtClean="0"/>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875DC-07B6-4779-A3A7-99D9AFEC562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bm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81400"/>
            <a:ext cx="6109164" cy="3276600"/>
          </a:xfrm>
          <a:solidFill>
            <a:schemeClr val="bg1">
              <a:alpha val="75000"/>
            </a:schemeClr>
          </a:solidFill>
        </p:spPr>
        <p:txBody>
          <a:bodyPr>
            <a:normAutofit lnSpcReduction="10000"/>
          </a:bodyPr>
          <a:lstStyle/>
          <a:p>
            <a:pPr marL="0" indent="0" algn="ctr">
              <a:lnSpc>
                <a:spcPct val="110000"/>
              </a:lnSpc>
              <a:buNone/>
              <a:defRPr/>
            </a:pPr>
            <a:r>
              <a:rPr lang="en-US" sz="2700" b="1" dirty="0">
                <a:effectLst>
                  <a:outerShdw blurRad="38100" dist="38100" dir="2700000" algn="tl">
                    <a:srgbClr val="000000">
                      <a:alpha val="43137"/>
                    </a:srgbClr>
                  </a:outerShdw>
                </a:effectLst>
                <a:latin typeface="Arial Rounded MT Bold" panose="020F0704030504030204" pitchFamily="34" charset="0"/>
              </a:rPr>
              <a:t>Spiritual Warfare</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sz="2700" b="1" dirty="0">
                <a:effectLst>
                  <a:outerShdw blurRad="38100" dist="38100" dir="2700000" algn="tl">
                    <a:srgbClr val="000000">
                      <a:alpha val="43137"/>
                    </a:srgbClr>
                  </a:outerShdw>
                </a:effectLst>
                <a:latin typeface="Arial Rounded MT Bold" panose="020F0704030504030204" pitchFamily="34" charset="0"/>
              </a:rPr>
              <a:t>10% Satan’s Tactics</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sz="2700" b="1" dirty="0">
                <a:effectLst>
                  <a:outerShdw blurRad="38100" dist="38100" dir="2700000" algn="tl">
                    <a:srgbClr val="000000">
                      <a:alpha val="43137"/>
                    </a:srgbClr>
                  </a:outerShdw>
                </a:effectLst>
                <a:latin typeface="Arial Rounded MT Bold" panose="020F0704030504030204" pitchFamily="34" charset="0"/>
              </a:rPr>
              <a:t>90% How We Respond</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sz="2700" b="1" dirty="0">
                <a:effectLst>
                  <a:outerShdw blurRad="38100" dist="38100" dir="2700000" algn="tl">
                    <a:srgbClr val="000000">
                      <a:alpha val="43137"/>
                    </a:srgbClr>
                  </a:outerShdw>
                </a:effectLst>
                <a:latin typeface="Arial Rounded MT Bold" panose="020F0704030504030204" pitchFamily="34" charset="0"/>
              </a:rPr>
              <a:t>Remember… With God We Are Not </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sz="2700" b="1" dirty="0">
                <a:effectLst>
                  <a:outerShdw blurRad="38100" dist="38100" dir="2700000" algn="tl">
                    <a:srgbClr val="000000">
                      <a:alpha val="43137"/>
                    </a:srgbClr>
                  </a:outerShdw>
                </a:effectLst>
                <a:latin typeface="Arial Rounded MT Bold" panose="020F0704030504030204" pitchFamily="34" charset="0"/>
              </a:rPr>
              <a:t>Helpless</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sz="2700" b="1" dirty="0">
                <a:effectLst>
                  <a:outerShdw blurRad="38100" dist="38100" dir="2700000" algn="tl">
                    <a:srgbClr val="000000">
                      <a:alpha val="43137"/>
                    </a:srgbClr>
                  </a:outerShdw>
                </a:effectLst>
                <a:latin typeface="Arial Rounded MT Bold" panose="020F0704030504030204" pitchFamily="34" charset="0"/>
              </a:rPr>
              <a:t>Hopeless</a:t>
            </a:r>
            <a:endParaRPr lang="en-US" sz="27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sz="2700" b="1" dirty="0">
                <a:effectLst>
                  <a:outerShdw blurRad="38100" dist="38100" dir="2700000" algn="tl">
                    <a:srgbClr val="000000">
                      <a:alpha val="43137"/>
                    </a:srgbClr>
                  </a:outerShdw>
                </a:effectLst>
                <a:latin typeface="Arial Rounded MT Bold" panose="020F0704030504030204" pitchFamily="34" charset="0"/>
              </a:rPr>
              <a:t>We Are Powerful!!</a:t>
            </a:r>
            <a:endParaRPr lang="en-US" b="1" dirty="0"/>
          </a:p>
        </p:txBody>
      </p:sp>
      <p:sp>
        <p:nvSpPr>
          <p:cNvPr id="2" name="TextBox 1"/>
          <p:cNvSpPr txBox="1"/>
          <p:nvPr/>
        </p:nvSpPr>
        <p:spPr>
          <a:xfrm>
            <a:off x="6629400" y="1905000"/>
            <a:ext cx="2416120" cy="1384995"/>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Spiritual</a:t>
            </a:r>
            <a:endParaRPr lang="en-US" sz="2800" b="1" dirty="0">
              <a:effectLst>
                <a:outerShdw blurRad="38100" dist="38100" dir="2700000" algn="tl">
                  <a:srgbClr val="000000">
                    <a:alpha val="43137"/>
                  </a:srgbClr>
                </a:outerShdw>
              </a:effectLst>
            </a:endParaRPr>
          </a:p>
          <a:p>
            <a:pPr algn="ctr"/>
            <a:r>
              <a:rPr lang="en-US" sz="2800" b="1" dirty="0">
                <a:effectLst>
                  <a:outerShdw blurRad="38100" dist="38100" dir="2700000" algn="tl">
                    <a:srgbClr val="000000">
                      <a:alpha val="43137"/>
                    </a:srgbClr>
                  </a:outerShdw>
                </a:effectLst>
              </a:rPr>
              <a:t>Warfare Intensifies</a:t>
            </a:r>
            <a:endParaRPr 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plus(in)">
                                      <p:cBhvr>
                                        <p:cTn id="18" dur="2000"/>
                                        <p:tgtEl>
                                          <p:spTgt spid="3">
                                            <p:txEl>
                                              <p:pRg st="2" end="2"/>
                                            </p:txEl>
                                          </p:spTgt>
                                        </p:tgtEl>
                                      </p:cBhvr>
                                    </p:animEffect>
                                  </p:childTnLst>
                                </p:cTn>
                              </p:par>
                            </p:childTnLst>
                          </p:cTn>
                        </p:par>
                        <p:par>
                          <p:cTn id="19" fill="hold">
                            <p:stCondLst>
                              <p:cond delay="6000"/>
                            </p:stCondLst>
                            <p:childTnLst>
                              <p:par>
                                <p:cTn id="20" presetID="13"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plus(in)">
                                      <p:cBhvr>
                                        <p:cTn id="22" dur="2000"/>
                                        <p:tgtEl>
                                          <p:spTgt spid="3">
                                            <p:txEl>
                                              <p:pRg st="3" end="3"/>
                                            </p:txEl>
                                          </p:spTgt>
                                        </p:tgtEl>
                                      </p:cBhvr>
                                    </p:animEffect>
                                  </p:childTnLst>
                                </p:cTn>
                              </p:par>
                            </p:childTnLst>
                          </p:cTn>
                        </p:par>
                        <p:par>
                          <p:cTn id="23" fill="hold">
                            <p:stCondLst>
                              <p:cond delay="8000"/>
                            </p:stCondLst>
                            <p:childTnLst>
                              <p:par>
                                <p:cTn id="24" presetID="13"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plus(in)">
                                      <p:cBhvr>
                                        <p:cTn id="26" dur="2000"/>
                                        <p:tgtEl>
                                          <p:spTgt spid="3">
                                            <p:txEl>
                                              <p:pRg st="4" end="4"/>
                                            </p:txEl>
                                          </p:spTgt>
                                        </p:tgtEl>
                                      </p:cBhvr>
                                    </p:animEffect>
                                  </p:childTnLst>
                                </p:cTn>
                              </p:par>
                            </p:childTnLst>
                          </p:cTn>
                        </p:par>
                        <p:par>
                          <p:cTn id="27" fill="hold">
                            <p:stCondLst>
                              <p:cond delay="10000"/>
                            </p:stCondLst>
                            <p:childTnLst>
                              <p:par>
                                <p:cTn id="28" presetID="13" presetClass="entr" presetSubtype="16"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plus(in)">
                                      <p:cBhvr>
                                        <p:cTn id="30" dur="2000"/>
                                        <p:tgtEl>
                                          <p:spTgt spid="3">
                                            <p:txEl>
                                              <p:pRg st="5" end="5"/>
                                            </p:txEl>
                                          </p:spTgt>
                                        </p:tgtEl>
                                      </p:cBhvr>
                                    </p:animEffect>
                                  </p:childTnLst>
                                </p:cTn>
                              </p:par>
                            </p:childTnLst>
                          </p:cTn>
                        </p:par>
                        <p:par>
                          <p:cTn id="31" fill="hold">
                            <p:stCondLst>
                              <p:cond delay="12000"/>
                            </p:stCondLst>
                            <p:childTnLst>
                              <p:par>
                                <p:cTn id="32" presetID="13" presetClass="entr" presetSubtype="16"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plus(in)">
                                      <p:cBhvr>
                                        <p:cTn id="3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9000" b="-2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599"/>
            <a:ext cx="8610600" cy="5181601"/>
          </a:xfrm>
          <a:solidFill>
            <a:schemeClr val="bg1">
              <a:alpha val="88000"/>
            </a:schemeClr>
          </a:solidFill>
        </p:spPr>
        <p:txBody>
          <a:bodyPr>
            <a:normAutofit fontScale="25000" lnSpcReduction="20000"/>
          </a:bodyPr>
          <a:lstStyle/>
          <a:p>
            <a:pPr algn="ctr">
              <a:spcBef>
                <a:spcPts val="0"/>
              </a:spcBef>
              <a:buFont typeface="Wingdings" panose="05000000000000000000" pitchFamily="2" charset="2"/>
              <a:buChar char="ü"/>
            </a:pPr>
            <a:r>
              <a:rPr lang="en-US" sz="1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Comfort</a:t>
            </a:r>
            <a:r>
              <a:rPr lang="en-US" sz="1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1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spcBef>
                <a:spcPts val="0"/>
              </a:spcBef>
              <a:buFont typeface="Wingdings" panose="05000000000000000000" pitchFamily="2" charset="2"/>
              <a:buChar char="ü"/>
            </a:pP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God doesn’t always just do something</a:t>
            </a:r>
            <a:endPar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spcBef>
                <a:spcPts val="0"/>
              </a:spcBef>
              <a:buNone/>
            </a:pP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us, but often He does something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THROUGH</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us. </a:t>
            </a:r>
            <a:endPar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0" indent="0" algn="ctr">
              <a:buNone/>
            </a:pP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if you want to be a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Blessing</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to others, you have to be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Broken</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 vessel that's unbroken has very limited use</a:t>
            </a:r>
            <a:r>
              <a:rPr lang="en-US" sz="1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Cor 1:3-4</a:t>
            </a:r>
            <a:endParaRPr lang="en-US" sz="112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20000"/>
              </a:lnSpc>
              <a:spcBef>
                <a:spcPts val="600"/>
              </a:spcBef>
              <a:buFont typeface="Wingdings" panose="05000000000000000000" pitchFamily="2" charset="2"/>
              <a:buChar char="ü"/>
            </a:pPr>
            <a:r>
              <a:rPr lang="en-US" sz="1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Convictions</a:t>
            </a:r>
            <a:endParaRPr lang="en-US" sz="1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20000"/>
              </a:lnSpc>
              <a:spcBef>
                <a:spcPts val="0"/>
              </a:spcBef>
              <a:buFont typeface="Wingdings" panose="05000000000000000000" pitchFamily="2" charset="2"/>
              <a:buChar char="ü"/>
            </a:pP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Pain Solidifies </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your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Conviction</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that God is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Sufficient</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 will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Take Care </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of you.</a:t>
            </a:r>
            <a:endPar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20000"/>
              </a:lnSpc>
              <a:spcBef>
                <a:spcPts val="600"/>
              </a:spcBef>
              <a:buFont typeface="Wingdings" panose="05000000000000000000" pitchFamily="2" charset="2"/>
              <a:buChar char="ü"/>
            </a:pPr>
            <a:r>
              <a:rPr lang="en-US" sz="1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Change</a:t>
            </a:r>
            <a:endParaRPr lang="en-US" sz="128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lnSpc>
                <a:spcPct val="120000"/>
              </a:lnSpc>
              <a:spcBef>
                <a:spcPts val="0"/>
              </a:spcBef>
              <a:buFont typeface="Wingdings" panose="05000000000000000000" pitchFamily="2" charset="2"/>
              <a:buChar char="ü"/>
            </a:pPr>
            <a:r>
              <a:rPr lang="en-US" sz="112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Paul is a great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Example</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of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Change</a:t>
            </a:r>
            <a:endPar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spcBef>
                <a:spcPts val="0"/>
              </a:spcBef>
              <a:buNone/>
            </a:pP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when God got his Attention on </a:t>
            </a:r>
            <a:r>
              <a:rPr lang="en-US" sz="112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Damascus Road</a:t>
            </a:r>
            <a:r>
              <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sz="11200"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 name="Title 1"/>
          <p:cNvSpPr>
            <a:spLocks noGrp="1"/>
          </p:cNvSpPr>
          <p:nvPr>
            <p:ph type="title"/>
          </p:nvPr>
        </p:nvSpPr>
        <p:spPr>
          <a:xfrm>
            <a:off x="33996" y="3517"/>
            <a:ext cx="8957603" cy="758483"/>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Six Purposes for Storms in Our Life:</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style.rotation</p:attrName>
                                        </p:attrNameLst>
                                      </p:cBhvr>
                                      <p:tavLst>
                                        <p:tav tm="0">
                                          <p:val>
                                            <p:fltVal val="720"/>
                                          </p:val>
                                        </p:tav>
                                        <p:tav tm="100000">
                                          <p:val>
                                            <p:fltVal val="0"/>
                                          </p:val>
                                        </p:tav>
                                      </p:tavLst>
                                    </p:anim>
                                    <p:anim calcmode="lin" valueType="num">
                                      <p:cBhvr>
                                        <p:cTn id="9" dur="1000" fill="hold"/>
                                        <p:tgtEl>
                                          <p:spTgt spid="3">
                                            <p:bg/>
                                          </p:spTgt>
                                        </p:tgtEl>
                                        <p:attrNameLst>
                                          <p:attrName>ppt_h</p:attrName>
                                        </p:attrNameLst>
                                      </p:cBhvr>
                                      <p:tavLst>
                                        <p:tav tm="0">
                                          <p:val>
                                            <p:fltVal val="0"/>
                                          </p:val>
                                        </p:tav>
                                        <p:tav tm="100000">
                                          <p:val>
                                            <p:strVal val="#ppt_h"/>
                                          </p:val>
                                        </p:tav>
                                      </p:tavLst>
                                    </p:anim>
                                    <p:anim calcmode="lin" valueType="num">
                                      <p:cBhvr>
                                        <p:cTn id="10" dur="1000" fill="hold"/>
                                        <p:tgtEl>
                                          <p:spTgt spid="3">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par>
                          <p:cTn id="29" fill="hold">
                            <p:stCondLst>
                              <p:cond delay="1000"/>
                            </p:stCondLst>
                            <p:childTnLst>
                              <p:par>
                                <p:cTn id="30" presetID="35"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60" fill="hold">
                      <p:stCondLst>
                        <p:cond delay="indefinite"/>
                      </p:stCondLst>
                      <p:childTnLst>
                        <p:par>
                          <p:cTn id="61" fill="hold">
                            <p:stCondLst>
                              <p:cond delay="0"/>
                            </p:stCondLst>
                            <p:childTnLst>
                              <p:par>
                                <p:cTn id="62" presetID="35" presetClass="entr" presetSubtype="0"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6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7" end="7"/>
                                            </p:txEl>
                                          </p:spTgt>
                                        </p:tgtEl>
                                        <p:attrNameLst>
                                          <p:attrName>ppt_w</p:attrName>
                                        </p:attrNameLst>
                                      </p:cBhvr>
                                      <p:tavLst>
                                        <p:tav tm="0">
                                          <p:val>
                                            <p:fltVal val="0"/>
                                          </p:val>
                                        </p:tav>
                                        <p:tav tm="100000">
                                          <p:val>
                                            <p:strVal val="#ppt_w"/>
                                          </p:val>
                                        </p:tav>
                                      </p:tavLst>
                                    </p:anim>
                                  </p:childTnLst>
                                </p:cTn>
                              </p:par>
                            </p:childTnLst>
                          </p:cTn>
                        </p:par>
                        <p:par>
                          <p:cTn id="68" fill="hold">
                            <p:stCondLst>
                              <p:cond delay="1000"/>
                            </p:stCondLst>
                            <p:childTnLst>
                              <p:par>
                                <p:cTn id="69" presetID="35" presetClass="entr" presetSubtype="0" fill="hold" grpId="0" nodeType="after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Effect transition="in" filter="fade">
                                      <p:cBhvr>
                                        <p:cTn id="71" dur="1000"/>
                                        <p:tgtEl>
                                          <p:spTgt spid="3">
                                            <p:txEl>
                                              <p:pRg st="8" end="8"/>
                                            </p:txEl>
                                          </p:spTgt>
                                        </p:tgtEl>
                                      </p:cBhvr>
                                    </p:animEffect>
                                    <p:anim calcmode="lin" valueType="num">
                                      <p:cBhvr>
                                        <p:cTn id="72" dur="1000" fill="hold"/>
                                        <p:tgtEl>
                                          <p:spTgt spid="3">
                                            <p:txEl>
                                              <p:pRg st="8" end="8"/>
                                            </p:txEl>
                                          </p:spTgt>
                                        </p:tgtEl>
                                        <p:attrNameLst>
                                          <p:attrName>style.rotation</p:attrName>
                                        </p:attrNameLst>
                                      </p:cBhvr>
                                      <p:tavLst>
                                        <p:tav tm="0">
                                          <p:val>
                                            <p:fltVal val="720"/>
                                          </p:val>
                                        </p:tav>
                                        <p:tav tm="100000">
                                          <p:val>
                                            <p:fltVal val="0"/>
                                          </p:val>
                                        </p:tav>
                                      </p:tavLst>
                                    </p:anim>
                                    <p:anim calcmode="lin" valueType="num">
                                      <p:cBhvr>
                                        <p:cTn id="7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4" dur="1000" fill="hold"/>
                                        <p:tgtEl>
                                          <p:spTgt spid="3">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p:spPr>
        <p:txBody>
          <a:bodyPr/>
          <a:lstStyle/>
          <a:p>
            <a:endParaRPr lang="en-US" dirty="0"/>
          </a:p>
        </p:txBody>
      </p:sp>
      <p:pic>
        <p:nvPicPr>
          <p:cNvPr id="4" name="Content Placeholder 3" descr="A close up of text on a white background&#10;&#10;Description automatically generate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7778"/>
          <a:stretch>
            <a:fillRect/>
          </a:stretch>
        </p:blipFill>
        <p:spPr>
          <a:xfrm>
            <a:off x="228600" y="2667000"/>
            <a:ext cx="8686800" cy="4092285"/>
          </a:xfrm>
          <a:prstGeom prst="rect">
            <a:avLst/>
          </a:prstGeom>
          <a:effectLst>
            <a:softEdge rad="101600"/>
          </a:effectLst>
        </p:spPr>
      </p:pic>
    </p:spTree>
  </p:cSld>
  <p:clrMapOvr>
    <a:masterClrMapping/>
  </p:clrMapOvr>
  <mc:AlternateContent xmlns:mc="http://schemas.openxmlformats.org/markup-compatibility/2006">
    <mc:Choice xmlns:p14="http://schemas.microsoft.com/office/powerpoint/2010/main" Requires="p14">
      <p:transition spd="slow" p14:dur="37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5791200" cy="715962"/>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rPr>
              <a:t>This Weeks Challenge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458200" cy="4953000"/>
          </a:xfrm>
          <a:solidFill>
            <a:schemeClr val="bg1">
              <a:alpha val="90000"/>
            </a:schemeClr>
          </a:solidFill>
        </p:spPr>
        <p:txBody>
          <a:bodyPr>
            <a:normAutofit fontScale="92500" lnSpcReduction="10000"/>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When Things Don’t Go As You Planned…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…Refuse to Jump to the Conclusion</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1257300" lvl="3" indent="0">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God is…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3">
              <a:spcBef>
                <a:spcPts val="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Angry at Me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3">
              <a:spcBef>
                <a:spcPts val="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Punishing Me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3">
              <a:spcBef>
                <a:spcPts val="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Driving Me Away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…Realize that God Always Has…</a:t>
            </a:r>
            <a:endParaRPr lang="en-US" b="1" dirty="0">
              <a:effectLst>
                <a:outerShdw blurRad="38100" dist="38100" dir="2700000" algn="tl">
                  <a:srgbClr val="000000">
                    <a:alpha val="43137"/>
                  </a:srgbClr>
                </a:outerShdw>
              </a:effectLst>
              <a:latin typeface="Arial Rounded MT Bold" panose="020F0704030504030204" pitchFamily="34" charset="0"/>
            </a:endParaRPr>
          </a:p>
          <a:p>
            <a:pPr lvl="3">
              <a:spcBef>
                <a:spcPts val="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Plan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3">
              <a:spcBef>
                <a:spcPts val="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Path</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3">
              <a:spcBef>
                <a:spcPts val="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rPr>
              <a:t>Power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914400" lvl="2" indent="0">
              <a:lnSpc>
                <a:spcPct val="11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Practice Praising Him in the Storm</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52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heel(1)">
                                      <p:cBhvr>
                                        <p:cTn id="14" dur="2000"/>
                                        <p:tgtEl>
                                          <p:spTgt spid="3">
                                            <p:bg/>
                                          </p:spTgt>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heel(1)">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1)">
                                      <p:cBhvr>
                                        <p:cTn id="26" dur="2000"/>
                                        <p:tgtEl>
                                          <p:spTgt spid="3">
                                            <p:txEl>
                                              <p:pRg st="2" end="2"/>
                                            </p:txEl>
                                          </p:spTgt>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heel(1)">
                                      <p:cBhvr>
                                        <p:cTn id="30" dur="2000"/>
                                        <p:tgtEl>
                                          <p:spTgt spid="3">
                                            <p:txEl>
                                              <p:pRg st="3" end="3"/>
                                            </p:txEl>
                                          </p:spTgt>
                                        </p:tgtEl>
                                      </p:cBhvr>
                                    </p:animEffect>
                                  </p:childTnLst>
                                </p:cTn>
                              </p:par>
                            </p:childTnLst>
                          </p:cTn>
                        </p:par>
                        <p:par>
                          <p:cTn id="31" fill="hold">
                            <p:stCondLst>
                              <p:cond delay="4000"/>
                            </p:stCondLst>
                            <p:childTnLst>
                              <p:par>
                                <p:cTn id="32" presetID="21" presetClass="entr" presetSubtype="1"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heel(1)">
                                      <p:cBhvr>
                                        <p:cTn id="34" dur="2000"/>
                                        <p:tgtEl>
                                          <p:spTgt spid="3">
                                            <p:txEl>
                                              <p:pRg st="4" end="4"/>
                                            </p:txEl>
                                          </p:spTgt>
                                        </p:tgtEl>
                                      </p:cBhvr>
                                    </p:animEffect>
                                  </p:childTnLst>
                                </p:cTn>
                              </p:par>
                            </p:childTnLst>
                          </p:cTn>
                        </p:par>
                        <p:par>
                          <p:cTn id="35" fill="hold">
                            <p:stCondLst>
                              <p:cond delay="6000"/>
                            </p:stCondLst>
                            <p:childTnLst>
                              <p:par>
                                <p:cTn id="36" presetID="21" presetClass="entr" presetSubtype="1"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heel(1)">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heel(1)">
                                      <p:cBhvr>
                                        <p:cTn id="43" dur="2000"/>
                                        <p:tgtEl>
                                          <p:spTgt spid="3">
                                            <p:txEl>
                                              <p:pRg st="6" end="6"/>
                                            </p:txEl>
                                          </p:spTgt>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heel(1)">
                                      <p:cBhvr>
                                        <p:cTn id="47" dur="20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heel(1)">
                                      <p:cBhvr>
                                        <p:cTn id="52" dur="20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heel(1)">
                                      <p:cBhvr>
                                        <p:cTn id="57" dur="20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heel(1)">
                                      <p:cBhvr>
                                        <p:cTn id="6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8015" y="2438400"/>
            <a:ext cx="3059430" cy="1568450"/>
          </a:xfrm>
          <a:prstGeom prst="rect">
            <a:avLst/>
          </a:prstGeom>
          <a:noFill/>
        </p:spPr>
        <p:txBody>
          <a:bodyPr wrap="square" rtlCol="0">
            <a:spAutoFit/>
          </a:bodyPr>
          <a:lstStyle/>
          <a:p>
            <a:r>
              <a:rPr lang="en-US" sz="9600" dirty="0">
                <a:effectLst>
                  <a:outerShdw blurRad="38100" dist="38100" dir="2700000" algn="tl">
                    <a:srgbClr val="000000">
                      <a:alpha val="43137"/>
                    </a:srgbClr>
                  </a:outerShdw>
                </a:effectLst>
              </a:rPr>
              <a:t>Pt 2 r</a:t>
            </a:r>
            <a:endParaRPr lang="en-US" sz="9600" dirty="0">
              <a:effectLst>
                <a:outerShdw blurRad="38100" dist="38100" dir="2700000" algn="tl">
                  <a:srgbClr val="000000">
                    <a:alpha val="43137"/>
                  </a:srgbClr>
                </a:outerShdw>
              </a:effectLst>
            </a:endParaRPr>
          </a:p>
        </p:txBody>
      </p:sp>
      <p:sp>
        <p:nvSpPr>
          <p:cNvPr id="3" name="Text Box 2"/>
          <p:cNvSpPr txBox="1"/>
          <p:nvPr/>
        </p:nvSpPr>
        <p:spPr>
          <a:xfrm>
            <a:off x="1219200" y="1219200"/>
            <a:ext cx="5195570" cy="1308100"/>
          </a:xfrm>
          <a:prstGeom prst="rect">
            <a:avLst/>
          </a:prstGeom>
          <a:noFill/>
        </p:spPr>
        <p:txBody>
          <a:bodyPr wrap="square" rtlCol="0">
            <a:noAutofit/>
          </a:bodyPr>
          <a:p>
            <a:r>
              <a:rPr lang="en-US" sz="4400"/>
              <a:t>END part 1</a:t>
            </a:r>
            <a:endParaRPr lang="en-US" sz="4400"/>
          </a:p>
        </p:txBody>
      </p:sp>
      <p:sp>
        <p:nvSpPr>
          <p:cNvPr id="4" name="Text Box 3"/>
          <p:cNvSpPr txBox="1"/>
          <p:nvPr/>
        </p:nvSpPr>
        <p:spPr>
          <a:xfrm>
            <a:off x="1236980" y="4679315"/>
            <a:ext cx="6557645" cy="812165"/>
          </a:xfrm>
          <a:prstGeom prst="rect">
            <a:avLst/>
          </a:prstGeom>
          <a:noFill/>
        </p:spPr>
        <p:txBody>
          <a:bodyPr wrap="square" rtlCol="0">
            <a:noAutofit/>
          </a:bodyPr>
          <a:p>
            <a:r>
              <a:rPr lang="en-US" sz="2800"/>
              <a:t>http://edwardnc.org/ecc/2024/01jan/14</a:t>
            </a:r>
            <a:endParaRPr 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050" name="Picture 2" descr="CUFI Prayer Update: March 2017"/>
          <p:cNvPicPr>
            <a:picLocks noGrp="1" noChangeAspect="1" noChangeArrowheads="1"/>
          </p:cNvPicPr>
          <p:nvPr>
            <p:ph idx="1"/>
          </p:nvPr>
        </p:nvPicPr>
        <p:blipFill>
          <a:blip r:embed="rId2"/>
          <a:srcRect/>
          <a:stretch>
            <a:fillRect/>
          </a:stretch>
        </p:blipFill>
        <p:spPr>
          <a:xfrm>
            <a:off x="381965" y="2910733"/>
            <a:ext cx="3145987" cy="2712391"/>
          </a:xfrm>
          <a:effectLst>
            <a:softEdge rad="88900"/>
          </a:effectLst>
        </p:spPr>
      </p:pic>
      <p:sp>
        <p:nvSpPr>
          <p:cNvPr id="2" name="TextBox 1"/>
          <p:cNvSpPr txBox="1"/>
          <p:nvPr/>
        </p:nvSpPr>
        <p:spPr>
          <a:xfrm>
            <a:off x="4937224" y="4895495"/>
            <a:ext cx="3145987" cy="577081"/>
          </a:xfrm>
          <a:prstGeom prst="rect">
            <a:avLst/>
          </a:prstGeom>
          <a:solidFill>
            <a:schemeClr val="bg1"/>
          </a:solidFill>
        </p:spPr>
        <p:txBody>
          <a:bodyPr wrap="square" rtlCol="0">
            <a:spAutoFit/>
          </a:bodyPr>
          <a:lstStyle/>
          <a:p>
            <a:pPr algn="ctr"/>
            <a:r>
              <a:rPr lang="en-US" sz="1575"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And All of the Innocent Victims</a:t>
            </a:r>
            <a:endParaRPr lang="en-US" sz="1575"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a:p>
            <a:pPr algn="ctr"/>
            <a:r>
              <a:rPr lang="en-US" sz="1575"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 on Both Sides</a:t>
            </a:r>
            <a:endParaRPr lang="en-US" sz="1575"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p:txBody>
      </p:sp>
    </p:spTree>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1432" y="2340769"/>
            <a:ext cx="5821136" cy="3263504"/>
          </a:xfrm>
        </p:spPr>
        <p:txBody>
          <a:bodyPr>
            <a:normAutofit/>
          </a:bodyPr>
          <a:lstStyle/>
          <a:p>
            <a:pPr marL="0" indent="0" algn="ctr">
              <a:buNone/>
            </a:pPr>
            <a:r>
              <a:rPr lang="en-US" sz="405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Prayer </a:t>
            </a:r>
            <a:endParaRPr lang="en-US" sz="405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a:p>
            <a:pPr marL="0" indent="0" algn="ctr">
              <a:buNone/>
            </a:pPr>
            <a:r>
              <a:rPr lang="en-US" sz="405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for Israel</a:t>
            </a:r>
            <a:endParaRPr lang="en-US" sz="405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a:p>
            <a:pPr marL="0" indent="0" algn="ctr">
              <a:buNone/>
            </a:pPr>
            <a:r>
              <a:rPr lang="en-US" sz="405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Psalm 20</a:t>
            </a:r>
            <a:endParaRPr lang="en-US" sz="405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p:txBody>
      </p:sp>
      <p:sp>
        <p:nvSpPr>
          <p:cNvPr id="4" name="Content Placeholder 2"/>
          <p:cNvSpPr txBox="1"/>
          <p:nvPr/>
        </p:nvSpPr>
        <p:spPr>
          <a:xfrm>
            <a:off x="196770" y="955222"/>
            <a:ext cx="8750461" cy="4902653"/>
          </a:xfrm>
          <a:prstGeom prst="rect">
            <a:avLst/>
          </a:prstGeom>
          <a:solidFill>
            <a:schemeClr val="bg1">
              <a:alpha val="90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170"/>
              </a:spcBef>
              <a:buNone/>
              <a:defRPr/>
            </a:pPr>
            <a:r>
              <a:rPr lang="en-US" sz="2400" b="1" dirty="0">
                <a:solidFill>
                  <a:srgbClr val="000000"/>
                </a:solidFill>
                <a:effectLst>
                  <a:outerShdw blurRad="38100" dist="38100" dir="2700000" algn="tl">
                    <a:srgbClr val="000000">
                      <a:alpha val="43137"/>
                    </a:srgbClr>
                  </a:outerShdw>
                </a:effectLst>
                <a:latin typeface="system-ui"/>
              </a:rPr>
              <a:t>May the </a:t>
            </a:r>
            <a:r>
              <a:rPr lang="en-US" sz="2400" b="1" cap="small" dirty="0">
                <a:solidFill>
                  <a:srgbClr val="000000"/>
                </a:solidFill>
                <a:effectLst>
                  <a:outerShdw blurRad="38100" dist="38100" dir="2700000" algn="tl">
                    <a:srgbClr val="000000">
                      <a:alpha val="43137"/>
                    </a:srgbClr>
                  </a:outerShdw>
                </a:effectLst>
                <a:latin typeface="system-ui"/>
              </a:rPr>
              <a:t>Lord</a:t>
            </a:r>
            <a:r>
              <a:rPr lang="en-US" sz="2400" b="1" dirty="0">
                <a:solidFill>
                  <a:srgbClr val="000000"/>
                </a:solidFill>
                <a:effectLst>
                  <a:outerShdw blurRad="38100" dist="38100" dir="2700000" algn="tl">
                    <a:srgbClr val="000000">
                      <a:alpha val="43137"/>
                    </a:srgbClr>
                  </a:outerShdw>
                </a:effectLst>
                <a:latin typeface="system-ui"/>
              </a:rPr>
              <a:t> answer you in the day of trouble! May the name of the God of Jacob protect you! </a:t>
            </a:r>
            <a:r>
              <a:rPr lang="en-US" sz="2400" b="1" baseline="30000" dirty="0">
                <a:solidFill>
                  <a:srgbClr val="000000"/>
                </a:solidFill>
                <a:effectLst>
                  <a:outerShdw blurRad="38100" dist="38100" dir="2700000" algn="tl">
                    <a:srgbClr val="000000">
                      <a:alpha val="43137"/>
                    </a:srgbClr>
                  </a:outerShdw>
                </a:effectLst>
                <a:latin typeface="system-ui"/>
              </a:rPr>
              <a:t>2 </a:t>
            </a:r>
            <a:r>
              <a:rPr lang="en-US" sz="2400" b="1" dirty="0">
                <a:solidFill>
                  <a:srgbClr val="000000"/>
                </a:solidFill>
                <a:effectLst>
                  <a:outerShdw blurRad="38100" dist="38100" dir="2700000" algn="tl">
                    <a:srgbClr val="000000">
                      <a:alpha val="43137"/>
                    </a:srgbClr>
                  </a:outerShdw>
                </a:effectLst>
                <a:latin typeface="system-ui"/>
              </a:rPr>
              <a:t>May he send you help from the sanctuary and give you support from Zion! </a:t>
            </a:r>
            <a:r>
              <a:rPr lang="en-US" sz="2400" b="1" baseline="30000" dirty="0">
                <a:solidFill>
                  <a:srgbClr val="000000"/>
                </a:solidFill>
                <a:effectLst>
                  <a:outerShdw blurRad="38100" dist="38100" dir="2700000" algn="tl">
                    <a:srgbClr val="000000">
                      <a:alpha val="43137"/>
                    </a:srgbClr>
                  </a:outerShdw>
                </a:effectLst>
                <a:latin typeface="system-ui"/>
              </a:rPr>
              <a:t>3 </a:t>
            </a:r>
            <a:r>
              <a:rPr lang="en-US" sz="2400" b="1" dirty="0">
                <a:solidFill>
                  <a:srgbClr val="000000"/>
                </a:solidFill>
                <a:effectLst>
                  <a:outerShdw blurRad="38100" dist="38100" dir="2700000" algn="tl">
                    <a:srgbClr val="000000">
                      <a:alpha val="43137"/>
                    </a:srgbClr>
                  </a:outerShdw>
                </a:effectLst>
                <a:latin typeface="system-ui"/>
              </a:rPr>
              <a:t>May he remember all your offerings and regard with favor your burnt sacrifices! </a:t>
            </a:r>
            <a:r>
              <a:rPr lang="en-US" sz="2400" b="1" i="1" dirty="0">
                <a:solidFill>
                  <a:srgbClr val="000000"/>
                </a:solidFill>
                <a:effectLst>
                  <a:outerShdw blurRad="38100" dist="38100" dir="2700000" algn="tl">
                    <a:srgbClr val="000000">
                      <a:alpha val="43137"/>
                    </a:srgbClr>
                  </a:outerShdw>
                </a:effectLst>
                <a:latin typeface="system-ui"/>
              </a:rPr>
              <a:t>Selah </a:t>
            </a:r>
            <a:r>
              <a:rPr lang="en-US" sz="2400" b="1" baseline="30000" dirty="0">
                <a:solidFill>
                  <a:srgbClr val="000000"/>
                </a:solidFill>
                <a:effectLst>
                  <a:outerShdw blurRad="38100" dist="38100" dir="2700000" algn="tl">
                    <a:srgbClr val="000000">
                      <a:alpha val="43137"/>
                    </a:srgbClr>
                  </a:outerShdw>
                </a:effectLst>
                <a:latin typeface="system-ui"/>
              </a:rPr>
              <a:t>4 </a:t>
            </a:r>
            <a:r>
              <a:rPr lang="en-US" sz="2400" b="1" dirty="0">
                <a:solidFill>
                  <a:srgbClr val="000000"/>
                </a:solidFill>
                <a:effectLst>
                  <a:outerShdw blurRad="38100" dist="38100" dir="2700000" algn="tl">
                    <a:srgbClr val="000000">
                      <a:alpha val="43137"/>
                    </a:srgbClr>
                  </a:outerShdw>
                </a:effectLst>
                <a:latin typeface="system-ui"/>
              </a:rPr>
              <a:t>May he grant you your heart's desire and fulfill all your plans! </a:t>
            </a:r>
            <a:r>
              <a:rPr lang="en-US" sz="2400" b="1" baseline="30000" dirty="0">
                <a:solidFill>
                  <a:srgbClr val="000000"/>
                </a:solidFill>
                <a:effectLst>
                  <a:outerShdw blurRad="38100" dist="38100" dir="2700000" algn="tl">
                    <a:srgbClr val="000000">
                      <a:alpha val="43137"/>
                    </a:srgbClr>
                  </a:outerShdw>
                </a:effectLst>
                <a:latin typeface="system-ui"/>
              </a:rPr>
              <a:t>5 </a:t>
            </a:r>
            <a:r>
              <a:rPr lang="en-US" sz="2400" b="1" dirty="0">
                <a:solidFill>
                  <a:srgbClr val="000000"/>
                </a:solidFill>
                <a:effectLst>
                  <a:outerShdw blurRad="38100" dist="38100" dir="2700000" algn="tl">
                    <a:srgbClr val="000000">
                      <a:alpha val="43137"/>
                    </a:srgbClr>
                  </a:outerShdw>
                </a:effectLst>
                <a:latin typeface="system-ui"/>
              </a:rPr>
              <a:t>May we shout for joy over your salvation, and in the name of our God set up our banners! May the </a:t>
            </a:r>
            <a:r>
              <a:rPr lang="en-US" sz="2400" b="1" cap="small" dirty="0">
                <a:solidFill>
                  <a:srgbClr val="000000"/>
                </a:solidFill>
                <a:effectLst>
                  <a:outerShdw blurRad="38100" dist="38100" dir="2700000" algn="tl">
                    <a:srgbClr val="000000">
                      <a:alpha val="43137"/>
                    </a:srgbClr>
                  </a:outerShdw>
                </a:effectLst>
                <a:latin typeface="system-ui"/>
              </a:rPr>
              <a:t>Lord</a:t>
            </a:r>
            <a:r>
              <a:rPr lang="en-US" sz="2400" b="1" dirty="0">
                <a:solidFill>
                  <a:srgbClr val="000000"/>
                </a:solidFill>
                <a:effectLst>
                  <a:outerShdw blurRad="38100" dist="38100" dir="2700000" algn="tl">
                    <a:srgbClr val="000000">
                      <a:alpha val="43137"/>
                    </a:srgbClr>
                  </a:outerShdw>
                </a:effectLst>
                <a:latin typeface="system-ui"/>
              </a:rPr>
              <a:t> fulfill all your petitions! </a:t>
            </a:r>
            <a:r>
              <a:rPr lang="en-US" sz="2400" b="1" baseline="30000" dirty="0">
                <a:solidFill>
                  <a:srgbClr val="000000"/>
                </a:solidFill>
                <a:effectLst>
                  <a:outerShdw blurRad="38100" dist="38100" dir="2700000" algn="tl">
                    <a:srgbClr val="000000">
                      <a:alpha val="43137"/>
                    </a:srgbClr>
                  </a:outerShdw>
                </a:effectLst>
                <a:latin typeface="system-ui"/>
              </a:rPr>
              <a:t>6 </a:t>
            </a:r>
            <a:r>
              <a:rPr lang="en-US" sz="2400" b="1" dirty="0">
                <a:solidFill>
                  <a:srgbClr val="000000"/>
                </a:solidFill>
                <a:effectLst>
                  <a:outerShdw blurRad="38100" dist="38100" dir="2700000" algn="tl">
                    <a:srgbClr val="000000">
                      <a:alpha val="43137"/>
                    </a:srgbClr>
                  </a:outerShdw>
                </a:effectLst>
                <a:latin typeface="system-ui"/>
              </a:rPr>
              <a:t>Now I know that the </a:t>
            </a:r>
            <a:r>
              <a:rPr lang="en-US" sz="2400" b="1" cap="small" dirty="0">
                <a:solidFill>
                  <a:srgbClr val="000000"/>
                </a:solidFill>
                <a:effectLst>
                  <a:outerShdw blurRad="38100" dist="38100" dir="2700000" algn="tl">
                    <a:srgbClr val="000000">
                      <a:alpha val="43137"/>
                    </a:srgbClr>
                  </a:outerShdw>
                </a:effectLst>
                <a:latin typeface="system-ui"/>
              </a:rPr>
              <a:t>Lord</a:t>
            </a:r>
            <a:r>
              <a:rPr lang="en-US" sz="2400" b="1" dirty="0">
                <a:solidFill>
                  <a:srgbClr val="000000"/>
                </a:solidFill>
                <a:effectLst>
                  <a:outerShdw blurRad="38100" dist="38100" dir="2700000" algn="tl">
                    <a:srgbClr val="000000">
                      <a:alpha val="43137"/>
                    </a:srgbClr>
                  </a:outerShdw>
                </a:effectLst>
                <a:latin typeface="system-ui"/>
              </a:rPr>
              <a:t> saves his anointed; he will answer him from his holy heaven with the saving might of his right hand. </a:t>
            </a:r>
            <a:r>
              <a:rPr lang="en-US" sz="2400" b="1" baseline="30000" dirty="0">
                <a:solidFill>
                  <a:srgbClr val="000000"/>
                </a:solidFill>
                <a:effectLst>
                  <a:outerShdw blurRad="38100" dist="38100" dir="2700000" algn="tl">
                    <a:srgbClr val="000000">
                      <a:alpha val="43137"/>
                    </a:srgbClr>
                  </a:outerShdw>
                </a:effectLst>
                <a:latin typeface="system-ui"/>
              </a:rPr>
              <a:t>7 </a:t>
            </a:r>
            <a:r>
              <a:rPr lang="en-US" sz="2400" b="1" dirty="0">
                <a:solidFill>
                  <a:srgbClr val="000000"/>
                </a:solidFill>
                <a:effectLst>
                  <a:outerShdw blurRad="38100" dist="38100" dir="2700000" algn="tl">
                    <a:srgbClr val="000000">
                      <a:alpha val="43137"/>
                    </a:srgbClr>
                  </a:outerShdw>
                </a:effectLst>
                <a:latin typeface="system-ui"/>
              </a:rPr>
              <a:t>Some trust in chariots and some in horses, but we trust in the name of the </a:t>
            </a:r>
            <a:r>
              <a:rPr lang="en-US" sz="2400" b="1" cap="small" dirty="0">
                <a:solidFill>
                  <a:srgbClr val="000000"/>
                </a:solidFill>
                <a:effectLst>
                  <a:outerShdw blurRad="38100" dist="38100" dir="2700000" algn="tl">
                    <a:srgbClr val="000000">
                      <a:alpha val="43137"/>
                    </a:srgbClr>
                  </a:outerShdw>
                </a:effectLst>
                <a:latin typeface="system-ui"/>
              </a:rPr>
              <a:t>Lord</a:t>
            </a:r>
            <a:r>
              <a:rPr lang="en-US" sz="2400" b="1" dirty="0">
                <a:solidFill>
                  <a:srgbClr val="000000"/>
                </a:solidFill>
                <a:effectLst>
                  <a:outerShdw blurRad="38100" dist="38100" dir="2700000" algn="tl">
                    <a:srgbClr val="000000">
                      <a:alpha val="43137"/>
                    </a:srgbClr>
                  </a:outerShdw>
                </a:effectLst>
                <a:latin typeface="system-ui"/>
              </a:rPr>
              <a:t> our God. </a:t>
            </a:r>
            <a:r>
              <a:rPr lang="en-US" sz="2400" b="1" baseline="30000" dirty="0">
                <a:solidFill>
                  <a:srgbClr val="000000"/>
                </a:solidFill>
                <a:effectLst>
                  <a:outerShdw blurRad="38100" dist="38100" dir="2700000" algn="tl">
                    <a:srgbClr val="000000">
                      <a:alpha val="43137"/>
                    </a:srgbClr>
                  </a:outerShdw>
                </a:effectLst>
                <a:latin typeface="system-ui"/>
              </a:rPr>
              <a:t>8 </a:t>
            </a:r>
            <a:r>
              <a:rPr lang="en-US" sz="2400" b="1" dirty="0">
                <a:solidFill>
                  <a:srgbClr val="000000"/>
                </a:solidFill>
                <a:effectLst>
                  <a:outerShdw blurRad="38100" dist="38100" dir="2700000" algn="tl">
                    <a:srgbClr val="000000">
                      <a:alpha val="43137"/>
                    </a:srgbClr>
                  </a:outerShdw>
                </a:effectLst>
                <a:latin typeface="system-ui"/>
              </a:rPr>
              <a:t>They collapse and fall, but we rise and stand upright. </a:t>
            </a:r>
            <a:r>
              <a:rPr lang="en-US" sz="2400" b="1" baseline="30000" dirty="0">
                <a:solidFill>
                  <a:srgbClr val="000000"/>
                </a:solidFill>
                <a:effectLst>
                  <a:outerShdw blurRad="38100" dist="38100" dir="2700000" algn="tl">
                    <a:srgbClr val="000000">
                      <a:alpha val="43137"/>
                    </a:srgbClr>
                  </a:outerShdw>
                </a:effectLst>
                <a:latin typeface="system-ui"/>
              </a:rPr>
              <a:t>9 </a:t>
            </a:r>
            <a:r>
              <a:rPr lang="en-US" sz="2400" b="1" dirty="0">
                <a:solidFill>
                  <a:srgbClr val="000000"/>
                </a:solidFill>
                <a:effectLst>
                  <a:outerShdw blurRad="38100" dist="38100" dir="2700000" algn="tl">
                    <a:srgbClr val="000000">
                      <a:alpha val="43137"/>
                    </a:srgbClr>
                  </a:outerShdw>
                </a:effectLst>
                <a:latin typeface="system-ui"/>
              </a:rPr>
              <a:t>O </a:t>
            </a:r>
            <a:r>
              <a:rPr lang="en-US" sz="2400" b="1" cap="small" dirty="0">
                <a:solidFill>
                  <a:srgbClr val="000000"/>
                </a:solidFill>
                <a:effectLst>
                  <a:outerShdw blurRad="38100" dist="38100" dir="2700000" algn="tl">
                    <a:srgbClr val="000000">
                      <a:alpha val="43137"/>
                    </a:srgbClr>
                  </a:outerShdw>
                </a:effectLst>
                <a:latin typeface="system-ui"/>
              </a:rPr>
              <a:t>Lord</a:t>
            </a:r>
            <a:r>
              <a:rPr lang="en-US" sz="2400" b="1" dirty="0">
                <a:solidFill>
                  <a:srgbClr val="000000"/>
                </a:solidFill>
                <a:effectLst>
                  <a:outerShdw blurRad="38100" dist="38100" dir="2700000" algn="tl">
                    <a:srgbClr val="000000">
                      <a:alpha val="43137"/>
                    </a:srgbClr>
                  </a:outerShdw>
                </a:effectLst>
                <a:latin typeface="system-ui"/>
              </a:rPr>
              <a:t>, save the king! May he answer us when we call.</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out)">
                                      <p:cBhvr>
                                        <p:cTn id="7" dur="2000"/>
                                        <p:tgtEl>
                                          <p:spTgt spid="4">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plus(out)">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91600" cy="6781800"/>
          </a:xfrm>
        </p:spPr>
        <p:txBody>
          <a:bodyPr>
            <a:noAutofit/>
          </a:bodyPr>
          <a:lstStyle/>
          <a:p>
            <a:pPr marL="0" indent="0" rtl="0">
              <a:lnSpc>
                <a:spcPct val="120000"/>
              </a:lnSpc>
              <a:spcBef>
                <a:spcPts val="0"/>
              </a:spcBef>
              <a:buNone/>
            </a:pPr>
            <a:r>
              <a:rPr lang="en-US" sz="2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was at the end of the year, and a kindergarten teacher was receiving Xmas gifts from her pupils. The florist's son handed her a gift. She shook it, held it overhead, and said, "I bet I know what it is. Some flowers.“ "That's right" the boy said, "but how did you know?" "Oh, just a wild guess," she said. The next pupil was the sweet shop owner's daughter. The teacher held her gift overhead, shook it, and said, "I bet I can guess what it is. A box of sweets.“ "That's right, but how did you know?" asked the girl.</a:t>
            </a:r>
            <a:endParaRPr lang="en-US" sz="2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rtl="0">
              <a:lnSpc>
                <a:spcPct val="120000"/>
              </a:lnSpc>
              <a:spcBef>
                <a:spcPts val="0"/>
              </a:spcBef>
              <a:buNone/>
            </a:pPr>
            <a:r>
              <a:rPr lang="en-US" sz="2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"Oh, just a wild guess," said the teacher. The next gift was from the son of the liquor store owner. The teacher held the package overhead, but it was leaking. She touched a drop of the leakage with her finger and touched it to her tongue. "Is it wine?" she asked. "No," the boy replied, with some excitement. The teacher repeated the process, taking a larger drop of the leakage to her tongue. "Is it champagne?" she asked. "No," the boy replied, with more excitement. The teacher took one more taste before declaring "I give up, what is it?“ With great glee, the boy replied, "It's a puppy!"</a:t>
            </a:r>
            <a:endParaRPr lang="en-US" sz="23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153400" cy="762000"/>
          </a:xfrm>
          <a:solidFill>
            <a:schemeClr val="bg1">
              <a:alpha val="80000"/>
            </a:schemeClr>
          </a:solidFill>
          <a:effectLst>
            <a:softEdge rad="50800"/>
          </a:effectLst>
        </p:spPr>
        <p:txBody>
          <a:bodyPr>
            <a:normAutofit fontScale="90000"/>
          </a:bodyPr>
          <a:lstStyle/>
          <a:p>
            <a:pPr algn="l"/>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When the Bottom Drops Out </a:t>
            </a:r>
            <a:r>
              <a:rPr lang="en-US" sz="4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-pt1</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3" name="Subtitle 2"/>
          <p:cNvSpPr>
            <a:spLocks noGrp="1"/>
          </p:cNvSpPr>
          <p:nvPr>
            <p:ph type="subTitle" idx="1"/>
          </p:nvPr>
        </p:nvSpPr>
        <p:spPr>
          <a:xfrm>
            <a:off x="1219200" y="4876800"/>
            <a:ext cx="6553200" cy="1219200"/>
          </a:xfrm>
          <a:solidFill>
            <a:schemeClr val="bg1">
              <a:alpha val="80000"/>
            </a:schemeClr>
          </a:solidFill>
          <a:effectLst>
            <a:softEdge rad="50800"/>
          </a:effectLst>
        </p:spPr>
        <p:txBody>
          <a:bodyPr/>
          <a:lstStyle/>
          <a:p>
            <a:r>
              <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rPr>
              <a:t>Matthew 14:22-33 </a:t>
            </a:r>
            <a:endParaRPr lang="en-US" b="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a:p>
            <a:r>
              <a:rPr lang="en-US" b="1" i="1" dirty="0">
                <a:solidFill>
                  <a:schemeClr val="tx1"/>
                </a:solidFill>
                <a:effectLst>
                  <a:outerShdw blurRad="38100" dist="38100" dir="2700000" algn="tl">
                    <a:srgbClr val="000000">
                      <a:alpha val="43137"/>
                    </a:srgbClr>
                  </a:outerShdw>
                </a:effectLst>
                <a:latin typeface="Arial Rounded MT Bold" panose="020F0704030504030204" pitchFamily="34" charset="0"/>
              </a:rPr>
              <a:t>“Assurances We Can Count On”</a:t>
            </a:r>
            <a:endParaRPr lang="en-US" i="1"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381000" y="76200"/>
            <a:ext cx="3352800" cy="400110"/>
          </a:xfrm>
          <a:prstGeom prst="rect">
            <a:avLst/>
          </a:prstGeom>
          <a:solidFill>
            <a:schemeClr val="bg1">
              <a:alpha val="80000"/>
            </a:schemeClr>
          </a:solidFill>
          <a:effectLst>
            <a:softEdge rad="50800"/>
          </a:effectLst>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Edward Christian Church</a:t>
            </a:r>
            <a:endParaRPr lang="en-US" sz="2000"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TextBox 4"/>
          <p:cNvSpPr txBox="1"/>
          <p:nvPr/>
        </p:nvSpPr>
        <p:spPr>
          <a:xfrm>
            <a:off x="6400800" y="57090"/>
            <a:ext cx="1828800" cy="400110"/>
          </a:xfrm>
          <a:prstGeom prst="rect">
            <a:avLst/>
          </a:prstGeom>
          <a:solidFill>
            <a:schemeClr val="bg1">
              <a:alpha val="80000"/>
            </a:schemeClr>
          </a:solidFill>
          <a:effectLst>
            <a:softEdge rad="50800"/>
          </a:effectLst>
        </p:spPr>
        <p:txBody>
          <a:bodyPr wrap="square" rtlCol="0">
            <a:spAutoFit/>
          </a:bodyPr>
          <a:lstStyle/>
          <a:p>
            <a:r>
              <a:rPr lang="en-US" sz="2000" b="1" dirty="0">
                <a:effectLst>
                  <a:outerShdw blurRad="38100" dist="38100" dir="2700000" algn="tl">
                    <a:srgbClr val="000000">
                      <a:alpha val="43137"/>
                    </a:srgbClr>
                  </a:outerShdw>
                </a:effectLst>
                <a:latin typeface="Arial Rounded MT Bold" panose="020F0704030504030204" pitchFamily="34" charset="0"/>
              </a:rPr>
              <a:t>Jan 7, 2024</a:t>
            </a:r>
            <a:endParaRPr lang="en-US" sz="20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par>
                          <p:cTn id="11" fill="hold">
                            <p:stCondLst>
                              <p:cond delay="1950"/>
                            </p:stCondLst>
                            <p:childTnLst>
                              <p:par>
                                <p:cTn id="12" presetID="38" presetClass="entr" presetSubtype="0" accel="50000" fill="hold" grpId="0" nodeType="afterEffect">
                                  <p:stCondLst>
                                    <p:cond delay="0"/>
                                  </p:stCondLst>
                                  <p:iterate type="lt">
                                    <p:tmPct val="50000"/>
                                  </p:iterate>
                                  <p:childTnLst>
                                    <p:set>
                                      <p:cBhvr>
                                        <p:cTn id="13" dur="1" fill="hold">
                                          <p:stCondLst>
                                            <p:cond delay="0"/>
                                          </p:stCondLst>
                                        </p:cTn>
                                        <p:tgtEl>
                                          <p:spTgt spid="3">
                                            <p:bg/>
                                          </p:spTgt>
                                        </p:tgtEl>
                                        <p:attrNameLst>
                                          <p:attrName>style.visibility</p:attrName>
                                        </p:attrNameLst>
                                      </p:cBhvr>
                                      <p:to>
                                        <p:strVal val="visible"/>
                                      </p:to>
                                    </p:set>
                                    <p:set>
                                      <p:cBhvr>
                                        <p:cTn id="14" dur="228" fill="hold">
                                          <p:stCondLst>
                                            <p:cond delay="0"/>
                                          </p:stCondLst>
                                        </p:cTn>
                                        <p:tgtEl>
                                          <p:spTgt spid="3">
                                            <p:bg/>
                                          </p:spTgt>
                                        </p:tgtEl>
                                        <p:attrNameLst>
                                          <p:attrName>style.rotation</p:attrName>
                                        </p:attrNameLst>
                                      </p:cBhvr>
                                      <p:to>
                                        <p:strVal val="-45.0"/>
                                      </p:to>
                                    </p:set>
                                    <p:anim calcmode="lin" valueType="num">
                                      <p:cBhvr>
                                        <p:cTn id="15" dur="228" fill="hold">
                                          <p:stCondLst>
                                            <p:cond delay="228"/>
                                          </p:stCondLst>
                                        </p:cTn>
                                        <p:tgtEl>
                                          <p:spTgt spid="3">
                                            <p:bg/>
                                          </p:spTgt>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3">
                                            <p:bg/>
                                          </p:spTgt>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3">
                                            <p:bg/>
                                          </p:spTgt>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3">
                                            <p:bg/>
                                          </p:spTgt>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50000"/>
                                  </p:iterate>
                                  <p:childTnLst>
                                    <p:set>
                                      <p:cBhvr>
                                        <p:cTn id="20" dur="1" fill="hold">
                                          <p:stCondLst>
                                            <p:cond delay="0"/>
                                          </p:stCondLst>
                                        </p:cTn>
                                        <p:tgtEl>
                                          <p:spTgt spid="3">
                                            <p:txEl>
                                              <p:pRg st="0" end="0"/>
                                            </p:txEl>
                                          </p:spTgt>
                                        </p:tgtEl>
                                        <p:attrNameLst>
                                          <p:attrName>style.visibility</p:attrName>
                                        </p:attrNameLst>
                                      </p:cBhvr>
                                      <p:to>
                                        <p:strVal val="visible"/>
                                      </p:to>
                                    </p:set>
                                    <p:set>
                                      <p:cBhvr>
                                        <p:cTn id="21" dur="228" fill="hold">
                                          <p:stCondLst>
                                            <p:cond delay="0"/>
                                          </p:stCondLst>
                                        </p:cTn>
                                        <p:tgtEl>
                                          <p:spTgt spid="3">
                                            <p:txEl>
                                              <p:pRg st="0" end="0"/>
                                            </p:txEl>
                                          </p:spTgt>
                                        </p:tgtEl>
                                        <p:attrNameLst>
                                          <p:attrName>style.rotation</p:attrName>
                                        </p:attrNameLst>
                                      </p:cBhvr>
                                      <p:to>
                                        <p:strVal val="-45.0"/>
                                      </p:to>
                                    </p:set>
                                    <p:anim calcmode="lin" valueType="num">
                                      <p:cBhvr>
                                        <p:cTn id="22"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3"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4"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26" fill="hold">
                            <p:stCondLst>
                              <p:cond delay="6449"/>
                            </p:stCondLst>
                            <p:childTnLst>
                              <p:par>
                                <p:cTn id="27" presetID="38" presetClass="entr" presetSubtype="0" accel="50000" fill="hold" grpId="0" nodeType="afterEffect">
                                  <p:stCondLst>
                                    <p:cond delay="0"/>
                                  </p:stCondLst>
                                  <p:iterate type="lt">
                                    <p:tmPct val="50000"/>
                                  </p:iterate>
                                  <p:childTnLst>
                                    <p:set>
                                      <p:cBhvr>
                                        <p:cTn id="28" dur="1" fill="hold">
                                          <p:stCondLst>
                                            <p:cond delay="0"/>
                                          </p:stCondLst>
                                        </p:cTn>
                                        <p:tgtEl>
                                          <p:spTgt spid="3">
                                            <p:txEl>
                                              <p:pRg st="1" end="1"/>
                                            </p:txEl>
                                          </p:spTgt>
                                        </p:tgtEl>
                                        <p:attrNameLst>
                                          <p:attrName>style.visibility</p:attrName>
                                        </p:attrNameLst>
                                      </p:cBhvr>
                                      <p:to>
                                        <p:strVal val="visible"/>
                                      </p:to>
                                    </p:set>
                                    <p:set>
                                      <p:cBhvr>
                                        <p:cTn id="29" dur="228" fill="hold">
                                          <p:stCondLst>
                                            <p:cond delay="0"/>
                                          </p:stCondLst>
                                        </p:cTn>
                                        <p:tgtEl>
                                          <p:spTgt spid="3">
                                            <p:txEl>
                                              <p:pRg st="1" end="1"/>
                                            </p:txEl>
                                          </p:spTgt>
                                        </p:tgtEl>
                                        <p:attrNameLst>
                                          <p:attrName>style.rotation</p:attrName>
                                        </p:attrNameLst>
                                      </p:cBhvr>
                                      <p:to>
                                        <p:strVal val="-45.0"/>
                                      </p:to>
                                    </p:set>
                                    <p:anim calcmode="lin" valueType="num">
                                      <p:cBhvr>
                                        <p:cTn id="30" dur="228" fill="hold">
                                          <p:stCondLst>
                                            <p:cond delay="228"/>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228"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32" dur="78" decel="50000" autoRev="1" fill="hold">
                                          <p:stCondLst>
                                            <p:cond delay="228"/>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68" fill="hold">
                                          <p:stCondLst>
                                            <p:cond delay="432"/>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34" fill="hold">
                            <p:stCondLst>
                              <p:cond delay="13699"/>
                            </p:stCondLst>
                            <p:childTnLst>
                              <p:par>
                                <p:cTn id="35" presetID="47"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anim calcmode="lin" valueType="num">
                                      <p:cBhvr>
                                        <p:cTn id="38" dur="500" fill="hold"/>
                                        <p:tgtEl>
                                          <p:spTgt spid="4"/>
                                        </p:tgtEl>
                                        <p:attrNameLst>
                                          <p:attrName>ppt_x</p:attrName>
                                        </p:attrNameLst>
                                      </p:cBhvr>
                                      <p:tavLst>
                                        <p:tav tm="0">
                                          <p:val>
                                            <p:strVal val="#ppt_x"/>
                                          </p:val>
                                        </p:tav>
                                        <p:tav tm="100000">
                                          <p:val>
                                            <p:strVal val="#ppt_x"/>
                                          </p:val>
                                        </p:tav>
                                      </p:tavLst>
                                    </p:anim>
                                    <p:anim calcmode="lin" valueType="num">
                                      <p:cBhvr>
                                        <p:cTn id="39" dur="500" fill="hold"/>
                                        <p:tgtEl>
                                          <p:spTgt spid="4"/>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anim calcmode="lin" valueType="num">
                                      <p:cBhvr>
                                        <p:cTn id="43" dur="500" fill="hold"/>
                                        <p:tgtEl>
                                          <p:spTgt spid="5"/>
                                        </p:tgtEl>
                                        <p:attrNameLst>
                                          <p:attrName>ppt_x</p:attrName>
                                        </p:attrNameLst>
                                      </p:cBhvr>
                                      <p:tavLst>
                                        <p:tav tm="0">
                                          <p:val>
                                            <p:strVal val="#ppt_x"/>
                                          </p:val>
                                        </p:tav>
                                        <p:tav tm="100000">
                                          <p:val>
                                            <p:strVal val="#ppt_x"/>
                                          </p:val>
                                        </p:tav>
                                      </p:tavLst>
                                    </p:anim>
                                    <p:anim calcmode="lin" valueType="num">
                                      <p:cBhvr>
                                        <p:cTn id="4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051" name="Content Placeholder 2"/>
          <p:cNvSpPr>
            <a:spLocks noGrp="1"/>
          </p:cNvSpPr>
          <p:nvPr>
            <p:ph idx="1"/>
          </p:nvPr>
        </p:nvSpPr>
        <p:spPr>
          <a:xfrm>
            <a:off x="76200" y="457200"/>
            <a:ext cx="9067800" cy="5410200"/>
          </a:xfrm>
          <a:solidFill>
            <a:schemeClr val="bg1">
              <a:alpha val="80000"/>
            </a:schemeClr>
          </a:solidFill>
          <a:effectLst>
            <a:softEdge rad="50800"/>
          </a:effectLst>
        </p:spPr>
        <p:txBody>
          <a:bodyPr>
            <a:normAutofit fontScale="92500"/>
          </a:bodyPr>
          <a:lstStyle/>
          <a:p>
            <a:pPr eaLnBrk="1" hangingPunct="1">
              <a:spcBef>
                <a:spcPts val="0"/>
              </a:spcBef>
              <a:spcAft>
                <a:spcPts val="600"/>
              </a:spcAft>
              <a:buFont typeface="Arial" panose="020B0604020202020204" pitchFamily="34" charset="0"/>
              <a:buNone/>
              <a:defRPr/>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Storms</a:t>
            </a:r>
            <a:r>
              <a:rPr lang="en-US" sz="33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Violent Disturbance in Atmosphere</a:t>
            </a:r>
            <a:endParaRPr lang="en-US" sz="33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spcBef>
                <a:spcPts val="0"/>
              </a:spcBef>
              <a:spcAft>
                <a:spcPts val="600"/>
              </a:spcAft>
              <a:buFont typeface="Wingdings" panose="05000000000000000000" pitchFamily="2" charset="2"/>
              <a:buChar char="§"/>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Causing Damage to Any Thing/ One in it’s Path </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spcBef>
                <a:spcPts val="0"/>
              </a:spcBef>
              <a:spcAft>
                <a:spcPts val="600"/>
              </a:spcAft>
              <a:buFont typeface="Wingdings" panose="05000000000000000000" pitchFamily="2" charset="2"/>
              <a:buChar char="§"/>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Classified=</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Physical, Mental, Emotional, Spiritual </a:t>
            </a:r>
            <a:endPar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eaLnBrk="1" hangingPunct="1">
              <a:buFont typeface="Arial" panose="020B0604020202020204" pitchFamily="34" charset="0"/>
              <a:buNone/>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Origin…</a:t>
            </a:r>
            <a:endPar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eaLnBrk="1" hangingPunct="1">
              <a:spcBef>
                <a:spcPts val="0"/>
              </a:spcBef>
              <a:buFont typeface="Arial" panose="020B0604020202020204" pitchFamily="34" charset="0"/>
              <a:buNone/>
              <a:defRPr/>
            </a:pP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Satan  ..Purpose to </a:t>
            </a:r>
            <a:r>
              <a:rPr lang="en-US" sz="35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“Destroy”</a:t>
            </a:r>
            <a:endParaRPr lang="en-US" sz="35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57200" lvl="1" indent="0" eaLnBrk="1" hangingPunct="1">
              <a:spcBef>
                <a:spcPts val="0"/>
              </a:spcBef>
              <a:buNone/>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John 10a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Thief cometh…steal, kill, destroy</a:t>
            </a:r>
            <a:endPar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eaLnBrk="1" hangingPunct="1">
              <a:spcBef>
                <a:spcPts val="1800"/>
              </a:spcBef>
              <a:buFont typeface="Arial" panose="020B0604020202020204" pitchFamily="34" charset="0"/>
              <a:buNone/>
              <a:defRPr/>
            </a:pPr>
            <a:r>
              <a:rPr lang="en-US" sz="35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  ..Purpose to </a:t>
            </a:r>
            <a:r>
              <a:rPr lang="en-US" sz="35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“Build Up”</a:t>
            </a:r>
            <a:endParaRPr lang="en-US" sz="35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400050" lvl="2" indent="0" eaLnBrk="1" hangingPunct="1">
              <a:spcBef>
                <a:spcPts val="0"/>
              </a:spcBef>
              <a:spcAft>
                <a:spcPts val="600"/>
              </a:spcAft>
              <a:buNone/>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John 10b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But </a:t>
            </a:r>
            <a:r>
              <a:rPr lang="en-US" sz="3000" b="1" i="1" u="sng"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 AM </a:t>
            </a:r>
            <a:r>
              <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Come..life..more abound..</a:t>
            </a:r>
            <a:endParaRPr lang="en-US" sz="30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eaLnBrk="1" hangingPunct="1">
              <a:spcBef>
                <a:spcPts val="0"/>
              </a:spcBef>
              <a:spcAft>
                <a:spcPts val="600"/>
              </a:spcAft>
              <a:buFont typeface="Wingdings" panose="05000000000000000000" pitchFamily="2" charset="2"/>
              <a:buChar char="q"/>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Always in Control  -</a:t>
            </a:r>
            <a:r>
              <a:rPr lang="en-US" sz="30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Great God Jehovah</a:t>
            </a:r>
            <a:endParaRPr lang="en-US" sz="30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eaLnBrk="1" hangingPunct="1">
              <a:spcBef>
                <a:spcPts val="0"/>
              </a:spcBef>
              <a:spcAft>
                <a:spcPts val="600"/>
              </a:spcAft>
              <a:buFont typeface="Wingdings" panose="05000000000000000000" pitchFamily="2" charset="2"/>
              <a:buChar char="q"/>
              <a:defRPr/>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Always a Lesson - </a:t>
            </a:r>
            <a:r>
              <a:rPr lang="en-US" sz="30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Search the Purpose</a:t>
            </a:r>
            <a:endParaRPr lang="en-US" sz="30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fade">
                                      <p:cBhvr>
                                        <p:cTn id="7" dur="1000"/>
                                        <p:tgtEl>
                                          <p:spTgt spid="2051">
                                            <p:bg/>
                                          </p:spTgt>
                                        </p:tgtEl>
                                      </p:cBhvr>
                                    </p:animEffect>
                                    <p:anim calcmode="lin" valueType="num">
                                      <p:cBhvr>
                                        <p:cTn id="8" dur="1000" fill="hold"/>
                                        <p:tgtEl>
                                          <p:spTgt spid="2051">
                                            <p:bg/>
                                          </p:spTgt>
                                        </p:tgtEl>
                                        <p:attrNameLst>
                                          <p:attrName>style.rotation</p:attrName>
                                        </p:attrNameLst>
                                      </p:cBhvr>
                                      <p:tavLst>
                                        <p:tav tm="0">
                                          <p:val>
                                            <p:fltVal val="720"/>
                                          </p:val>
                                        </p:tav>
                                        <p:tav tm="100000">
                                          <p:val>
                                            <p:fltVal val="0"/>
                                          </p:val>
                                        </p:tav>
                                      </p:tavLst>
                                    </p:anim>
                                    <p:anim calcmode="lin" valueType="num">
                                      <p:cBhvr>
                                        <p:cTn id="9" dur="1000" fill="hold"/>
                                        <p:tgtEl>
                                          <p:spTgt spid="2051">
                                            <p:bg/>
                                          </p:spTgt>
                                        </p:tgtEl>
                                        <p:attrNameLst>
                                          <p:attrName>ppt_h</p:attrName>
                                        </p:attrNameLst>
                                      </p:cBhvr>
                                      <p:tavLst>
                                        <p:tav tm="0">
                                          <p:val>
                                            <p:fltVal val="0"/>
                                          </p:val>
                                        </p:tav>
                                        <p:tav tm="100000">
                                          <p:val>
                                            <p:strVal val="#ppt_h"/>
                                          </p:val>
                                        </p:tav>
                                      </p:tavLst>
                                    </p:anim>
                                    <p:anim calcmode="lin" valueType="num">
                                      <p:cBhvr>
                                        <p:cTn id="10" dur="1000" fill="hold"/>
                                        <p:tgtEl>
                                          <p:spTgt spid="2051">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fade">
                                      <p:cBhvr>
                                        <p:cTn id="13" dur="1000"/>
                                        <p:tgtEl>
                                          <p:spTgt spid="2051">
                                            <p:txEl>
                                              <p:pRg st="0" end="0"/>
                                            </p:txEl>
                                          </p:spTgt>
                                        </p:tgtEl>
                                      </p:cBhvr>
                                    </p:animEffect>
                                    <p:anim calcmode="lin" valueType="num">
                                      <p:cBhvr>
                                        <p:cTn id="14" dur="1000" fill="hold"/>
                                        <p:tgtEl>
                                          <p:spTgt spid="2051">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051">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2051">
                                            <p:txEl>
                                              <p:pRg st="1" end="1"/>
                                            </p:txEl>
                                          </p:spTgt>
                                        </p:tgtEl>
                                        <p:attrNameLst>
                                          <p:attrName>style.visibility</p:attrName>
                                        </p:attrNameLst>
                                      </p:cBhvr>
                                      <p:to>
                                        <p:strVal val="visible"/>
                                      </p:to>
                                    </p:set>
                                    <p:animEffect transition="in" filter="fade">
                                      <p:cBhvr>
                                        <p:cTn id="20" dur="1000"/>
                                        <p:tgtEl>
                                          <p:spTgt spid="2051">
                                            <p:txEl>
                                              <p:pRg st="1" end="1"/>
                                            </p:txEl>
                                          </p:spTgt>
                                        </p:tgtEl>
                                      </p:cBhvr>
                                    </p:animEffect>
                                    <p:anim calcmode="lin" valueType="num">
                                      <p:cBhvr>
                                        <p:cTn id="21" dur="1000" fill="hold"/>
                                        <p:tgtEl>
                                          <p:spTgt spid="2051">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205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2051">
                                            <p:txEl>
                                              <p:pRg st="1" end="1"/>
                                            </p:txEl>
                                          </p:spTgt>
                                        </p:tgtEl>
                                        <p:attrNameLst>
                                          <p:attrName>ppt_w</p:attrName>
                                        </p:attrNameLst>
                                      </p:cBhvr>
                                      <p:tavLst>
                                        <p:tav tm="0">
                                          <p:val>
                                            <p:fltVal val="0"/>
                                          </p:val>
                                        </p:tav>
                                        <p:tav tm="100000">
                                          <p:val>
                                            <p:strVal val="#ppt_w"/>
                                          </p:val>
                                        </p:tav>
                                      </p:tavLst>
                                    </p:anim>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2051">
                                            <p:txEl>
                                              <p:pRg st="2" end="2"/>
                                            </p:txEl>
                                          </p:spTgt>
                                        </p:tgtEl>
                                        <p:attrNameLst>
                                          <p:attrName>style.visibility</p:attrName>
                                        </p:attrNameLst>
                                      </p:cBhvr>
                                      <p:to>
                                        <p:strVal val="visible"/>
                                      </p:to>
                                    </p:set>
                                    <p:animEffect transition="in" filter="fade">
                                      <p:cBhvr>
                                        <p:cTn id="27" dur="1000"/>
                                        <p:tgtEl>
                                          <p:spTgt spid="2051">
                                            <p:txEl>
                                              <p:pRg st="2" end="2"/>
                                            </p:txEl>
                                          </p:spTgt>
                                        </p:tgtEl>
                                      </p:cBhvr>
                                    </p:animEffect>
                                    <p:anim calcmode="lin" valueType="num">
                                      <p:cBhvr>
                                        <p:cTn id="28" dur="1000" fill="hold"/>
                                        <p:tgtEl>
                                          <p:spTgt spid="2051">
                                            <p:txEl>
                                              <p:pRg st="2" end="2"/>
                                            </p:txEl>
                                          </p:spTgt>
                                        </p:tgtEl>
                                        <p:attrNameLst>
                                          <p:attrName>style.rotation</p:attrName>
                                        </p:attrNameLst>
                                      </p:cBhvr>
                                      <p:tavLst>
                                        <p:tav tm="0">
                                          <p:val>
                                            <p:fltVal val="720"/>
                                          </p:val>
                                        </p:tav>
                                        <p:tav tm="100000">
                                          <p:val>
                                            <p:fltVal val="0"/>
                                          </p:val>
                                        </p:tav>
                                      </p:tavLst>
                                    </p:anim>
                                    <p:anim calcmode="lin" valueType="num">
                                      <p:cBhvr>
                                        <p:cTn id="29" dur="1000" fill="hold"/>
                                        <p:tgtEl>
                                          <p:spTgt spid="2051">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05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2051">
                                            <p:txEl>
                                              <p:pRg st="3" end="3"/>
                                            </p:txEl>
                                          </p:spTgt>
                                        </p:tgtEl>
                                        <p:attrNameLst>
                                          <p:attrName>style.visibility</p:attrName>
                                        </p:attrNameLst>
                                      </p:cBhvr>
                                      <p:to>
                                        <p:strVal val="visible"/>
                                      </p:to>
                                    </p:set>
                                    <p:animEffect transition="in" filter="fade">
                                      <p:cBhvr>
                                        <p:cTn id="35" dur="1000"/>
                                        <p:tgtEl>
                                          <p:spTgt spid="2051">
                                            <p:txEl>
                                              <p:pRg st="3" end="3"/>
                                            </p:txEl>
                                          </p:spTgt>
                                        </p:tgtEl>
                                      </p:cBhvr>
                                    </p:animEffect>
                                    <p:anim calcmode="lin" valueType="num">
                                      <p:cBhvr>
                                        <p:cTn id="36" dur="1000" fill="hold"/>
                                        <p:tgtEl>
                                          <p:spTgt spid="2051">
                                            <p:txEl>
                                              <p:pRg st="3" end="3"/>
                                            </p:txEl>
                                          </p:spTgt>
                                        </p:tgtEl>
                                        <p:attrNameLst>
                                          <p:attrName>style.rotation</p:attrName>
                                        </p:attrNameLst>
                                      </p:cBhvr>
                                      <p:tavLst>
                                        <p:tav tm="0">
                                          <p:val>
                                            <p:fltVal val="720"/>
                                          </p:val>
                                        </p:tav>
                                        <p:tav tm="100000">
                                          <p:val>
                                            <p:fltVal val="0"/>
                                          </p:val>
                                        </p:tav>
                                      </p:tavLst>
                                    </p:anim>
                                    <p:anim calcmode="lin" valueType="num">
                                      <p:cBhvr>
                                        <p:cTn id="37" dur="1000" fill="hold"/>
                                        <p:tgtEl>
                                          <p:spTgt spid="2051">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2051">
                                            <p:txEl>
                                              <p:pRg st="3" end="3"/>
                                            </p:txEl>
                                          </p:spTgt>
                                        </p:tgtEl>
                                        <p:attrNameLst>
                                          <p:attrName>ppt_w</p:attrName>
                                        </p:attrNameLst>
                                      </p:cBhvr>
                                      <p:tavLst>
                                        <p:tav tm="0">
                                          <p:val>
                                            <p:fltVal val="0"/>
                                          </p:val>
                                        </p:tav>
                                        <p:tav tm="100000">
                                          <p:val>
                                            <p:strVal val="#ppt_w"/>
                                          </p:val>
                                        </p:tav>
                                      </p:tavLst>
                                    </p:anim>
                                  </p:childTnLst>
                                </p:cTn>
                              </p:par>
                            </p:childTnLst>
                          </p:cTn>
                        </p:par>
                        <p:par>
                          <p:cTn id="39" fill="hold">
                            <p:stCondLst>
                              <p:cond delay="1000"/>
                            </p:stCondLst>
                            <p:childTnLst>
                              <p:par>
                                <p:cTn id="40" presetID="35" presetClass="entr" presetSubtype="0" fill="hold" grpId="0" nodeType="afterEffect">
                                  <p:stCondLst>
                                    <p:cond delay="0"/>
                                  </p:stCondLst>
                                  <p:childTnLst>
                                    <p:set>
                                      <p:cBhvr>
                                        <p:cTn id="41" dur="1" fill="hold">
                                          <p:stCondLst>
                                            <p:cond delay="0"/>
                                          </p:stCondLst>
                                        </p:cTn>
                                        <p:tgtEl>
                                          <p:spTgt spid="2051">
                                            <p:txEl>
                                              <p:pRg st="4" end="4"/>
                                            </p:txEl>
                                          </p:spTgt>
                                        </p:tgtEl>
                                        <p:attrNameLst>
                                          <p:attrName>style.visibility</p:attrName>
                                        </p:attrNameLst>
                                      </p:cBhvr>
                                      <p:to>
                                        <p:strVal val="visible"/>
                                      </p:to>
                                    </p:set>
                                    <p:animEffect transition="in" filter="fade">
                                      <p:cBhvr>
                                        <p:cTn id="42" dur="1000"/>
                                        <p:tgtEl>
                                          <p:spTgt spid="2051">
                                            <p:txEl>
                                              <p:pRg st="4" end="4"/>
                                            </p:txEl>
                                          </p:spTgt>
                                        </p:tgtEl>
                                      </p:cBhvr>
                                    </p:animEffect>
                                    <p:anim calcmode="lin" valueType="num">
                                      <p:cBhvr>
                                        <p:cTn id="43" dur="1000" fill="hold"/>
                                        <p:tgtEl>
                                          <p:spTgt spid="2051">
                                            <p:txEl>
                                              <p:pRg st="4" end="4"/>
                                            </p:txEl>
                                          </p:spTgt>
                                        </p:tgtEl>
                                        <p:attrNameLst>
                                          <p:attrName>style.rotation</p:attrName>
                                        </p:attrNameLst>
                                      </p:cBhvr>
                                      <p:tavLst>
                                        <p:tav tm="0">
                                          <p:val>
                                            <p:fltVal val="720"/>
                                          </p:val>
                                        </p:tav>
                                        <p:tav tm="100000">
                                          <p:val>
                                            <p:fltVal val="0"/>
                                          </p:val>
                                        </p:tav>
                                      </p:tavLst>
                                    </p:anim>
                                    <p:anim calcmode="lin" valueType="num">
                                      <p:cBhvr>
                                        <p:cTn id="44" dur="1000" fill="hold"/>
                                        <p:tgtEl>
                                          <p:spTgt spid="2051">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2051">
                                            <p:txEl>
                                              <p:pRg st="4" end="4"/>
                                            </p:txEl>
                                          </p:spTgt>
                                        </p:tgtEl>
                                        <p:attrNameLst>
                                          <p:attrName>ppt_w</p:attrName>
                                        </p:attrNameLst>
                                      </p:cBhvr>
                                      <p:tavLst>
                                        <p:tav tm="0">
                                          <p:val>
                                            <p:fltVal val="0"/>
                                          </p:val>
                                        </p:tav>
                                        <p:tav tm="100000">
                                          <p:val>
                                            <p:strVal val="#ppt_w"/>
                                          </p:val>
                                        </p:tav>
                                      </p:tavLst>
                                    </p:anim>
                                  </p:childTnLst>
                                </p:cTn>
                              </p:par>
                            </p:childTnLst>
                          </p:cTn>
                        </p:par>
                        <p:par>
                          <p:cTn id="46" fill="hold">
                            <p:stCondLst>
                              <p:cond delay="2000"/>
                            </p:stCondLst>
                            <p:childTnLst>
                              <p:par>
                                <p:cTn id="47" presetID="35" presetClass="entr" presetSubtype="0" fill="hold" grpId="0" nodeType="afterEffect">
                                  <p:stCondLst>
                                    <p:cond delay="0"/>
                                  </p:stCondLst>
                                  <p:childTnLst>
                                    <p:set>
                                      <p:cBhvr>
                                        <p:cTn id="48" dur="1" fill="hold">
                                          <p:stCondLst>
                                            <p:cond delay="0"/>
                                          </p:stCondLst>
                                        </p:cTn>
                                        <p:tgtEl>
                                          <p:spTgt spid="2051">
                                            <p:txEl>
                                              <p:pRg st="5" end="5"/>
                                            </p:txEl>
                                          </p:spTgt>
                                        </p:tgtEl>
                                        <p:attrNameLst>
                                          <p:attrName>style.visibility</p:attrName>
                                        </p:attrNameLst>
                                      </p:cBhvr>
                                      <p:to>
                                        <p:strVal val="visible"/>
                                      </p:to>
                                    </p:set>
                                    <p:animEffect transition="in" filter="fade">
                                      <p:cBhvr>
                                        <p:cTn id="49" dur="1000"/>
                                        <p:tgtEl>
                                          <p:spTgt spid="2051">
                                            <p:txEl>
                                              <p:pRg st="5" end="5"/>
                                            </p:txEl>
                                          </p:spTgt>
                                        </p:tgtEl>
                                      </p:cBhvr>
                                    </p:animEffect>
                                    <p:anim calcmode="lin" valueType="num">
                                      <p:cBhvr>
                                        <p:cTn id="50" dur="1000" fill="hold"/>
                                        <p:tgtEl>
                                          <p:spTgt spid="2051">
                                            <p:txEl>
                                              <p:pRg st="5" end="5"/>
                                            </p:txEl>
                                          </p:spTgt>
                                        </p:tgtEl>
                                        <p:attrNameLst>
                                          <p:attrName>style.rotation</p:attrName>
                                        </p:attrNameLst>
                                      </p:cBhvr>
                                      <p:tavLst>
                                        <p:tav tm="0">
                                          <p:val>
                                            <p:fltVal val="720"/>
                                          </p:val>
                                        </p:tav>
                                        <p:tav tm="100000">
                                          <p:val>
                                            <p:fltVal val="0"/>
                                          </p:val>
                                        </p:tav>
                                      </p:tavLst>
                                    </p:anim>
                                    <p:anim calcmode="lin" valueType="num">
                                      <p:cBhvr>
                                        <p:cTn id="51" dur="1000" fill="hold"/>
                                        <p:tgtEl>
                                          <p:spTgt spid="2051">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2051">
                                            <p:txEl>
                                              <p:pRg st="5" end="5"/>
                                            </p:txEl>
                                          </p:spTgt>
                                        </p:tgtEl>
                                        <p:attrNameLst>
                                          <p:attrName>ppt_w</p:attrName>
                                        </p:attrNameLst>
                                      </p:cBhvr>
                                      <p:tavLst>
                                        <p:tav tm="0">
                                          <p:val>
                                            <p:fltVal val="0"/>
                                          </p:val>
                                        </p:tav>
                                        <p:tav tm="100000">
                                          <p:val>
                                            <p:strVal val="#ppt_w"/>
                                          </p:val>
                                        </p:tav>
                                      </p:tavLst>
                                    </p:anim>
                                  </p:childTnLst>
                                </p:cTn>
                              </p:par>
                            </p:childTnLst>
                          </p:cTn>
                        </p:par>
                        <p:par>
                          <p:cTn id="53" fill="hold">
                            <p:stCondLst>
                              <p:cond delay="3000"/>
                            </p:stCondLst>
                            <p:childTnLst>
                              <p:par>
                                <p:cTn id="54" presetID="35" presetClass="entr" presetSubtype="0" fill="hold" grpId="0" nodeType="afterEffect">
                                  <p:stCondLst>
                                    <p:cond delay="0"/>
                                  </p:stCondLst>
                                  <p:childTnLst>
                                    <p:set>
                                      <p:cBhvr>
                                        <p:cTn id="55" dur="1" fill="hold">
                                          <p:stCondLst>
                                            <p:cond delay="0"/>
                                          </p:stCondLst>
                                        </p:cTn>
                                        <p:tgtEl>
                                          <p:spTgt spid="2051">
                                            <p:txEl>
                                              <p:pRg st="6" end="6"/>
                                            </p:txEl>
                                          </p:spTgt>
                                        </p:tgtEl>
                                        <p:attrNameLst>
                                          <p:attrName>style.visibility</p:attrName>
                                        </p:attrNameLst>
                                      </p:cBhvr>
                                      <p:to>
                                        <p:strVal val="visible"/>
                                      </p:to>
                                    </p:set>
                                    <p:animEffect transition="in" filter="fade">
                                      <p:cBhvr>
                                        <p:cTn id="56" dur="1000"/>
                                        <p:tgtEl>
                                          <p:spTgt spid="2051">
                                            <p:txEl>
                                              <p:pRg st="6" end="6"/>
                                            </p:txEl>
                                          </p:spTgt>
                                        </p:tgtEl>
                                      </p:cBhvr>
                                    </p:animEffect>
                                    <p:anim calcmode="lin" valueType="num">
                                      <p:cBhvr>
                                        <p:cTn id="57" dur="1000" fill="hold"/>
                                        <p:tgtEl>
                                          <p:spTgt spid="2051">
                                            <p:txEl>
                                              <p:pRg st="6" end="6"/>
                                            </p:txEl>
                                          </p:spTgt>
                                        </p:tgtEl>
                                        <p:attrNameLst>
                                          <p:attrName>style.rotation</p:attrName>
                                        </p:attrNameLst>
                                      </p:cBhvr>
                                      <p:tavLst>
                                        <p:tav tm="0">
                                          <p:val>
                                            <p:fltVal val="720"/>
                                          </p:val>
                                        </p:tav>
                                        <p:tav tm="100000">
                                          <p:val>
                                            <p:fltVal val="0"/>
                                          </p:val>
                                        </p:tav>
                                      </p:tavLst>
                                    </p:anim>
                                    <p:anim calcmode="lin" valueType="num">
                                      <p:cBhvr>
                                        <p:cTn id="58" dur="1000" fill="hold"/>
                                        <p:tgtEl>
                                          <p:spTgt spid="2051">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2051">
                                            <p:txEl>
                                              <p:pRg st="6" end="6"/>
                                            </p:txEl>
                                          </p:spTgt>
                                        </p:tgtEl>
                                        <p:attrNameLst>
                                          <p:attrName>ppt_w</p:attrName>
                                        </p:attrNameLst>
                                      </p:cBhvr>
                                      <p:tavLst>
                                        <p:tav tm="0">
                                          <p:val>
                                            <p:fltVal val="0"/>
                                          </p:val>
                                        </p:tav>
                                        <p:tav tm="100000">
                                          <p:val>
                                            <p:strVal val="#ppt_w"/>
                                          </p:val>
                                        </p:tav>
                                      </p:tavLst>
                                    </p:anim>
                                  </p:childTnLst>
                                </p:cTn>
                              </p:par>
                            </p:childTnLst>
                          </p:cTn>
                        </p:par>
                        <p:par>
                          <p:cTn id="60" fill="hold">
                            <p:stCondLst>
                              <p:cond delay="4000"/>
                            </p:stCondLst>
                            <p:childTnLst>
                              <p:par>
                                <p:cTn id="61" presetID="35" presetClass="entr" presetSubtype="0" fill="hold" grpId="0" nodeType="afterEffect">
                                  <p:stCondLst>
                                    <p:cond delay="0"/>
                                  </p:stCondLst>
                                  <p:childTnLst>
                                    <p:set>
                                      <p:cBhvr>
                                        <p:cTn id="62" dur="1" fill="hold">
                                          <p:stCondLst>
                                            <p:cond delay="0"/>
                                          </p:stCondLst>
                                        </p:cTn>
                                        <p:tgtEl>
                                          <p:spTgt spid="2051">
                                            <p:txEl>
                                              <p:pRg st="7" end="7"/>
                                            </p:txEl>
                                          </p:spTgt>
                                        </p:tgtEl>
                                        <p:attrNameLst>
                                          <p:attrName>style.visibility</p:attrName>
                                        </p:attrNameLst>
                                      </p:cBhvr>
                                      <p:to>
                                        <p:strVal val="visible"/>
                                      </p:to>
                                    </p:set>
                                    <p:animEffect transition="in" filter="fade">
                                      <p:cBhvr>
                                        <p:cTn id="63" dur="1000"/>
                                        <p:tgtEl>
                                          <p:spTgt spid="2051">
                                            <p:txEl>
                                              <p:pRg st="7" end="7"/>
                                            </p:txEl>
                                          </p:spTgt>
                                        </p:tgtEl>
                                      </p:cBhvr>
                                    </p:animEffect>
                                    <p:anim calcmode="lin" valueType="num">
                                      <p:cBhvr>
                                        <p:cTn id="64" dur="1000" fill="hold"/>
                                        <p:tgtEl>
                                          <p:spTgt spid="2051">
                                            <p:txEl>
                                              <p:pRg st="7" end="7"/>
                                            </p:txEl>
                                          </p:spTgt>
                                        </p:tgtEl>
                                        <p:attrNameLst>
                                          <p:attrName>style.rotation</p:attrName>
                                        </p:attrNameLst>
                                      </p:cBhvr>
                                      <p:tavLst>
                                        <p:tav tm="0">
                                          <p:val>
                                            <p:fltVal val="720"/>
                                          </p:val>
                                        </p:tav>
                                        <p:tav tm="100000">
                                          <p:val>
                                            <p:fltVal val="0"/>
                                          </p:val>
                                        </p:tav>
                                      </p:tavLst>
                                    </p:anim>
                                    <p:anim calcmode="lin" valueType="num">
                                      <p:cBhvr>
                                        <p:cTn id="65" dur="1000" fill="hold"/>
                                        <p:tgtEl>
                                          <p:spTgt spid="2051">
                                            <p:txEl>
                                              <p:pRg st="7" end="7"/>
                                            </p:txEl>
                                          </p:spTgt>
                                        </p:tgtEl>
                                        <p:attrNameLst>
                                          <p:attrName>ppt_h</p:attrName>
                                        </p:attrNameLst>
                                      </p:cBhvr>
                                      <p:tavLst>
                                        <p:tav tm="0">
                                          <p:val>
                                            <p:fltVal val="0"/>
                                          </p:val>
                                        </p:tav>
                                        <p:tav tm="100000">
                                          <p:val>
                                            <p:strVal val="#ppt_h"/>
                                          </p:val>
                                        </p:tav>
                                      </p:tavLst>
                                    </p:anim>
                                    <p:anim calcmode="lin" valueType="num">
                                      <p:cBhvr>
                                        <p:cTn id="66" dur="1000" fill="hold"/>
                                        <p:tgtEl>
                                          <p:spTgt spid="2051">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35" presetClass="entr" presetSubtype="0" fill="hold" grpId="0" nodeType="clickEffect">
                                  <p:stCondLst>
                                    <p:cond delay="0"/>
                                  </p:stCondLst>
                                  <p:childTnLst>
                                    <p:set>
                                      <p:cBhvr>
                                        <p:cTn id="70" dur="1" fill="hold">
                                          <p:stCondLst>
                                            <p:cond delay="0"/>
                                          </p:stCondLst>
                                        </p:cTn>
                                        <p:tgtEl>
                                          <p:spTgt spid="2051">
                                            <p:txEl>
                                              <p:pRg st="8" end="8"/>
                                            </p:txEl>
                                          </p:spTgt>
                                        </p:tgtEl>
                                        <p:attrNameLst>
                                          <p:attrName>style.visibility</p:attrName>
                                        </p:attrNameLst>
                                      </p:cBhvr>
                                      <p:to>
                                        <p:strVal val="visible"/>
                                      </p:to>
                                    </p:set>
                                    <p:animEffect transition="in" filter="fade">
                                      <p:cBhvr>
                                        <p:cTn id="71" dur="1000"/>
                                        <p:tgtEl>
                                          <p:spTgt spid="2051">
                                            <p:txEl>
                                              <p:pRg st="8" end="8"/>
                                            </p:txEl>
                                          </p:spTgt>
                                        </p:tgtEl>
                                      </p:cBhvr>
                                    </p:animEffect>
                                    <p:anim calcmode="lin" valueType="num">
                                      <p:cBhvr>
                                        <p:cTn id="72" dur="1000" fill="hold"/>
                                        <p:tgtEl>
                                          <p:spTgt spid="2051">
                                            <p:txEl>
                                              <p:pRg st="8" end="8"/>
                                            </p:txEl>
                                          </p:spTgt>
                                        </p:tgtEl>
                                        <p:attrNameLst>
                                          <p:attrName>style.rotation</p:attrName>
                                        </p:attrNameLst>
                                      </p:cBhvr>
                                      <p:tavLst>
                                        <p:tav tm="0">
                                          <p:val>
                                            <p:fltVal val="720"/>
                                          </p:val>
                                        </p:tav>
                                        <p:tav tm="100000">
                                          <p:val>
                                            <p:fltVal val="0"/>
                                          </p:val>
                                        </p:tav>
                                      </p:tavLst>
                                    </p:anim>
                                    <p:anim calcmode="lin" valueType="num">
                                      <p:cBhvr>
                                        <p:cTn id="73" dur="1000" fill="hold"/>
                                        <p:tgtEl>
                                          <p:spTgt spid="2051">
                                            <p:txEl>
                                              <p:pRg st="8" end="8"/>
                                            </p:txEl>
                                          </p:spTgt>
                                        </p:tgtEl>
                                        <p:attrNameLst>
                                          <p:attrName>ppt_h</p:attrName>
                                        </p:attrNameLst>
                                      </p:cBhvr>
                                      <p:tavLst>
                                        <p:tav tm="0">
                                          <p:val>
                                            <p:fltVal val="0"/>
                                          </p:val>
                                        </p:tav>
                                        <p:tav tm="100000">
                                          <p:val>
                                            <p:strVal val="#ppt_h"/>
                                          </p:val>
                                        </p:tav>
                                      </p:tavLst>
                                    </p:anim>
                                    <p:anim calcmode="lin" valueType="num">
                                      <p:cBhvr>
                                        <p:cTn id="74" dur="1000" fill="hold"/>
                                        <p:tgtEl>
                                          <p:spTgt spid="2051">
                                            <p:txEl>
                                              <p:pRg st="8" end="8"/>
                                            </p:txEl>
                                          </p:spTgt>
                                        </p:tgtEl>
                                        <p:attrNameLst>
                                          <p:attrName>ppt_w</p:attrName>
                                        </p:attrNameLst>
                                      </p:cBhvr>
                                      <p:tavLst>
                                        <p:tav tm="0">
                                          <p:val>
                                            <p:fltVal val="0"/>
                                          </p:val>
                                        </p:tav>
                                        <p:tav tm="100000">
                                          <p:val>
                                            <p:strVal val="#ppt_w"/>
                                          </p:val>
                                        </p:tav>
                                      </p:tavLst>
                                    </p:anim>
                                  </p:childTnLst>
                                </p:cTn>
                              </p:par>
                            </p:childTnLst>
                          </p:cTn>
                        </p:par>
                        <p:par>
                          <p:cTn id="75" fill="hold">
                            <p:stCondLst>
                              <p:cond delay="1000"/>
                            </p:stCondLst>
                            <p:childTnLst>
                              <p:par>
                                <p:cTn id="76" presetID="35" presetClass="entr" presetSubtype="0" fill="hold" grpId="0" nodeType="afterEffect">
                                  <p:stCondLst>
                                    <p:cond delay="0"/>
                                  </p:stCondLst>
                                  <p:childTnLst>
                                    <p:set>
                                      <p:cBhvr>
                                        <p:cTn id="77" dur="1" fill="hold">
                                          <p:stCondLst>
                                            <p:cond delay="0"/>
                                          </p:stCondLst>
                                        </p:cTn>
                                        <p:tgtEl>
                                          <p:spTgt spid="2051">
                                            <p:txEl>
                                              <p:pRg st="9" end="9"/>
                                            </p:txEl>
                                          </p:spTgt>
                                        </p:tgtEl>
                                        <p:attrNameLst>
                                          <p:attrName>style.visibility</p:attrName>
                                        </p:attrNameLst>
                                      </p:cBhvr>
                                      <p:to>
                                        <p:strVal val="visible"/>
                                      </p:to>
                                    </p:set>
                                    <p:animEffect transition="in" filter="fade">
                                      <p:cBhvr>
                                        <p:cTn id="78" dur="1000"/>
                                        <p:tgtEl>
                                          <p:spTgt spid="2051">
                                            <p:txEl>
                                              <p:pRg st="9" end="9"/>
                                            </p:txEl>
                                          </p:spTgt>
                                        </p:tgtEl>
                                      </p:cBhvr>
                                    </p:animEffect>
                                    <p:anim calcmode="lin" valueType="num">
                                      <p:cBhvr>
                                        <p:cTn id="79" dur="1000" fill="hold"/>
                                        <p:tgtEl>
                                          <p:spTgt spid="2051">
                                            <p:txEl>
                                              <p:pRg st="9" end="9"/>
                                            </p:txEl>
                                          </p:spTgt>
                                        </p:tgtEl>
                                        <p:attrNameLst>
                                          <p:attrName>style.rotation</p:attrName>
                                        </p:attrNameLst>
                                      </p:cBhvr>
                                      <p:tavLst>
                                        <p:tav tm="0">
                                          <p:val>
                                            <p:fltVal val="720"/>
                                          </p:val>
                                        </p:tav>
                                        <p:tav tm="100000">
                                          <p:val>
                                            <p:fltVal val="0"/>
                                          </p:val>
                                        </p:tav>
                                      </p:tavLst>
                                    </p:anim>
                                    <p:anim calcmode="lin" valueType="num">
                                      <p:cBhvr>
                                        <p:cTn id="80" dur="1000" fill="hold"/>
                                        <p:tgtEl>
                                          <p:spTgt spid="2051">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2051">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868362"/>
          </a:xfrm>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Matthew 14</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Content Placeholder 4"/>
          <p:cNvSpPr>
            <a:spLocks noGrp="1"/>
          </p:cNvSpPr>
          <p:nvPr>
            <p:ph idx="1"/>
          </p:nvPr>
        </p:nvSpPr>
        <p:spPr>
          <a:xfrm>
            <a:off x="152400" y="1295400"/>
            <a:ext cx="8534400" cy="5410200"/>
          </a:xfrm>
          <a:solidFill>
            <a:schemeClr val="bg1">
              <a:alpha val="88000"/>
            </a:schemeClr>
          </a:solidFill>
          <a:effectLst>
            <a:softEdge rad="50800"/>
          </a:effectLst>
        </p:spPr>
        <p:txBody>
          <a:bodyPr>
            <a:normAutofit/>
          </a:bodyPr>
          <a:lstStyle/>
          <a:p>
            <a:pPr lvl="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This Passage Speaks of Unstable Times…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20000"/>
              </a:lnSpc>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Vision = Obscure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20000"/>
              </a:lnSpc>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Footing = Unsure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nSpc>
                <a:spcPct val="120000"/>
              </a:lnSpc>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Security = Insecure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3">
              <a:lnSpc>
                <a:spcPct val="120000"/>
              </a:lnSpc>
              <a:spcBef>
                <a:spcPts val="0"/>
              </a:spcBef>
              <a:buSzPct val="145000"/>
              <a:buFont typeface="Wingdings" panose="05000000000000000000" pitchFamily="2" charset="2"/>
              <a:buChar char="q"/>
            </a:pPr>
            <a:r>
              <a:rPr lang="en-US" sz="20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Ship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“Collective”</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3">
              <a:spcBef>
                <a:spcPts val="0"/>
              </a:spcBef>
              <a:buFont typeface="Wingdings" panose="05000000000000000000" pitchFamily="2" charset="2"/>
              <a:buChar char="q"/>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Peter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“Individual”</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Bottom had Dropped Out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2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…2 Storms that Day at Same Time</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2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Circumstances on Outside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2">
              <a:lnSpc>
                <a:spcPct val="12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Disrupted Peace on Inside </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dissolve">
                                      <p:cBhvr>
                                        <p:cTn id="20" dur="1000"/>
                                        <p:tgtEl>
                                          <p:spTgt spid="5">
                                            <p:txEl>
                                              <p:pRg st="1" end="1"/>
                                            </p:txEl>
                                          </p:spTgt>
                                        </p:tgtEl>
                                      </p:cBhvr>
                                    </p:animEffect>
                                  </p:childTnLst>
                                </p:cTn>
                              </p:par>
                            </p:childTnLst>
                          </p:cTn>
                        </p:par>
                        <p:par>
                          <p:cTn id="21" fill="hold">
                            <p:stCondLst>
                              <p:cond delay="2000"/>
                            </p:stCondLst>
                            <p:childTnLst>
                              <p:par>
                                <p:cTn id="22" presetID="35" presetClass="entr" presetSubtype="0"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28" fill="hold">
                            <p:stCondLst>
                              <p:cond delay="3000"/>
                            </p:stCondLst>
                            <p:childTnLst>
                              <p:par>
                                <p:cTn id="29" presetID="35" presetClass="entr" presetSubtype="0" fill="hold" grpId="0" nodeType="after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3"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35" fill="hold">
                            <p:stCondLst>
                              <p:cond delay="4000"/>
                            </p:stCondLst>
                            <p:childTnLst>
                              <p:par>
                                <p:cTn id="36" presetID="38" presetClass="path" presetSubtype="0" accel="50000" decel="50000" fill="hold" nodeType="afterEffect">
                                  <p:stCondLst>
                                    <p:cond delay="0"/>
                                  </p:stCondLst>
                                  <p:childTnLst>
                                    <p:animMotion origin="layout" path="M -0.25 -2.22222E-6 L -0.23403 0.13172 L -0.21892 -2.22222E-6 L -0.20295 0.13172 L -0.18698 -2.22222E-6 L -0.17205 0.13172 L -0.15608 -2.22222E-6 L -0.14097 0.13172 L -0.125 -2.22222E-6 L -0.10903 0.13172 L -0.09392 -2.22222E-6 L -0.07795 0.13172 L -0.06302 -2.22222E-6 L -0.04705 0.13172 L -0.03108 -2.22222E-6 L -0.01597 0.13172 L 2.77778E-7 -2.22222E-6 " pathEditMode="relative" rAng="0" ptsTypes="AAAAAAAAAAAAAAAAA">
                                      <p:cBhvr>
                                        <p:cTn id="37" dur="1000" fill="hold"/>
                                        <p:tgtEl>
                                          <p:spTgt spid="5">
                                            <p:txEl>
                                              <p:pRg st="3" end="3"/>
                                            </p:txEl>
                                          </p:spTgt>
                                        </p:tgtEl>
                                        <p:attrNameLst>
                                          <p:attrName>ppt_x</p:attrName>
                                          <p:attrName>ppt_y</p:attrName>
                                        </p:attrNameLst>
                                      </p:cBhvr>
                                      <p:rCtr x="12500" y="6574"/>
                                    </p:animMotion>
                                  </p:childTnLst>
                                </p:cTn>
                              </p:par>
                            </p:childTnLst>
                          </p:cTn>
                        </p:par>
                      </p:childTnLst>
                    </p:cTn>
                  </p:par>
                  <p:par>
                    <p:cTn id="38" fill="hold">
                      <p:stCondLst>
                        <p:cond delay="indefinite"/>
                      </p:stCondLst>
                      <p:childTnLst>
                        <p:par>
                          <p:cTn id="39" fill="hold">
                            <p:stCondLst>
                              <p:cond delay="0"/>
                            </p:stCondLst>
                            <p:childTnLst>
                              <p:par>
                                <p:cTn id="40" presetID="35"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6" fill="hold">
                            <p:stCondLst>
                              <p:cond delay="1000"/>
                            </p:stCondLst>
                            <p:childTnLst>
                              <p:par>
                                <p:cTn id="47" presetID="35" presetClass="entr" presetSubtype="0" fill="hold" grpId="0" nodeType="after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1"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3" fill="hold">
                      <p:stCondLst>
                        <p:cond delay="indefinite"/>
                      </p:stCondLst>
                      <p:childTnLst>
                        <p:par>
                          <p:cTn id="54" fill="hold">
                            <p:stCondLst>
                              <p:cond delay="0"/>
                            </p:stCondLst>
                            <p:childTnLst>
                              <p:par>
                                <p:cTn id="55" presetID="35" presetClass="entr" presetSubtype="0" fill="hold" grpId="0"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1000"/>
                                        <p:tgtEl>
                                          <p:spTgt spid="5">
                                            <p:txEl>
                                              <p:pRg st="6" end="6"/>
                                            </p:txEl>
                                          </p:spTgt>
                                        </p:tgtEl>
                                      </p:cBhvr>
                                    </p:animEffect>
                                    <p:anim calcmode="lin" valueType="num">
                                      <p:cBhvr>
                                        <p:cTn id="58"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9"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par>
                          <p:cTn id="61" fill="hold">
                            <p:stCondLst>
                              <p:cond delay="1000"/>
                            </p:stCondLst>
                            <p:childTnLst>
                              <p:par>
                                <p:cTn id="62" presetID="35" presetClass="entr" presetSubtype="0" fill="hold" grpId="0" nodeType="afterEffect">
                                  <p:stCondLst>
                                    <p:cond delay="0"/>
                                  </p:stCondLst>
                                  <p:childTnLst>
                                    <p:set>
                                      <p:cBhvr>
                                        <p:cTn id="63" dur="1" fill="hold">
                                          <p:stCondLst>
                                            <p:cond delay="0"/>
                                          </p:stCondLst>
                                        </p:cTn>
                                        <p:tgtEl>
                                          <p:spTgt spid="5">
                                            <p:txEl>
                                              <p:pRg st="7" end="7"/>
                                            </p:txEl>
                                          </p:spTgt>
                                        </p:tgtEl>
                                        <p:attrNameLst>
                                          <p:attrName>style.visibility</p:attrName>
                                        </p:attrNameLst>
                                      </p:cBhvr>
                                      <p:to>
                                        <p:strVal val="visible"/>
                                      </p:to>
                                    </p:set>
                                    <p:animEffect transition="in" filter="fade">
                                      <p:cBhvr>
                                        <p:cTn id="64" dur="1000"/>
                                        <p:tgtEl>
                                          <p:spTgt spid="5">
                                            <p:txEl>
                                              <p:pRg st="7" end="7"/>
                                            </p:txEl>
                                          </p:spTgt>
                                        </p:tgtEl>
                                      </p:cBhvr>
                                    </p:animEffect>
                                    <p:anim calcmode="lin" valueType="num">
                                      <p:cBhvr>
                                        <p:cTn id="65"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6"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8" fill="hold">
                      <p:stCondLst>
                        <p:cond delay="indefinite"/>
                      </p:stCondLst>
                      <p:childTnLst>
                        <p:par>
                          <p:cTn id="69" fill="hold">
                            <p:stCondLst>
                              <p:cond delay="0"/>
                            </p:stCondLst>
                            <p:childTnLst>
                              <p:par>
                                <p:cTn id="70" presetID="35" presetClass="entr" presetSubtype="0" fill="hold" grpId="0" nodeType="clickEffect">
                                  <p:stCondLst>
                                    <p:cond delay="0"/>
                                  </p:stCondLst>
                                  <p:childTnLst>
                                    <p:set>
                                      <p:cBhvr>
                                        <p:cTn id="71" dur="1" fill="hold">
                                          <p:stCondLst>
                                            <p:cond delay="0"/>
                                          </p:stCondLst>
                                        </p:cTn>
                                        <p:tgtEl>
                                          <p:spTgt spid="5">
                                            <p:txEl>
                                              <p:pRg st="8" end="8"/>
                                            </p:txEl>
                                          </p:spTgt>
                                        </p:tgtEl>
                                        <p:attrNameLst>
                                          <p:attrName>style.visibility</p:attrName>
                                        </p:attrNameLst>
                                      </p:cBhvr>
                                      <p:to>
                                        <p:strVal val="visible"/>
                                      </p:to>
                                    </p:set>
                                    <p:animEffect transition="in" filter="fade">
                                      <p:cBhvr>
                                        <p:cTn id="72" dur="1000"/>
                                        <p:tgtEl>
                                          <p:spTgt spid="5">
                                            <p:txEl>
                                              <p:pRg st="8" end="8"/>
                                            </p:txEl>
                                          </p:spTgt>
                                        </p:tgtEl>
                                      </p:cBhvr>
                                    </p:animEffect>
                                    <p:anim calcmode="lin" valueType="num">
                                      <p:cBhvr>
                                        <p:cTn id="73"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74"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5"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76" fill="hold">
                            <p:stCondLst>
                              <p:cond delay="1000"/>
                            </p:stCondLst>
                            <p:childTnLst>
                              <p:par>
                                <p:cTn id="77" presetID="35" presetClass="entr" presetSubtype="0" fill="hold" grpId="0" nodeType="afterEffect">
                                  <p:stCondLst>
                                    <p:cond delay="0"/>
                                  </p:stCondLst>
                                  <p:childTnLst>
                                    <p:set>
                                      <p:cBhvr>
                                        <p:cTn id="78" dur="1" fill="hold">
                                          <p:stCondLst>
                                            <p:cond delay="0"/>
                                          </p:stCondLst>
                                        </p:cTn>
                                        <p:tgtEl>
                                          <p:spTgt spid="5">
                                            <p:txEl>
                                              <p:pRg st="9" end="9"/>
                                            </p:txEl>
                                          </p:spTgt>
                                        </p:tgtEl>
                                        <p:attrNameLst>
                                          <p:attrName>style.visibility</p:attrName>
                                        </p:attrNameLst>
                                      </p:cBhvr>
                                      <p:to>
                                        <p:strVal val="visible"/>
                                      </p:to>
                                    </p:set>
                                    <p:animEffect transition="in" filter="fade">
                                      <p:cBhvr>
                                        <p:cTn id="79" dur="1000"/>
                                        <p:tgtEl>
                                          <p:spTgt spid="5">
                                            <p:txEl>
                                              <p:pRg st="9" end="9"/>
                                            </p:txEl>
                                          </p:spTgt>
                                        </p:tgtEl>
                                      </p:cBhvr>
                                    </p:animEffect>
                                    <p:anim calcmode="lin" valueType="num">
                                      <p:cBhvr>
                                        <p:cTn id="80"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81"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82"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1600" y="274638"/>
            <a:ext cx="3505200" cy="944562"/>
          </a:xfrm>
          <a:solidFill>
            <a:schemeClr val="bg1"/>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Matthew 14</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Content Placeholder 4"/>
          <p:cNvSpPr>
            <a:spLocks noGrp="1"/>
          </p:cNvSpPr>
          <p:nvPr>
            <p:ph idx="1"/>
          </p:nvPr>
        </p:nvSpPr>
        <p:spPr>
          <a:xfrm>
            <a:off x="457200" y="990600"/>
            <a:ext cx="8229600" cy="5867400"/>
          </a:xfrm>
          <a:solidFill>
            <a:schemeClr val="bg1">
              <a:alpha val="88000"/>
            </a:schemeClr>
          </a:solidFill>
          <a:effectLst>
            <a:softEdge rad="50800"/>
          </a:effectLst>
        </p:spPr>
        <p:txBody>
          <a:bodyPr>
            <a:normAutofit lnSpcReduction="10000"/>
          </a:bodyPr>
          <a:lstStyle/>
          <a:p>
            <a:pPr lvl="0" algn="ctr">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 These Times…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10000"/>
              </a:lnSpc>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Useless to…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Focus on the Unsure Things</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10000"/>
              </a:lnSpc>
              <a:spcBef>
                <a:spcPts val="600"/>
              </a:spcBef>
              <a:buNone/>
            </a:pP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Brings Fear, Frustration, No Hope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10000"/>
              </a:lnSpc>
              <a:spcBef>
                <a:spcPts val="1200"/>
              </a:spcBef>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Useful to…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Focus on the Sure Things</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Calms Fear, Frustration, Brings Hope</a:t>
            </a:r>
            <a:endParaRPr lang="en-US"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gn="ctr">
              <a:lnSpc>
                <a:spcPct val="11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There Were 5 Things…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1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…Sure Things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Let Us Focus on Them</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4" fill="hold">
                            <p:stCondLst>
                              <p:cond delay="2000"/>
                            </p:stCondLst>
                            <p:childTnLst>
                              <p:par>
                                <p:cTn id="25" presetID="35" presetClass="entr" presetSubtype="0"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9"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additive="base">
                                        <p:cTn id="34"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4" fill="hold">
                            <p:stCondLst>
                              <p:cond delay="1000"/>
                            </p:stCondLst>
                            <p:childTnLst>
                              <p:par>
                                <p:cTn id="45" presetID="35" presetClass="entr" presetSubtype="0" fill="hold" grpId="0" nodeType="after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49"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51" fill="hold">
                            <p:stCondLst>
                              <p:cond delay="2000"/>
                            </p:stCondLst>
                            <p:childTnLst>
                              <p:par>
                                <p:cTn id="52" presetID="2" presetClass="entr" presetSubtype="2" fill="hold" nodeType="after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 calcmode="lin" valueType="num">
                                      <p:cBhvr additive="base">
                                        <p:cTn id="54" dur="2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55" dur="2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5" presetClass="entr" presetSubtype="0" fill="hold" grpId="0" nodeType="click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fade">
                                      <p:cBhvr>
                                        <p:cTn id="60" dur="1000"/>
                                        <p:tgtEl>
                                          <p:spTgt spid="5">
                                            <p:txEl>
                                              <p:pRg st="7" end="7"/>
                                            </p:txEl>
                                          </p:spTgt>
                                        </p:tgtEl>
                                      </p:cBhvr>
                                    </p:animEffect>
                                    <p:anim calcmode="lin" valueType="num">
                                      <p:cBhvr>
                                        <p:cTn id="61" dur="1000" fill="hold"/>
                                        <p:tgtEl>
                                          <p:spTgt spid="5">
                                            <p:txEl>
                                              <p:pRg st="7" end="7"/>
                                            </p:txEl>
                                          </p:spTgt>
                                        </p:tgtEl>
                                        <p:attrNameLst>
                                          <p:attrName>style.rotation</p:attrName>
                                        </p:attrNameLst>
                                      </p:cBhvr>
                                      <p:tavLst>
                                        <p:tav tm="0">
                                          <p:val>
                                            <p:fltVal val="720"/>
                                          </p:val>
                                        </p:tav>
                                        <p:tav tm="100000">
                                          <p:val>
                                            <p:fltVal val="0"/>
                                          </p:val>
                                        </p:tav>
                                      </p:tavLst>
                                    </p:anim>
                                    <p:anim calcmode="lin" valueType="num">
                                      <p:cBhvr>
                                        <p:cTn id="62"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3" dur="1000" fill="hold"/>
                                        <p:tgtEl>
                                          <p:spTgt spid="5">
                                            <p:txEl>
                                              <p:pRg st="7" end="7"/>
                                            </p:txEl>
                                          </p:spTgt>
                                        </p:tgtEl>
                                        <p:attrNameLst>
                                          <p:attrName>ppt_w</p:attrName>
                                        </p:attrNameLst>
                                      </p:cBhvr>
                                      <p:tavLst>
                                        <p:tav tm="0">
                                          <p:val>
                                            <p:fltVal val="0"/>
                                          </p:val>
                                        </p:tav>
                                        <p:tav tm="100000">
                                          <p:val>
                                            <p:strVal val="#ppt_w"/>
                                          </p:val>
                                        </p:tav>
                                      </p:tavLst>
                                    </p:anim>
                                  </p:childTnLst>
                                </p:cTn>
                              </p:par>
                            </p:childTnLst>
                          </p:cTn>
                        </p:par>
                        <p:par>
                          <p:cTn id="64" fill="hold">
                            <p:stCondLst>
                              <p:cond delay="1000"/>
                            </p:stCondLst>
                            <p:childTnLst>
                              <p:par>
                                <p:cTn id="65" presetID="35" presetClass="entr" presetSubtype="0" fill="hold" grpId="0" nodeType="after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Effect transition="in" filter="fade">
                                      <p:cBhvr>
                                        <p:cTn id="67" dur="1000"/>
                                        <p:tgtEl>
                                          <p:spTgt spid="5">
                                            <p:txEl>
                                              <p:pRg st="8" end="8"/>
                                            </p:txEl>
                                          </p:spTgt>
                                        </p:tgtEl>
                                      </p:cBhvr>
                                    </p:animEffect>
                                    <p:anim calcmode="lin" valueType="num">
                                      <p:cBhvr>
                                        <p:cTn id="68" dur="1000" fill="hold"/>
                                        <p:tgtEl>
                                          <p:spTgt spid="5">
                                            <p:txEl>
                                              <p:pRg st="8" end="8"/>
                                            </p:txEl>
                                          </p:spTgt>
                                        </p:tgtEl>
                                        <p:attrNameLst>
                                          <p:attrName>style.rotation</p:attrName>
                                        </p:attrNameLst>
                                      </p:cBhvr>
                                      <p:tavLst>
                                        <p:tav tm="0">
                                          <p:val>
                                            <p:fltVal val="720"/>
                                          </p:val>
                                        </p:tav>
                                        <p:tav tm="100000">
                                          <p:val>
                                            <p:fltVal val="0"/>
                                          </p:val>
                                        </p:tav>
                                      </p:tavLst>
                                    </p:anim>
                                    <p:anim calcmode="lin" valueType="num">
                                      <p:cBhvr>
                                        <p:cTn id="69"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70" dur="1000" fill="hold"/>
                                        <p:tgtEl>
                                          <p:spTgt spid="5">
                                            <p:txEl>
                                              <p:pRg st="8" end="8"/>
                                            </p:txEl>
                                          </p:spTgt>
                                        </p:tgtEl>
                                        <p:attrNameLst>
                                          <p:attrName>ppt_w</p:attrName>
                                        </p:attrNameLst>
                                      </p:cBhvr>
                                      <p:tavLst>
                                        <p:tav tm="0">
                                          <p:val>
                                            <p:fltVal val="0"/>
                                          </p:val>
                                        </p:tav>
                                        <p:tav tm="100000">
                                          <p:val>
                                            <p:strVal val="#ppt_w"/>
                                          </p:val>
                                        </p:tav>
                                      </p:tavLst>
                                    </p:anim>
                                  </p:childTnLst>
                                </p:cTn>
                              </p:par>
                            </p:childTnLst>
                          </p:cTn>
                        </p:par>
                        <p:par>
                          <p:cTn id="71" fill="hold">
                            <p:stCondLst>
                              <p:cond delay="2000"/>
                            </p:stCondLst>
                            <p:childTnLst>
                              <p:par>
                                <p:cTn id="72" presetID="35" presetClass="entr" presetSubtype="0" fill="hold" grpId="0" nodeType="afterEffect">
                                  <p:stCondLst>
                                    <p:cond delay="0"/>
                                  </p:stCondLst>
                                  <p:childTnLst>
                                    <p:set>
                                      <p:cBhvr>
                                        <p:cTn id="73" dur="1" fill="hold">
                                          <p:stCondLst>
                                            <p:cond delay="0"/>
                                          </p:stCondLst>
                                        </p:cTn>
                                        <p:tgtEl>
                                          <p:spTgt spid="5">
                                            <p:txEl>
                                              <p:pRg st="9" end="9"/>
                                            </p:txEl>
                                          </p:spTgt>
                                        </p:tgtEl>
                                        <p:attrNameLst>
                                          <p:attrName>style.visibility</p:attrName>
                                        </p:attrNameLst>
                                      </p:cBhvr>
                                      <p:to>
                                        <p:strVal val="visible"/>
                                      </p:to>
                                    </p:set>
                                    <p:animEffect transition="in" filter="fade">
                                      <p:cBhvr>
                                        <p:cTn id="74" dur="1000"/>
                                        <p:tgtEl>
                                          <p:spTgt spid="5">
                                            <p:txEl>
                                              <p:pRg st="9" end="9"/>
                                            </p:txEl>
                                          </p:spTgt>
                                        </p:tgtEl>
                                      </p:cBhvr>
                                    </p:animEffect>
                                    <p:anim calcmode="lin" valueType="num">
                                      <p:cBhvr>
                                        <p:cTn id="75" dur="1000" fill="hold"/>
                                        <p:tgtEl>
                                          <p:spTgt spid="5">
                                            <p:txEl>
                                              <p:pRg st="9" end="9"/>
                                            </p:txEl>
                                          </p:spTgt>
                                        </p:tgtEl>
                                        <p:attrNameLst>
                                          <p:attrName>style.rotation</p:attrName>
                                        </p:attrNameLst>
                                      </p:cBhvr>
                                      <p:tavLst>
                                        <p:tav tm="0">
                                          <p:val>
                                            <p:fltVal val="720"/>
                                          </p:val>
                                        </p:tav>
                                        <p:tav tm="100000">
                                          <p:val>
                                            <p:fltVal val="0"/>
                                          </p:val>
                                        </p:tav>
                                      </p:tavLst>
                                    </p:anim>
                                    <p:anim calcmode="lin" valueType="num">
                                      <p:cBhvr>
                                        <p:cTn id="76"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77" dur="1000" fill="hold"/>
                                        <p:tgtEl>
                                          <p:spTgt spid="5">
                                            <p:txEl>
                                              <p:pRg st="9" end="9"/>
                                            </p:txEl>
                                          </p:spTgt>
                                        </p:tgtEl>
                                        <p:attrNameLst>
                                          <p:attrName>ppt_w</p:attrName>
                                        </p:attrNameLst>
                                      </p:cBhvr>
                                      <p:tavLst>
                                        <p:tav tm="0">
                                          <p:val>
                                            <p:fltVal val="0"/>
                                          </p:val>
                                        </p:tav>
                                        <p:tav tm="100000">
                                          <p:val>
                                            <p:strVal val="#ppt_w"/>
                                          </p:val>
                                        </p:tav>
                                      </p:tavLst>
                                    </p:anim>
                                  </p:childTnLst>
                                </p:cTn>
                              </p:par>
                            </p:childTnLst>
                          </p:cTn>
                        </p:par>
                        <p:par>
                          <p:cTn id="78" fill="hold">
                            <p:stCondLst>
                              <p:cond delay="3000"/>
                            </p:stCondLst>
                            <p:childTnLst>
                              <p:par>
                                <p:cTn id="79" presetID="6" presetClass="emph" presetSubtype="0" fill="hold" nodeType="afterEffect">
                                  <p:stCondLst>
                                    <p:cond delay="0"/>
                                  </p:stCondLst>
                                  <p:childTnLst>
                                    <p:animScale>
                                      <p:cBhvr>
                                        <p:cTn id="80" dur="2000" fill="hold"/>
                                        <p:tgtEl>
                                          <p:spTgt spid="5">
                                            <p:txEl>
                                              <p:pRg st="7" end="7"/>
                                            </p:txEl>
                                          </p:spTgt>
                                        </p:tgtEl>
                                      </p:cBhvr>
                                      <p:by x="150000" y="150000"/>
                                    </p:animScale>
                                  </p:childTnLst>
                                </p:cTn>
                              </p:par>
                            </p:childTnLst>
                          </p:cTn>
                        </p:par>
                        <p:par>
                          <p:cTn id="81" fill="hold">
                            <p:stCondLst>
                              <p:cond delay="5000"/>
                            </p:stCondLst>
                            <p:childTnLst>
                              <p:par>
                                <p:cTn id="82" presetID="6" presetClass="emph" presetSubtype="0" fill="hold" nodeType="afterEffect">
                                  <p:stCondLst>
                                    <p:cond delay="0"/>
                                  </p:stCondLst>
                                  <p:childTnLst>
                                    <p:animScale>
                                      <p:cBhvr>
                                        <p:cTn id="83" dur="2000" fill="hold"/>
                                        <p:tgtEl>
                                          <p:spTgt spid="5">
                                            <p:txEl>
                                              <p:pRg st="8" end="8"/>
                                            </p:txEl>
                                          </p:spTgt>
                                        </p:tgtEl>
                                      </p:cBhvr>
                                      <p:by x="150000" y="150000"/>
                                    </p:animScale>
                                  </p:childTnLst>
                                </p:cTn>
                              </p:par>
                            </p:childTnLst>
                          </p:cTn>
                        </p:par>
                        <p:par>
                          <p:cTn id="84" fill="hold">
                            <p:stCondLst>
                              <p:cond delay="7000"/>
                            </p:stCondLst>
                            <p:childTnLst>
                              <p:par>
                                <p:cTn id="85" presetID="6" presetClass="emph" presetSubtype="0" fill="hold" nodeType="afterEffect">
                                  <p:stCondLst>
                                    <p:cond delay="0"/>
                                  </p:stCondLst>
                                  <p:childTnLst>
                                    <p:animScale>
                                      <p:cBhvr>
                                        <p:cTn id="86" dur="2000" fill="hold"/>
                                        <p:tgtEl>
                                          <p:spTgt spid="5">
                                            <p:txEl>
                                              <p:pRg st="9" end="9"/>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bg1"/>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Five Assurances in Our Storms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Content Placeholder 4"/>
          <p:cNvSpPr>
            <a:spLocks noGrp="1"/>
          </p:cNvSpPr>
          <p:nvPr>
            <p:ph idx="1"/>
          </p:nvPr>
        </p:nvSpPr>
        <p:spPr>
          <a:xfrm>
            <a:off x="304800" y="1295400"/>
            <a:ext cx="8534400" cy="5029200"/>
          </a:xfrm>
          <a:solidFill>
            <a:schemeClr val="bg1">
              <a:alpha val="88000"/>
            </a:schemeClr>
          </a:solidFill>
          <a:effectLst>
            <a:softEdge rad="50800"/>
          </a:effectLst>
        </p:spPr>
        <p:txBody>
          <a:bodyPr>
            <a:normAutofit/>
          </a:bodyPr>
          <a:lstStyle/>
          <a:p>
            <a:pPr lvl="0"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#1- The Lord Brought Them There (22)</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“Immediately Jesus made the disciples get into the boat and go on ahead of him to the other side, while he dismissed the crowd.”</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1" algn="ctr">
              <a:spcBef>
                <a:spcPts val="600"/>
              </a:spcBef>
              <a:buFont typeface="Wingdings" panose="05000000000000000000" pitchFamily="2" charset="2"/>
              <a:buChar char="q"/>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No Accident, No Blind Move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lgn="ctr">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Timing of the Storm</a:t>
            </a:r>
            <a:b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Jesus Knew:</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3">
              <a:spcBef>
                <a:spcPts val="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Opportunity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was Present </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3">
              <a:spcBef>
                <a:spcPts val="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Storm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was About to Strike</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3">
              <a:spcBef>
                <a:spcPts val="0"/>
              </a:spcBef>
              <a:buFont typeface="Wingdings" panose="05000000000000000000" pitchFamily="2" charset="2"/>
              <a:buChar cha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Test Time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after the Lesson </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lvl="0">
              <a:buNone/>
            </a:pPr>
            <a:endParaRPr lang="en-US" sz="28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0">
              <a:buNone/>
            </a:pPr>
            <a:endParaRPr lang="en-US" sz="2800" b="1"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35" presetClass="entr" presetSubtype="0"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40" fill="hold">
                            <p:stCondLst>
                              <p:cond delay="1000"/>
                            </p:stCondLst>
                            <p:childTnLst>
                              <p:par>
                                <p:cTn id="41" presetID="35" presetClass="entr" presetSubtype="0"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5"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7" fill="hold">
                            <p:stCondLst>
                              <p:cond delay="2000"/>
                            </p:stCondLst>
                            <p:childTnLst>
                              <p:par>
                                <p:cTn id="48" presetID="35" presetClass="entr" presetSubtype="0" fill="hold" grpId="0" nodeType="after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1000"/>
                                        <p:tgtEl>
                                          <p:spTgt spid="5">
                                            <p:txEl>
                                              <p:pRg st="5" end="5"/>
                                            </p:txEl>
                                          </p:spTgt>
                                        </p:tgtEl>
                                      </p:cBhvr>
                                    </p:animEffect>
                                    <p:anim calcmode="lin" valueType="num">
                                      <p:cBhvr>
                                        <p:cTn id="51" dur="1000" fill="hold"/>
                                        <p:tgtEl>
                                          <p:spTgt spid="5">
                                            <p:txEl>
                                              <p:pRg st="5" end="5"/>
                                            </p:txEl>
                                          </p:spTgt>
                                        </p:tgtEl>
                                        <p:attrNameLst>
                                          <p:attrName>style.rotation</p:attrName>
                                        </p:attrNameLst>
                                      </p:cBhvr>
                                      <p:tavLst>
                                        <p:tav tm="0">
                                          <p:val>
                                            <p:fltVal val="720"/>
                                          </p:val>
                                        </p:tav>
                                        <p:tav tm="100000">
                                          <p:val>
                                            <p:fltVal val="0"/>
                                          </p:val>
                                        </p:tav>
                                      </p:tavLst>
                                    </p:anim>
                                    <p:anim calcmode="lin" valueType="num">
                                      <p:cBhvr>
                                        <p:cTn id="5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5">
                                            <p:txEl>
                                              <p:pRg st="5" end="5"/>
                                            </p:txEl>
                                          </p:spTgt>
                                        </p:tgtEl>
                                        <p:attrNameLst>
                                          <p:attrName>ppt_w</p:attrName>
                                        </p:attrNameLst>
                                      </p:cBhvr>
                                      <p:tavLst>
                                        <p:tav tm="0">
                                          <p:val>
                                            <p:fltVal val="0"/>
                                          </p:val>
                                        </p:tav>
                                        <p:tav tm="100000">
                                          <p:val>
                                            <p:strVal val="#ppt_w"/>
                                          </p:val>
                                        </p:tav>
                                      </p:tavLst>
                                    </p:anim>
                                  </p:childTnLst>
                                </p:cTn>
                              </p:par>
                            </p:childTnLst>
                          </p:cTn>
                        </p:par>
                        <p:par>
                          <p:cTn id="54" fill="hold">
                            <p:stCondLst>
                              <p:cond delay="3000"/>
                            </p:stCondLst>
                            <p:childTnLst>
                              <p:par>
                                <p:cTn id="55" presetID="35" presetClass="entr" presetSubtype="0" fill="hold" grpId="0" nodeType="after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1000"/>
                                        <p:tgtEl>
                                          <p:spTgt spid="5">
                                            <p:txEl>
                                              <p:pRg st="6" end="6"/>
                                            </p:txEl>
                                          </p:spTgt>
                                        </p:tgtEl>
                                      </p:cBhvr>
                                    </p:animEffect>
                                    <p:anim calcmode="lin" valueType="num">
                                      <p:cBhvr>
                                        <p:cTn id="58" dur="1000" fill="hold"/>
                                        <p:tgtEl>
                                          <p:spTgt spid="5">
                                            <p:txEl>
                                              <p:pRg st="6" end="6"/>
                                            </p:txEl>
                                          </p:spTgt>
                                        </p:tgtEl>
                                        <p:attrNameLst>
                                          <p:attrName>style.rotation</p:attrName>
                                        </p:attrNameLst>
                                      </p:cBhvr>
                                      <p:tavLst>
                                        <p:tav tm="0">
                                          <p:val>
                                            <p:fltVal val="720"/>
                                          </p:val>
                                        </p:tav>
                                        <p:tav tm="100000">
                                          <p:val>
                                            <p:fltVal val="0"/>
                                          </p:val>
                                        </p:tav>
                                      </p:tavLst>
                                    </p:anim>
                                    <p:anim calcmode="lin" valueType="num">
                                      <p:cBhvr>
                                        <p:cTn id="59"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bg1">
              <a:alpha val="8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The Storms of Life Reveal…</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
        <p:nvSpPr>
          <p:cNvPr id="5" name="Content Placeholder 4"/>
          <p:cNvSpPr>
            <a:spLocks noGrp="1"/>
          </p:cNvSpPr>
          <p:nvPr>
            <p:ph idx="1"/>
          </p:nvPr>
        </p:nvSpPr>
        <p:spPr>
          <a:xfrm>
            <a:off x="381000" y="1371600"/>
            <a:ext cx="8534400" cy="5029200"/>
          </a:xfrm>
          <a:solidFill>
            <a:schemeClr val="bg1">
              <a:alpha val="88000"/>
            </a:schemeClr>
          </a:solidFill>
          <a:effectLst>
            <a:softEdge rad="50800"/>
          </a:effectLst>
        </p:spPr>
        <p:txBody>
          <a:bodyPr>
            <a:normAutofit lnSpcReduction="10000"/>
          </a:bodyPr>
          <a:lstStyle/>
          <a:p>
            <a:pPr marL="514350" lvl="0" indent="-514350" algn="ctr">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God’s Great Love for Us!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lvl="0" indent="-51435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He Knows that Some Things Can Only…</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lvl="0" indent="-51435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…Be Learned in the Storm!!!</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lvl="0" indent="-514350" algn="ctr">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During These Seasons...</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514350" lvl="0" indent="-514350">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Remember…</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James 1:12 (KJV) </a:t>
            </a:r>
            <a:br>
              <a:rPr lang="en-US" dirty="0">
                <a:effectLst>
                  <a:outerShdw blurRad="38100" dist="38100" dir="2700000" algn="tl">
                    <a:srgbClr val="000000">
                      <a:alpha val="43137"/>
                    </a:srgbClr>
                  </a:outerShdw>
                </a:effectLst>
                <a:latin typeface="Arial Rounded MT Bold" panose="020F0704030504030204" pitchFamily="34" charset="0"/>
              </a:rPr>
            </a:br>
            <a:r>
              <a:rPr lang="en-US" baseline="30000" dirty="0">
                <a:effectLst>
                  <a:outerShdw blurRad="38100" dist="38100" dir="2700000" algn="tl">
                    <a:srgbClr val="000000">
                      <a:alpha val="43137"/>
                    </a:srgbClr>
                  </a:outerShdw>
                </a:effectLst>
                <a:latin typeface="Arial Rounded MT Bold" panose="020F0704030504030204" pitchFamily="34" charset="0"/>
              </a:rPr>
              <a:t>12 </a:t>
            </a:r>
            <a:r>
              <a:rPr lang="en-US" i="1" dirty="0">
                <a:effectLst>
                  <a:outerShdw blurRad="38100" dist="38100" dir="2700000" algn="tl">
                    <a:srgbClr val="000000">
                      <a:alpha val="43137"/>
                    </a:srgbClr>
                  </a:outerShdw>
                </a:effectLst>
                <a:latin typeface="Arial Rounded MT Bold" panose="020F0704030504030204" pitchFamily="34" charset="0"/>
              </a:rPr>
              <a:t>Blessed is the man that </a:t>
            </a:r>
            <a:r>
              <a:rPr lang="en-US" i="1" dirty="0" err="1">
                <a:effectLst>
                  <a:outerShdw blurRad="38100" dist="38100" dir="2700000" algn="tl">
                    <a:srgbClr val="000000">
                      <a:alpha val="43137"/>
                    </a:srgbClr>
                  </a:outerShdw>
                </a:effectLst>
                <a:latin typeface="Arial Rounded MT Bold" panose="020F0704030504030204" pitchFamily="34" charset="0"/>
              </a:rPr>
              <a:t>endureth</a:t>
            </a:r>
            <a:r>
              <a:rPr lang="en-US" i="1" dirty="0">
                <a:effectLst>
                  <a:outerShdw blurRad="38100" dist="38100" dir="2700000" algn="tl">
                    <a:srgbClr val="000000">
                      <a:alpha val="43137"/>
                    </a:srgbClr>
                  </a:outerShdw>
                </a:effectLst>
                <a:latin typeface="Arial Rounded MT Bold" panose="020F0704030504030204" pitchFamily="34" charset="0"/>
              </a:rPr>
              <a:t> temptation: for when he is tried, he shall receive the crown of life, which the Lord hath promised to them that love him. </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style.rotation</p:attrName>
                                        </p:attrNameLst>
                                      </p:cBhvr>
                                      <p:tavLst>
                                        <p:tav tm="0">
                                          <p:val>
                                            <p:fltVal val="720"/>
                                          </p:val>
                                        </p:tav>
                                        <p:tav tm="100000">
                                          <p:val>
                                            <p:fltVal val="0"/>
                                          </p:val>
                                        </p:tav>
                                      </p:tavLst>
                                    </p:anim>
                                    <p:anim calcmode="lin" valueType="num">
                                      <p:cBhvr>
                                        <p:cTn id="9" dur="1000" fill="hold"/>
                                        <p:tgtEl>
                                          <p:spTgt spid="5">
                                            <p:bg/>
                                          </p:spTgt>
                                        </p:tgtEl>
                                        <p:attrNameLst>
                                          <p:attrName>ppt_h</p:attrName>
                                        </p:attrNameLst>
                                      </p:cBhvr>
                                      <p:tavLst>
                                        <p:tav tm="0">
                                          <p:val>
                                            <p:fltVal val="0"/>
                                          </p:val>
                                        </p:tav>
                                        <p:tav tm="100000">
                                          <p:val>
                                            <p:strVal val="#ppt_h"/>
                                          </p:val>
                                        </p:tav>
                                      </p:tavLst>
                                    </p:anim>
                                    <p:anim calcmode="lin" valueType="num">
                                      <p:cBhvr>
                                        <p:cTn id="10" dur="1000" fill="hold"/>
                                        <p:tgtEl>
                                          <p:spTgt spid="5">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par>
                          <p:cTn id="25" fill="hold">
                            <p:stCondLst>
                              <p:cond delay="1000"/>
                            </p:stCondLst>
                            <p:childTnLst>
                              <p:par>
                                <p:cTn id="26" presetID="35" presetClass="entr" presetSubtype="0"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1000"/>
                                        <p:tgtEl>
                                          <p:spTgt spid="5">
                                            <p:txEl>
                                              <p:pRg st="3" end="3"/>
                                            </p:txEl>
                                          </p:spTgt>
                                        </p:tgtEl>
                                      </p:cBhvr>
                                    </p:animEffect>
                                    <p:anim calcmode="lin" valueType="num">
                                      <p:cBhvr>
                                        <p:cTn id="37"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par>
                          <p:cTn id="40" fill="hold">
                            <p:stCondLst>
                              <p:cond delay="1000"/>
                            </p:stCondLst>
                            <p:childTnLst>
                              <p:par>
                                <p:cTn id="41" presetID="35" presetClass="entr" presetSubtype="0"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1000"/>
                                        <p:tgtEl>
                                          <p:spTgt spid="5">
                                            <p:txEl>
                                              <p:pRg st="4" end="4"/>
                                            </p:txEl>
                                          </p:spTgt>
                                        </p:tgtEl>
                                      </p:cBhvr>
                                    </p:animEffect>
                                    <p:anim calcmode="lin" valueType="num">
                                      <p:cBhvr>
                                        <p:cTn id="44" dur="1000" fill="hold"/>
                                        <p:tgtEl>
                                          <p:spTgt spid="5">
                                            <p:txEl>
                                              <p:pRg st="4" end="4"/>
                                            </p:txEl>
                                          </p:spTgt>
                                        </p:tgtEl>
                                        <p:attrNameLst>
                                          <p:attrName>style.rotation</p:attrName>
                                        </p:attrNameLst>
                                      </p:cBhvr>
                                      <p:tavLst>
                                        <p:tav tm="0">
                                          <p:val>
                                            <p:fltVal val="720"/>
                                          </p:val>
                                        </p:tav>
                                        <p:tav tm="100000">
                                          <p:val>
                                            <p:fltVal val="0"/>
                                          </p:val>
                                        </p:tav>
                                      </p:tavLst>
                                    </p:anim>
                                    <p:anim calcmode="lin" valueType="num">
                                      <p:cBhvr>
                                        <p:cTn id="45"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4" end="4"/>
                                            </p:txEl>
                                          </p:spTgt>
                                        </p:tgtEl>
                                        <p:attrNameLst>
                                          <p:attrName>ppt_w</p:attrName>
                                        </p:attrNameLst>
                                      </p:cBhvr>
                                      <p:tavLst>
                                        <p:tav tm="0">
                                          <p:val>
                                            <p:fltVal val="0"/>
                                          </p:val>
                                        </p:tav>
                                        <p:tav tm="100000">
                                          <p:val>
                                            <p:strVal val="#ppt_w"/>
                                          </p:val>
                                        </p:tav>
                                      </p:tavLst>
                                    </p:anim>
                                  </p:childTnLst>
                                </p:cTn>
                              </p:par>
                            </p:childTnLst>
                          </p:cTn>
                        </p:par>
                        <p:par>
                          <p:cTn id="47" fill="hold">
                            <p:stCondLst>
                              <p:cond delay="2000"/>
                            </p:stCondLst>
                            <p:childTnLst>
                              <p:par>
                                <p:cTn id="48" presetID="2" presetClass="entr" presetSubtype="4" fill="hold" nodeType="after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 calcmode="lin" valueType="num">
                                      <p:cBhvr additive="base">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96" y="3517"/>
            <a:ext cx="8957603" cy="758483"/>
          </a:xfrm>
          <a:solidFill>
            <a:schemeClr val="bg1">
              <a:alpha val="80000"/>
            </a:schemeClr>
          </a:solidFill>
        </p:spPr>
        <p:txBody>
          <a:bodyPr>
            <a:normAutofit fontScale="90000"/>
          </a:bodyPr>
          <a:lstStyle/>
          <a:p>
            <a:br>
              <a:rPr lang="en-US" b="1" dirty="0">
                <a:latin typeface="Arial Unicode MS" pitchFamily="34" charset="-128"/>
                <a:ea typeface="Arial Unicode MS" pitchFamily="34" charset="-128"/>
                <a:cs typeface="Arial Unicode MS" pitchFamily="34" charset="-128"/>
              </a:rPr>
            </a:b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Six Purposes for Storms in Our Life:</a:t>
            </a:r>
            <a:br>
              <a:rPr lang="en-US" dirty="0">
                <a:effectLst>
                  <a:outerShdw blurRad="38100" dist="38100" dir="2700000" algn="tl">
                    <a:srgbClr val="000000">
                      <a:alpha val="43137"/>
                    </a:srgbClr>
                  </a:outerShdw>
                </a:effectLst>
                <a:latin typeface="Arial Rounded MT Bold" panose="020F0704030504030204" pitchFamily="34" charset="0"/>
              </a:rPr>
            </a:b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33995" y="914400"/>
            <a:ext cx="9110005" cy="5791200"/>
          </a:xfrm>
          <a:solidFill>
            <a:schemeClr val="bg1">
              <a:alpha val="88000"/>
            </a:schemeClr>
          </a:solidFill>
        </p:spPr>
        <p:txBody>
          <a:bodyPr>
            <a:normAutofit fontScale="85000" lnSpcReduction="10000"/>
          </a:bodyPr>
          <a:lstStyle/>
          <a:p>
            <a:pPr algn="ctr">
              <a:lnSpc>
                <a:spcPct val="120000"/>
              </a:lnSpc>
              <a:buFont typeface="Wingdings" panose="05000000000000000000" pitchFamily="2" charset="2"/>
              <a:buChar char="ü"/>
            </a:pPr>
            <a:r>
              <a:rPr lang="en-US" sz="33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Connecting - </a:t>
            </a:r>
            <a:r>
              <a:rPr lang="en-US" sz="33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gets our attention </a:t>
            </a:r>
            <a:endParaRPr lang="en-US" sz="33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lnSpc>
                <a:spcPct val="12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Psa 119:71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It is good for me that I have been afflicted, That I may learn Your statutes.</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lnSpc>
                <a:spcPct val="120000"/>
              </a:lnSpc>
              <a:spcBef>
                <a:spcPts val="0"/>
              </a:spcBef>
              <a:buNone/>
            </a:pPr>
            <a:r>
              <a:rPr lang="en-US" b="1" dirty="0">
                <a:effectLst>
                  <a:outerShdw blurRad="38100" dist="38100" dir="2700000" algn="tl">
                    <a:srgbClr val="000000">
                      <a:alpha val="43137"/>
                    </a:srgbClr>
                  </a:outerShdw>
                </a:effectLst>
              </a:rPr>
              <a:t>71</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My troubles turned out all for the best - they forced me to learn from your textbook</a:t>
            </a:r>
            <a:r>
              <a:rPr lang="en-US" dirty="0">
                <a:effectLst>
                  <a:outerShdw blurRad="38100" dist="38100" dir="2700000" algn="tl">
                    <a:srgbClr val="000000">
                      <a:alpha val="43137"/>
                    </a:srgbClr>
                  </a:outerShdw>
                </a:effectLst>
              </a:rPr>
              <a:t>. </a:t>
            </a:r>
            <a:r>
              <a:rPr lang="en-US" dirty="0"/>
              <a:t>-</a:t>
            </a:r>
            <a:r>
              <a:rPr lang="en-US" b="1" dirty="0">
                <a:effectLst>
                  <a:outerShdw blurRad="38100" dist="38100" dir="2700000" algn="tl">
                    <a:srgbClr val="000000">
                      <a:alpha val="43137"/>
                    </a:srgbClr>
                  </a:outerShdw>
                </a:effectLst>
              </a:rPr>
              <a:t>Message</a:t>
            </a:r>
            <a:endPar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20000"/>
              </a:lnSpc>
              <a:spcBef>
                <a:spcPts val="600"/>
              </a:spcBef>
              <a:buFont typeface="Wingdings" panose="05000000000000000000" pitchFamily="2" charset="2"/>
              <a:buChar char="ü"/>
            </a:pPr>
            <a:r>
              <a:rPr lang="en-US" sz="33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Companionship -</a:t>
            </a:r>
            <a:r>
              <a:rPr lang="en-US" sz="33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intimate relationship </a:t>
            </a:r>
            <a:r>
              <a:rPr lang="en-US" sz="33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endParaRPr lang="en-US" sz="33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lnSpc>
                <a:spcPct val="120000"/>
              </a:lnSpc>
              <a:spcBef>
                <a:spcPts val="0"/>
              </a:spcBef>
              <a:buNone/>
            </a:pP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Be merciful to me, O God, be merciful to me! For my soul trusts in You; And in the shadow of Your wings I will make my refuge, Until these calamities have passed by. </a:t>
            </a:r>
            <a:r>
              <a:rPr lang="en-US" sz="2800"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Psa 57:1</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algn="ctr">
              <a:lnSpc>
                <a:spcPct val="120000"/>
              </a:lnSpc>
              <a:spcBef>
                <a:spcPts val="600"/>
              </a:spcBef>
              <a:buFont typeface="Wingdings" panose="05000000000000000000" pitchFamily="2" charset="2"/>
              <a:buChar char="ü"/>
            </a:pPr>
            <a:r>
              <a:rPr lang="en-US"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 </a:t>
            </a:r>
            <a:r>
              <a:rPr lang="en-US" sz="33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Conformity - </a:t>
            </a:r>
            <a:r>
              <a:rPr lang="en-US" sz="3300" b="1"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conforming our image</a:t>
            </a:r>
            <a:endParaRPr lang="en-US" sz="33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a:p>
            <a:pPr marL="0" indent="0">
              <a:lnSpc>
                <a:spcPct val="12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Rom 8:29-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For whom He foreknew, He also predestined to be conformed to the image of His Son, that He might be the firstborn among many brethren.</a:t>
            </a:r>
            <a:endParaRPr lang="en-US" sz="2800" i="1" dirty="0">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style.rotation</p:attrName>
                                        </p:attrNameLst>
                                      </p:cBhvr>
                                      <p:tavLst>
                                        <p:tav tm="0">
                                          <p:val>
                                            <p:fltVal val="720"/>
                                          </p:val>
                                        </p:tav>
                                        <p:tav tm="100000">
                                          <p:val>
                                            <p:fltVal val="0"/>
                                          </p:val>
                                        </p:tav>
                                      </p:tavLst>
                                    </p:anim>
                                    <p:anim calcmode="lin" valueType="num">
                                      <p:cBhvr>
                                        <p:cTn id="9" dur="1000" fill="hold"/>
                                        <p:tgtEl>
                                          <p:spTgt spid="3">
                                            <p:bg/>
                                          </p:spTgt>
                                        </p:tgtEl>
                                        <p:attrNameLst>
                                          <p:attrName>ppt_h</p:attrName>
                                        </p:attrNameLst>
                                      </p:cBhvr>
                                      <p:tavLst>
                                        <p:tav tm="0">
                                          <p:val>
                                            <p:fltVal val="0"/>
                                          </p:val>
                                        </p:tav>
                                        <p:tav tm="100000">
                                          <p:val>
                                            <p:strVal val="#ppt_h"/>
                                          </p:val>
                                        </p:tav>
                                      </p:tavLst>
                                    </p:anim>
                                    <p:anim calcmode="lin" valueType="num">
                                      <p:cBhvr>
                                        <p:cTn id="10" dur="1000" fill="hold"/>
                                        <p:tgtEl>
                                          <p:spTgt spid="3">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3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5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5201</Words>
  <Application>WPS Presentation</Application>
  <PresentationFormat>On-screen Show (4:3)</PresentationFormat>
  <Paragraphs>134</Paragraphs>
  <Slides>17</Slides>
  <Notes>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17</vt:i4>
      </vt:variant>
    </vt:vector>
  </HeadingPairs>
  <TitlesOfParts>
    <vt:vector size="33" baseType="lpstr">
      <vt:lpstr>Arial</vt:lpstr>
      <vt:lpstr>SimSun</vt:lpstr>
      <vt:lpstr>Wingdings</vt:lpstr>
      <vt:lpstr>Arial Rounded MT Bold</vt:lpstr>
      <vt:lpstr>ADLaM Display</vt:lpstr>
      <vt:lpstr>samble</vt:lpstr>
      <vt:lpstr>system-ui</vt:lpstr>
      <vt:lpstr>Microsoft YaHei</vt:lpstr>
      <vt:lpstr>Times New Roman</vt:lpstr>
      <vt:lpstr>Calibri</vt:lpstr>
      <vt:lpstr>Arial Unicode MS</vt:lpstr>
      <vt:lpstr>Helvetica</vt:lpstr>
      <vt:lpstr>Arial Unicode MS</vt:lpstr>
      <vt:lpstr>Courier New</vt:lpstr>
      <vt:lpstr>Ezra SIL</vt:lpstr>
      <vt:lpstr>Office Theme</vt:lpstr>
      <vt:lpstr>PowerPoint 演示文稿</vt:lpstr>
      <vt:lpstr>PowerPoint 演示文稿</vt:lpstr>
      <vt:lpstr>When the Bottom Drops Out -pt1</vt:lpstr>
      <vt:lpstr>PowerPoint 演示文稿</vt:lpstr>
      <vt:lpstr>Matthew 14</vt:lpstr>
      <vt:lpstr>Matthew 14</vt:lpstr>
      <vt:lpstr>Five Assurances in Our Storms </vt:lpstr>
      <vt:lpstr>The Storms of Life Reveal…</vt:lpstr>
      <vt:lpstr> Six Purposes for Storms in Our Life: </vt:lpstr>
      <vt:lpstr>Six Purposes for Storms in Our Life:</vt:lpstr>
      <vt:lpstr>PowerPoint 演示文稿</vt:lpstr>
      <vt:lpstr>This Weeks Challenge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 of the Storm -1</dc:title>
  <dc:creator>David Linton</dc:creator>
  <cp:lastModifiedBy>edwar</cp:lastModifiedBy>
  <cp:revision>292</cp:revision>
  <dcterms:created xsi:type="dcterms:W3CDTF">2011-08-27T03:08:00Z</dcterms:created>
  <dcterms:modified xsi:type="dcterms:W3CDTF">2024-01-07T23:07:44Z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7ECDFA1D75BA42A8ACFC988C6AEC93E0_12</vt:lpwstr>
  </property>
  <property fmtid="{D5CDD505-2E9C-101B-9397-08002B2CF9AE}" pid="3" name="KSOProductBuildVer">
    <vt:lpwstr>1033-12.2.0.13359</vt:lpwstr>
  </property>
</Properties>
</file>