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0" r:id="rId3"/>
  </p:sldMasterIdLst>
  <p:notesMasterIdLst>
    <p:notesMasterId r:id="rId22"/>
  </p:notesMasterIdLst>
  <p:sldIdLst>
    <p:sldId id="256" r:id="rId4"/>
    <p:sldId id="299" r:id="rId5"/>
    <p:sldId id="280" r:id="rId6"/>
    <p:sldId id="284" r:id="rId7"/>
    <p:sldId id="305" r:id="rId8"/>
    <p:sldId id="307" r:id="rId9"/>
    <p:sldId id="313" r:id="rId10"/>
    <p:sldId id="300" r:id="rId11"/>
    <p:sldId id="308" r:id="rId12"/>
    <p:sldId id="306" r:id="rId13"/>
    <p:sldId id="314" r:id="rId14"/>
    <p:sldId id="264" r:id="rId15"/>
    <p:sldId id="309" r:id="rId16"/>
    <p:sldId id="316" r:id="rId17"/>
    <p:sldId id="766" r:id="rId18"/>
    <p:sldId id="767" r:id="rId19"/>
    <p:sldId id="768" r:id="rId20"/>
    <p:sldId id="7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2492-55FF-4C37-B351-06CD218EA6F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A1664-94E2-4415-B8E1-EC29FA0E67A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38D343-6F8B-475B-98CD-24F06EB8F7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8E8BCF-8B7F-46A4-AEA1-F9821B8DE2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biblegateway.com/passage/?search=1%20Samuel%2017&amp;version=NKJV#fen-NKJV-7624a" TargetMode="Externa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9482" y="-278773"/>
            <a:ext cx="6841750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Courageous Living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“Land of the Giants”</a:t>
            </a:r>
            <a:b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Pt 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21131"/>
            <a:ext cx="3473302" cy="724195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 Sam 17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005" y="81841"/>
            <a:ext cx="335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4977" y="6183228"/>
            <a:ext cx="335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25, 2024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228600"/>
            <a:ext cx="11821886" cy="621574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“Fear Is A Tool The Enemy Uses To Separate Us From God”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a Weapon that he wields to try to make us Doubt God's power,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God’s Love,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God’s Presence in Our Lives.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But We Must Not Let the Enemy Succeed.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We Must Not let him use Fear to Drive a Wedge between us/ God.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We Must Stand Firm In Our Faith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Trusting in God's Power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God's Love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God's Presence.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669" y="228600"/>
            <a:ext cx="9317159" cy="5366657"/>
          </a:xfrm>
          <a:solidFill>
            <a:schemeClr val="bg1">
              <a:alpha val="85000"/>
            </a:schemeClr>
          </a:solidFill>
        </p:spPr>
        <p:txBody>
          <a:bodyPr>
            <a:normAutofit fontScale="92500"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“Fear is a Part Of Life”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It's a Part of the Human Experience.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But it doesn't have to Control Us.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It doesn't have to Define Us.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We can face our Giants with Courage / Faith,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with the Knowledge that our God is with us,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He is For Us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He is Bigger Than Any Giant We Will Ever Face.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7714"/>
            <a:ext cx="11832771" cy="545374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Life’s Giants/Struggles Do Not Define Us…</a:t>
            </a:r>
            <a:endParaRPr lang="en-US" sz="3200" b="1" i="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…But How We Overcome Them Does</a:t>
            </a:r>
            <a:endParaRPr lang="en-US" sz="3200" b="1" i="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Every Giant/Struggle is a Chance to Learn, </a:t>
            </a:r>
            <a:endParaRPr lang="en-US" sz="3200" b="1" i="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Grow,</a:t>
            </a:r>
            <a:endParaRPr lang="en-US" sz="3200" b="1" i="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Redefine Our Limits</a:t>
            </a:r>
            <a:endParaRPr lang="en-US" sz="3200" b="1" i="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Struggles are the Chisels that Sculpt Our Life’s Masterpiece</a:t>
            </a:r>
            <a:endParaRPr lang="en-US" sz="3200" b="1" i="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Struggle You Face is a Sign…</a:t>
            </a:r>
            <a:endParaRPr lang="en-US" sz="3200" b="1" i="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…You’re On The Path To Growth</a:t>
            </a:r>
            <a:endParaRPr lang="en-US" sz="3200" b="1" i="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3 Strategies Satan Uses Against Us - Heather Gilli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7" r="1" b="16378"/>
          <a:stretch>
            <a:fillRect/>
          </a:stretch>
        </p:blipFill>
        <p:spPr bwMode="auto">
          <a:xfrm>
            <a:off x="4166504" y="10"/>
            <a:ext cx="8025495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in on Ene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6" r="-2" b="35406"/>
          <a:stretch>
            <a:fillRect/>
          </a:stretch>
        </p:blipFill>
        <p:spPr bwMode="auto">
          <a:xfrm>
            <a:off x="20" y="3790950"/>
            <a:ext cx="830578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Freeform: Shape 71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Guilty Chocoholic Mama: 365 Days of the Great Names of God, Day 95: 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8439" b="3"/>
          <a:stretch>
            <a:fillRect/>
          </a:stretch>
        </p:blipFill>
        <p:spPr bwMode="auto"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Freeform: Shape 718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Psalms 47:7 KJV Desktop Wallpaper - For God is the King of all th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687"/>
          <a:stretch>
            <a:fillRect/>
          </a:stretch>
        </p:blipFill>
        <p:spPr bwMode="auto"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Oval 718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4" name="Picture 6" descr="[Matt's Messages] “You Alone, O LORD, Are God.” ~ Matt Mitchell - Hot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r="21580" b="3"/>
          <a:stretch>
            <a:fillRect/>
          </a:stretch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87086" y="217715"/>
            <a:ext cx="11310257" cy="5497285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softEdge rad="50800"/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4:18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love; but perfect love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casteth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 fear: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fear hath torment.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-phobia -Unrealistic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alarm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fright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:-  fear, terror.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Love 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agapao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Divine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i.e.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benevolence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Perfect 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(telos);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(labor, growth, mental and moral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Casteth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plucked off- cast out, thrown away,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unattached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Torment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penal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infliction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:- punishment, torment.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Freedom is Greater than Our Fear!!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829" y="430248"/>
            <a:ext cx="11277600" cy="38904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Faith is not a magical shield that makes our problems disappear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It is a deep trust in God that gives us the courage to face our problems, knowing that He is with us and He will help us.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This faith does not eliminate the giants (fear) in our lives,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but it gives us the strength to face them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and the assurance that we will not face them alone.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0" y="97971"/>
            <a:ext cx="3113314" cy="11865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2024</a:t>
            </a:r>
            <a:endParaRPr lang="en-US" sz="66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FI Prayer Update: March 2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966" y="2910734"/>
            <a:ext cx="3145987" cy="2712391"/>
          </a:xfrm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6461225" y="4895496"/>
            <a:ext cx="3145987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And All of the Innocent Victims</a:t>
            </a:r>
            <a:endParaRPr lang="en-US" sz="15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15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on Both Sides</a:t>
            </a:r>
            <a:endParaRPr lang="en-US" sz="15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163286" y="955223"/>
            <a:ext cx="11778343" cy="4902653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Psalm 17:7-9 -Complete Jewish Bible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Show how wonderful is your grace,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savior of those who seek at your right hand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refuge from their foes.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Protect them like the pupil of your eye,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hide them in the shadow of your wings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 wicked, who are assailing them,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their deadly enemies, who are all around them.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197428" y="500743"/>
            <a:ext cx="10145485" cy="485502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4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4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4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4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5" y="0"/>
            <a:ext cx="11702143" cy="6857999"/>
          </a:xfrm>
        </p:spPr>
        <p:txBody>
          <a:bodyPr>
            <a:normAutofit fontScale="25000" lnSpcReduction="20000"/>
          </a:bodyPr>
          <a:lstStyle/>
          <a:p>
            <a:pPr rtl="0">
              <a:lnSpc>
                <a:spcPct val="120000"/>
              </a:lnSpc>
            </a:pPr>
            <a:r>
              <a:rPr lang="en-US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aspiring psychiatrists were attending their first class on emotional extremes.</a:t>
            </a:r>
            <a:endParaRPr lang="en-US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120000"/>
              </a:lnSpc>
            </a:pPr>
            <a:r>
              <a:rPr lang="en-US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"Just to establish some parameters," said the professor to the student from Arkansas, "What is the opposite of joy?"</a:t>
            </a:r>
            <a:endParaRPr lang="en-US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120000"/>
              </a:lnSpc>
            </a:pPr>
            <a:r>
              <a:rPr lang="en-US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"Sadness," said the student.</a:t>
            </a:r>
            <a:endParaRPr lang="en-US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120000"/>
              </a:lnSpc>
            </a:pPr>
            <a:r>
              <a:rPr lang="en-US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"And the opposite of depression?" he asked of the young lady from Oklahoma.</a:t>
            </a:r>
            <a:endParaRPr lang="en-US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120000"/>
              </a:lnSpc>
            </a:pPr>
            <a:r>
              <a:rPr lang="en-US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"Elation," she said.</a:t>
            </a:r>
            <a:endParaRPr lang="en-US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120000"/>
              </a:lnSpc>
            </a:pPr>
            <a:r>
              <a:rPr lang="en-US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"And you sir," he said to the young man from Texas, "How about the opposite of woe?"</a:t>
            </a:r>
            <a:endParaRPr lang="en-US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120000"/>
              </a:lnSpc>
            </a:pPr>
            <a:r>
              <a:rPr lang="en-US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Texan replied, "Sir, I believe that would be giddy up."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  <a:solidFill>
            <a:schemeClr val="bg1"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Now the Philistines gathered their armies together to battle, and were gathered at </a:t>
            </a:r>
            <a:r>
              <a:rPr lang="en-US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Sochoh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which </a:t>
            </a:r>
            <a:r>
              <a:rPr lang="en-US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belongs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to Judah; they encamped between </a:t>
            </a:r>
            <a:r>
              <a:rPr lang="en-US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Sochoh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and </a:t>
            </a:r>
            <a:r>
              <a:rPr lang="en-US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Azekah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in </a:t>
            </a:r>
            <a:r>
              <a:rPr lang="en-US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Ephes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Dammim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Saul and the men of Israel were gathered together, and they encamped in the Valley of </a:t>
            </a:r>
            <a:r>
              <a:rPr lang="en-US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Elah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and drew up in battle array against the Philistines.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Philistines stood on a mountain on one side, and Israel stood on a mountain on the other side, with a valley between them.</a:t>
            </a:r>
            <a:endParaRPr lang="en-US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a champion went out from the camp of the Philistines, named Goliath, from Gath, whose height </a:t>
            </a:r>
            <a:r>
              <a:rPr lang="en-US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was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six cubits and a span.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5 </a:t>
            </a:r>
            <a:r>
              <a:rPr lang="en-US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had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a bronze helmet on his head, and he </a:t>
            </a:r>
            <a:r>
              <a:rPr lang="en-US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was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[</a:t>
            </a:r>
            <a:r>
              <a:rPr lang="en-US" b="0" i="0" baseline="3000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hlinkClick r:id="rId2" tooltip="See footnote a"/>
              </a:rPr>
              <a:t>a</a:t>
            </a:r>
            <a:r>
              <a:rPr lang="en-US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]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armed with a coat of mail, and the weight of the coat </a:t>
            </a:r>
            <a:r>
              <a:rPr lang="en-US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was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five thousand shekels of bronze.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 </a:t>
            </a:r>
            <a:r>
              <a:rPr lang="en-US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had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bronze armor on his legs and a bronze javelin between his shoulders.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Now the staff of his spear </a:t>
            </a:r>
            <a:r>
              <a:rPr lang="en-US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was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like a weaver’s beam, and his iron spearhead </a:t>
            </a:r>
            <a:r>
              <a:rPr lang="en-US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weighed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six hundred shekels; and a shield-bearer went before him.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he stood and cried out to the armies of Israel, and said to them, “Why have you come out to line up for battle? </a:t>
            </a:r>
            <a:r>
              <a:rPr lang="en-US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Am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I not a Philistine, and you the servants of Saul? Choose a man for yourselves, and let him come down to me.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he is able to fight with me and kill me, then we will be your servants. But if I prevail against him and kill him, then you shall be our servants and serve us.”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the Philistine said, “I defy the armies of Israel this day; give me a man, that we may fight together.”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11 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Saul and all Israel heard these words of the Philistine, they were </a:t>
            </a: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dismayed 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</a:t>
            </a: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greatly afraid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idx="1"/>
          </p:nvPr>
        </p:nvSpPr>
        <p:spPr>
          <a:xfrm>
            <a:off x="1906270" y="301625"/>
            <a:ext cx="9611995" cy="6426200"/>
          </a:xfrm>
          <a:solidFill>
            <a:srgbClr val="FFFFFF">
              <a:alpha val="70000"/>
            </a:srgbClr>
          </a:solidFill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Giant is Anything that…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…Intimidates with it’s Size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…Threatens with it’s Power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…Seeks to Take Away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Stands between You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and Victory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95263" y="1273175"/>
            <a:ext cx="11822112" cy="479015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the Philistine said, I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defy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armies of Israel this day; give me a man, that we may fight together. </a:t>
            </a: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Saul and all Israel heard those words of the Philistine, they were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dismayed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greatly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afraid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Defy-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off, to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stripping away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Dismayed-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down, by violence or confusion and fear, beat down, discourage –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Shut Down With-out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Greatly-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vehement- to farthest/ smallest part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Afraid-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dread, fear –alarm,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Intimidate –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Shut Down With-In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was Shut Down!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0" y="96883"/>
            <a:ext cx="6019800" cy="96991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Arial Unicode MS" pitchFamily="34" charset="-128"/>
                <a:cs typeface="Andalus" pitchFamily="2" charset="-78"/>
              </a:rPr>
              <a:t>I Samuel 17:10-11</a:t>
            </a:r>
            <a:endParaRPr lang="en-US" sz="54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0"/>
            <a:ext cx="11821886" cy="6455229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“Giants Come to Put Us in Fear”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David and Goliath, was a Literal Giant…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…a towering figure of intimidation and fear.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Goliath, a seasoned warrior, was a physical manifestation…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          …of the fear that can grip us in our lives.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Giants we face today may not be physical; they can be         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…situations, circumstances, or struggles that seem 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 …insurmountable and cause us to tremble in fear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These giants can take the form of financial difficulties, health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issues, relationship problems, or even spiritual battles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They loom large in our lives…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  …casting a shadow of fear and doubt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8000" b="-1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15" y="0"/>
            <a:ext cx="11821795" cy="4944745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Giants Come to Put Us in Fear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“Fear is a Powerful Emotion”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It can paralyze us, preventing us from moving forward.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It can cloud our judgment, causing us to make poor decisions.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It can even cause us to question our faith…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…leading us to wonder if God is really there for us.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We may feel small, insignificant, and powerless,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…just as the Israelites must have felt in the presence of Goliath.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15" y="371475"/>
            <a:ext cx="11821795" cy="5551170"/>
          </a:xfrm>
          <a:solidFill>
            <a:schemeClr val="bg1">
              <a:alpha val="85000"/>
            </a:schemeClr>
          </a:solidFill>
        </p:spPr>
        <p:txBody>
          <a:bodyPr>
            <a:normAutofit lnSpcReduction="20000"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“Fear is a Powerful Emotion”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Israelites were terrified of Goliath.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They saw his size, strength, weapons, they were filled with fear.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They focused on the giant before them rather than on their God.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They allowed their fear of Goliath to overshadow their faith in God.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is a common response when we face giants in our lives.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 focus on the size of our problem rather than on the size of our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God. We allow our fear to dictate our actions rather than allowing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our faith to guide us.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228601"/>
            <a:ext cx="11821886" cy="5344885"/>
          </a:xfrm>
          <a:solidFill>
            <a:schemeClr val="bg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“The Giants We Face Are Real and … Intimidating”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They are designed to put us in fear…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…to make us feel small and powerless.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But we must remember that these giants…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…are Not Bigger Than Our God.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They Are Not More Powerful Than Our God.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They Are Not More Capable Than Our God.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Our God Is Bigger, Stronger, More Powerful Than Any Giant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55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228601"/>
            <a:ext cx="11821886" cy="466997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“Fear Is a Natural Response to the Giants In Our Lives”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It's a reaction to the unknown, uncertain, overwhelming.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But we must not let fear control us.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 must not let it dictate our actions or our faith.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 must remember that our God is bigger than our fear,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…that He is bigger than our giants.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7137</Words>
  <Application>WPS Presentation</Application>
  <PresentationFormat>Widescreen</PresentationFormat>
  <Paragraphs>155</Paragraphs>
  <Slides>18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41" baseType="lpstr">
      <vt:lpstr>Arial</vt:lpstr>
      <vt:lpstr>SimSun</vt:lpstr>
      <vt:lpstr>Wingdings</vt:lpstr>
      <vt:lpstr>ADLaM Display</vt:lpstr>
      <vt:lpstr>Yantiq</vt:lpstr>
      <vt:lpstr>Arial Rounded MT Bold</vt:lpstr>
      <vt:lpstr>Times New Roman</vt:lpstr>
      <vt:lpstr>Microsoft YaHei</vt:lpstr>
      <vt:lpstr>Liberation Serif</vt:lpstr>
      <vt:lpstr>Segoe UI</vt:lpstr>
      <vt:lpstr>Tahoma</vt:lpstr>
      <vt:lpstr>Aptos</vt:lpstr>
      <vt:lpstr>Ezra SIL</vt:lpstr>
      <vt:lpstr>Arial Unicode MS</vt:lpstr>
      <vt:lpstr>Aptos Display</vt:lpstr>
      <vt:lpstr>Arial Unicode MS</vt:lpstr>
      <vt:lpstr>Andalus</vt:lpstr>
      <vt:lpstr>Helvetica Neue</vt:lpstr>
      <vt:lpstr>Calibri</vt:lpstr>
      <vt:lpstr>Calibri</vt:lpstr>
      <vt:lpstr>Symbol</vt:lpstr>
      <vt:lpstr>Office Theme</vt:lpstr>
      <vt:lpstr>1_Office Theme</vt:lpstr>
      <vt:lpstr>Courageous Living “Land of the Giants” Pt 1</vt:lpstr>
      <vt:lpstr>PowerPoint 演示文稿</vt:lpstr>
      <vt:lpstr>PowerPoint 演示文稿</vt:lpstr>
      <vt:lpstr>I Samuel 17:10-11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2024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Get Ready To Rumble Pt 1</dc:title>
  <dc:creator>David Linton</dc:creator>
  <cp:lastModifiedBy>edwar</cp:lastModifiedBy>
  <cp:revision>118</cp:revision>
  <dcterms:created xsi:type="dcterms:W3CDTF">2024-02-19T13:47:00Z</dcterms:created>
  <dcterms:modified xsi:type="dcterms:W3CDTF">2024-02-25T23:01:06Z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9FB4B819F0BF4685915D1CB0E57711C0_13</vt:lpwstr>
  </property>
  <property fmtid="{D5CDD505-2E9C-101B-9397-08002B2CF9AE}" pid="3" name="KSOProductBuildVer">
    <vt:lpwstr>1033-12.2.0.13431</vt:lpwstr>
  </property>
</Properties>
</file>