
<file path=[Content_Types].xml><?xml version="1.0" encoding="utf-8"?>
<Types xmlns="http://schemas.openxmlformats.org/package/2006/content-types">
  <Default Extension="jpeg" ContentType="image/jpeg"/>
  <Default Extension="JPG" ContentType="image/.jpg"/>
  <Default Extension="gif" ContentType="image/gi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 id="2147483661" r:id="rId3"/>
  </p:sldMasterIdLst>
  <p:notesMasterIdLst>
    <p:notesMasterId r:id="rId13"/>
  </p:notesMasterIdLst>
  <p:sldIdLst>
    <p:sldId id="747" r:id="rId4"/>
    <p:sldId id="256" r:id="rId5"/>
    <p:sldId id="299" r:id="rId6"/>
    <p:sldId id="280" r:id="rId7"/>
    <p:sldId id="305" r:id="rId8"/>
    <p:sldId id="316" r:id="rId9"/>
    <p:sldId id="261" r:id="rId10"/>
    <p:sldId id="758" r:id="rId11"/>
    <p:sldId id="752" r:id="rId12"/>
    <p:sldId id="290" r:id="rId14"/>
    <p:sldId id="753" r:id="rId15"/>
    <p:sldId id="754" r:id="rId16"/>
    <p:sldId id="755" r:id="rId17"/>
    <p:sldId id="756" r:id="rId18"/>
    <p:sldId id="757" r:id="rId19"/>
    <p:sldId id="760" r:id="rId20"/>
    <p:sldId id="762" r:id="rId21"/>
    <p:sldId id="812" r:id="rId22"/>
    <p:sldId id="813" r:id="rId23"/>
    <p:sldId id="814" r:id="rId24"/>
    <p:sldId id="81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59" d="100"/>
          <a:sy n="59" d="100"/>
        </p:scale>
        <p:origin x="132" y="64"/>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notesMaster" Target="notesMasters/notesMaster1.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7C2492-55FF-4C37-B351-06CD218EA6F5}"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9A1664-94E2-4415-B8E1-EC29FA0E67A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A72B8-5271-4117-82B9-751E396752AE}"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3C38D343-6F8B-475B-98CD-24F06EB8F74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E8BCF-8B7F-46A4-AEA1-F9821B8DE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C38D343-6F8B-475B-98CD-24F06EB8F74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E8BCF-8B7F-46A4-AEA1-F9821B8DE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C38D343-6F8B-475B-98CD-24F06EB8F74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E8BCF-8B7F-46A4-AEA1-F9821B8DE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3C38D343-6F8B-475B-98CD-24F06EB8F74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E8BCF-8B7F-46A4-AEA1-F9821B8DE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C38D343-6F8B-475B-98CD-24F06EB8F74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E8BCF-8B7F-46A4-AEA1-F9821B8DE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3C38D343-6F8B-475B-98CD-24F06EB8F74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E8BCF-8B7F-46A4-AEA1-F9821B8DE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3C38D343-6F8B-475B-98CD-24F06EB8F74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8E8BCF-8B7F-46A4-AEA1-F9821B8DE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3C38D343-6F8B-475B-98CD-24F06EB8F740}"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8E8BCF-8B7F-46A4-AEA1-F9821B8DE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3C38D343-6F8B-475B-98CD-24F06EB8F740}"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8E8BCF-8B7F-46A4-AEA1-F9821B8DE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8D343-6F8B-475B-98CD-24F06EB8F740}"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8E8BCF-8B7F-46A4-AEA1-F9821B8DE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C38D343-6F8B-475B-98CD-24F06EB8F74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E8BCF-8B7F-46A4-AEA1-F9821B8DE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C38D343-6F8B-475B-98CD-24F06EB8F74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8E8BCF-8B7F-46A4-AEA1-F9821B8DE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C38D343-6F8B-475B-98CD-24F06EB8F74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8E8BCF-8B7F-46A4-AEA1-F9821B8DE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C38D343-6F8B-475B-98CD-24F06EB8F74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E8BCF-8B7F-46A4-AEA1-F9821B8DE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C38D343-6F8B-475B-98CD-24F06EB8F74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E8BCF-8B7F-46A4-AEA1-F9821B8DE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3C38D343-6F8B-475B-98CD-24F06EB8F74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E8BCF-8B7F-46A4-AEA1-F9821B8DE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3C38D343-6F8B-475B-98CD-24F06EB8F74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8E8BCF-8B7F-46A4-AEA1-F9821B8DE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3C38D343-6F8B-475B-98CD-24F06EB8F740}"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8E8BCF-8B7F-46A4-AEA1-F9821B8DE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3C38D343-6F8B-475B-98CD-24F06EB8F740}"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8E8BCF-8B7F-46A4-AEA1-F9821B8DE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8D343-6F8B-475B-98CD-24F06EB8F740}"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8E8BCF-8B7F-46A4-AEA1-F9821B8DE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C38D343-6F8B-475B-98CD-24F06EB8F74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8E8BCF-8B7F-46A4-AEA1-F9821B8DE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C38D343-6F8B-475B-98CD-24F06EB8F74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8E8BCF-8B7F-46A4-AEA1-F9821B8DE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38D343-6F8B-475B-98CD-24F06EB8F740}"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8E8BCF-8B7F-46A4-AEA1-F9821B8DE234}"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38D343-6F8B-475B-98CD-24F06EB8F740}"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8E8BCF-8B7F-46A4-AEA1-F9821B8DE234}"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GI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8.GIF"/></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1.GIF"/><Relationship Id="rId1"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jpe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1.jpeg"/><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24.jpeg"/><Relationship Id="rId1"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p:cNvPicPr>
            <a:picLocks noChangeAspect="1" noChangeArrowheads="1"/>
          </p:cNvPicPr>
          <p:nvPr/>
        </p:nvPicPr>
        <p:blipFill rotWithShape="1">
          <a:blip r:embed="rId1">
            <a:extLst>
              <a:ext uri="{28A0092B-C50C-407E-A947-70E740481C1C}">
                <a14:useLocalDpi xmlns:a14="http://schemas.microsoft.com/office/drawing/2010/main" val="0"/>
              </a:ext>
            </a:extLst>
          </a:blip>
          <a:srcRect l="30770"/>
          <a:stretch>
            <a:fillRect/>
          </a:stretch>
        </p:blipFill>
        <p:spPr bwMode="auto">
          <a:xfrm>
            <a:off x="1828800" y="190500"/>
            <a:ext cx="8458200" cy="6477000"/>
          </a:xfrm>
          <a:prstGeom prst="rect">
            <a:avLst/>
          </a:prstGeom>
          <a:noFill/>
          <a:extLst>
            <a:ext uri="{909E8E84-426E-40DD-AFC4-6F175D3DCCD1}">
              <a14:hiddenFill xmlns:a14="http://schemas.microsoft.com/office/drawing/2010/main">
                <a:solidFill>
                  <a:srgbClr val="FFFFFF"/>
                </a:solidFill>
              </a14:hiddenFill>
            </a:ext>
          </a:extLst>
        </p:spPr>
      </p:pic>
      <p:sp>
        <p:nvSpPr>
          <p:cNvPr id="18435" name="Rectangle 3"/>
          <p:cNvSpPr>
            <a:spLocks noGrp="1" noChangeArrowheads="1"/>
          </p:cNvSpPr>
          <p:nvPr>
            <p:ph type="ctrTitle" idx="4294967295"/>
          </p:nvPr>
        </p:nvSpPr>
        <p:spPr>
          <a:xfrm>
            <a:off x="0" y="157842"/>
            <a:ext cx="6722548" cy="1426029"/>
          </a:xfrm>
          <a:solidFill>
            <a:srgbClr val="FFFFFF">
              <a:alpha val="75000"/>
            </a:srgbClr>
          </a:solidFill>
          <a:ln cap="flat" algn="ctr">
            <a:solidFill>
              <a:srgbClr val="000000"/>
            </a:solidFill>
            <a:miter lim="800000"/>
          </a:ln>
        </p:spPr>
        <p:txBody>
          <a:bodyPr>
            <a:normAutofit/>
          </a:bodyPr>
          <a:lstStyle/>
          <a:p>
            <a:pPr algn="ctr" eaLnBrk="1" hangingPunct="1"/>
            <a:r>
              <a:rPr lang="en-US" altLang="en-US" dirty="0">
                <a:solidFill>
                  <a:schemeClr val="tx1"/>
                </a:solidFill>
                <a:effectLst>
                  <a:outerShdw blurRad="38100" dist="38100" dir="2700000" algn="tl">
                    <a:srgbClr val="000000">
                      <a:alpha val="43137"/>
                    </a:srgbClr>
                  </a:outerShdw>
                </a:effectLst>
                <a:latin typeface="Arial Rounded MT Bold" panose="020F0704030504030204" pitchFamily="34" charset="0"/>
              </a:rPr>
              <a:t>David Saw Differently…</a:t>
            </a:r>
            <a:br>
              <a:rPr lang="en-US" altLang="en-US" dirty="0">
                <a:solidFill>
                  <a:schemeClr val="tx1"/>
                </a:solidFill>
                <a:effectLst>
                  <a:outerShdw blurRad="38100" dist="38100" dir="2700000" algn="tl">
                    <a:srgbClr val="000000">
                      <a:alpha val="43137"/>
                    </a:srgbClr>
                  </a:outerShdw>
                </a:effectLst>
                <a:latin typeface="Arial Rounded MT Bold" panose="020F0704030504030204" pitchFamily="34" charset="0"/>
              </a:rPr>
            </a:br>
            <a:r>
              <a:rPr lang="en-US" altLang="en-US" dirty="0">
                <a:solidFill>
                  <a:schemeClr val="tx1"/>
                </a:solidFill>
                <a:effectLst>
                  <a:outerShdw blurRad="38100" dist="38100" dir="2700000" algn="tl">
                    <a:srgbClr val="000000">
                      <a:alpha val="43137"/>
                    </a:srgbClr>
                  </a:outerShdw>
                </a:effectLst>
                <a:latin typeface="Arial Rounded MT Bold" panose="020F0704030504030204" pitchFamily="34" charset="0"/>
              </a:rPr>
              <a:t>7 Reasons  </a:t>
            </a:r>
            <a:endParaRPr lang="en-US" altLang="en-US" dirty="0">
              <a:solidFill>
                <a:schemeClr val="tx1"/>
              </a:solidFill>
              <a:effectLst>
                <a:outerShdw blurRad="38100" dist="38100" dir="2700000" algn="tl">
                  <a:srgbClr val="000000">
                    <a:alpha val="43137"/>
                  </a:srgbClr>
                </a:outerShdw>
              </a:effectLst>
              <a:latin typeface="Arial Rounded MT Bold" panose="020F0704030504030204" pitchFamily="34" charset="0"/>
            </a:endParaRPr>
          </a:p>
        </p:txBody>
      </p:sp>
      <p:sp>
        <p:nvSpPr>
          <p:cNvPr id="64516" name="Rectangle 4"/>
          <p:cNvSpPr>
            <a:spLocks noGrp="1" noChangeArrowheads="1"/>
          </p:cNvSpPr>
          <p:nvPr>
            <p:ph type="subTitle" idx="4294967295"/>
          </p:nvPr>
        </p:nvSpPr>
        <p:spPr>
          <a:xfrm>
            <a:off x="183515" y="1828800"/>
            <a:ext cx="11886565" cy="3437255"/>
          </a:xfrm>
          <a:solidFill>
            <a:srgbClr val="FFFFFF">
              <a:alpha val="75000"/>
            </a:srgbClr>
          </a:solidFill>
          <a:ln w="12700">
            <a:solidFill>
              <a:srgbClr val="000000"/>
            </a:solidFill>
            <a:miter lim="800000"/>
          </a:ln>
        </p:spPr>
        <p:txBody>
          <a:bodyPr>
            <a:normAutofit lnSpcReduction="10000"/>
          </a:bodyPr>
          <a:lstStyle/>
          <a:p>
            <a:pPr algn="ctr">
              <a:buFont typeface="Wingdings" panose="05000000000000000000" pitchFamily="2" charset="2"/>
              <a:buChar char="q"/>
            </a:pPr>
            <a:r>
              <a:rPr lang="en-US" altLang="en-US" sz="3200" b="1" dirty="0">
                <a:effectLst>
                  <a:outerShdw blurRad="38100" dist="38100" dir="2700000" algn="tl">
                    <a:srgbClr val="000000">
                      <a:alpha val="43137"/>
                    </a:srgbClr>
                  </a:outerShdw>
                </a:effectLst>
              </a:rPr>
              <a:t>His </a:t>
            </a:r>
            <a:r>
              <a:rPr lang="en-US" altLang="en-US" sz="3200" b="1" u="sng" dirty="0">
                <a:effectLst>
                  <a:outerShdw blurRad="38100" dist="38100" dir="2700000" algn="tl">
                    <a:srgbClr val="000000">
                      <a:alpha val="43137"/>
                    </a:srgbClr>
                  </a:outerShdw>
                </a:effectLst>
              </a:rPr>
              <a:t>Motives</a:t>
            </a:r>
            <a:r>
              <a:rPr lang="en-US" altLang="en-US" sz="3200" b="1" dirty="0">
                <a:effectLst>
                  <a:outerShdw blurRad="38100" dist="38100" dir="2700000" algn="tl">
                    <a:srgbClr val="000000">
                      <a:alpha val="43137"/>
                    </a:srgbClr>
                  </a:outerShdw>
                </a:effectLst>
              </a:rPr>
              <a:t> </a:t>
            </a:r>
            <a:r>
              <a:rPr lang="en-US" altLang="en-US" sz="3200" b="1" dirty="0">
                <a:effectLst>
                  <a:outerShdw blurRad="38100" dist="38100" dir="2700000" algn="tl">
                    <a:srgbClr val="000000">
                      <a:alpha val="43137"/>
                    </a:srgbClr>
                  </a:outerShdw>
                </a:effectLst>
                <a:latin typeface="Arial Rounded MT Bold" panose="020F0704030504030204" pitchFamily="34" charset="0"/>
              </a:rPr>
              <a:t>were Different </a:t>
            </a:r>
            <a:r>
              <a:rPr lang="en-US" altLang="en-US" sz="3200" b="1" dirty="0">
                <a:effectLst>
                  <a:outerShdw blurRad="38100" dist="38100" dir="2700000" algn="tl">
                    <a:srgbClr val="000000">
                      <a:alpha val="43137"/>
                    </a:srgbClr>
                  </a:outerShdw>
                </a:effectLst>
              </a:rPr>
              <a:t>(46)</a:t>
            </a:r>
            <a:endParaRPr lang="en-US" altLang="en-US" sz="3200" b="1" dirty="0">
              <a:effectLst>
                <a:outerShdw blurRad="38100" dist="38100" dir="2700000" algn="tl">
                  <a:srgbClr val="000000">
                    <a:alpha val="43137"/>
                  </a:srgbClr>
                </a:outerShdw>
              </a:effectLst>
            </a:endParaRPr>
          </a:p>
          <a:p>
            <a:pPr marL="914400" lvl="1" indent="-457200" algn="ctr">
              <a:spcBef>
                <a:spcPts val="0"/>
              </a:spcBef>
            </a:pPr>
            <a:r>
              <a:rPr lang="en-US" altLang="en-US" sz="2800" i="1" dirty="0">
                <a:effectLst>
                  <a:outerShdw blurRad="38100" dist="38100" dir="2700000" algn="tl">
                    <a:srgbClr val="000000">
                      <a:alpha val="43137"/>
                    </a:srgbClr>
                  </a:outerShdw>
                </a:effectLst>
              </a:rPr>
              <a:t>he heard the threats against God and knew God could beat him</a:t>
            </a:r>
            <a:endParaRPr lang="en-US" altLang="en-US" sz="2800" i="1" dirty="0">
              <a:effectLst>
                <a:outerShdw blurRad="38100" dist="38100" dir="2700000" algn="tl">
                  <a:srgbClr val="000000">
                    <a:alpha val="43137"/>
                  </a:srgbClr>
                </a:outerShdw>
              </a:effectLst>
            </a:endParaRPr>
          </a:p>
          <a:p>
            <a:pPr algn="ctr">
              <a:spcBef>
                <a:spcPts val="1200"/>
              </a:spcBef>
              <a:buFont typeface="Wingdings" panose="05000000000000000000" pitchFamily="2" charset="2"/>
              <a:buChar char="q"/>
            </a:pPr>
            <a:r>
              <a:rPr lang="en-US" altLang="en-US" sz="3200" b="1" dirty="0">
                <a:effectLst>
                  <a:outerShdw blurRad="38100" dist="38100" dir="2700000" algn="tl">
                    <a:srgbClr val="000000">
                      <a:alpha val="43137"/>
                    </a:srgbClr>
                  </a:outerShdw>
                </a:effectLst>
              </a:rPr>
              <a:t>His </a:t>
            </a:r>
            <a:r>
              <a:rPr lang="en-US" altLang="en-US" sz="3200" b="1" u="sng" dirty="0">
                <a:effectLst>
                  <a:outerShdw blurRad="38100" dist="38100" dir="2700000" algn="tl">
                    <a:srgbClr val="000000">
                      <a:alpha val="43137"/>
                    </a:srgbClr>
                  </a:outerShdw>
                </a:effectLst>
              </a:rPr>
              <a:t>Vision</a:t>
            </a:r>
            <a:r>
              <a:rPr lang="en-US" altLang="en-US" sz="3200" b="1" dirty="0">
                <a:effectLst>
                  <a:outerShdw blurRad="38100" dist="38100" dir="2700000" algn="tl">
                    <a:srgbClr val="000000">
                      <a:alpha val="43137"/>
                    </a:srgbClr>
                  </a:outerShdw>
                </a:effectLst>
              </a:rPr>
              <a:t> </a:t>
            </a:r>
            <a:r>
              <a:rPr lang="en-US" altLang="en-US" sz="3200" b="1" dirty="0">
                <a:effectLst>
                  <a:outerShdw blurRad="38100" dist="38100" dir="2700000" algn="tl">
                    <a:srgbClr val="000000">
                      <a:alpha val="43137"/>
                    </a:srgbClr>
                  </a:outerShdw>
                </a:effectLst>
                <a:latin typeface="Arial Rounded MT Bold" panose="020F0704030504030204" pitchFamily="34" charset="0"/>
              </a:rPr>
              <a:t>was Different </a:t>
            </a:r>
            <a:r>
              <a:rPr lang="en-US" altLang="en-US" sz="3200" b="1" dirty="0">
                <a:effectLst>
                  <a:outerShdw blurRad="38100" dist="38100" dir="2700000" algn="tl">
                    <a:srgbClr val="000000">
                      <a:alpha val="43137"/>
                    </a:srgbClr>
                  </a:outerShdw>
                </a:effectLst>
              </a:rPr>
              <a:t>(47)</a:t>
            </a:r>
            <a:endParaRPr lang="en-US" altLang="en-US" sz="3200" b="1" dirty="0">
              <a:effectLst>
                <a:outerShdw blurRad="38100" dist="38100" dir="2700000" algn="tl">
                  <a:srgbClr val="000000">
                    <a:alpha val="43137"/>
                  </a:srgbClr>
                </a:outerShdw>
              </a:effectLst>
            </a:endParaRPr>
          </a:p>
          <a:p>
            <a:pPr marL="914400" lvl="1" indent="-457200" algn="ctr">
              <a:spcBef>
                <a:spcPts val="0"/>
              </a:spcBef>
            </a:pPr>
            <a:r>
              <a:rPr lang="en-US" altLang="en-US" sz="2800" i="1" dirty="0">
                <a:effectLst>
                  <a:outerShdw blurRad="38100" dist="38100" dir="2700000" algn="tl">
                    <a:srgbClr val="000000">
                      <a:alpha val="43137"/>
                    </a:srgbClr>
                  </a:outerShdw>
                </a:effectLst>
              </a:rPr>
              <a:t> he wanted to make </a:t>
            </a:r>
            <a:r>
              <a:rPr lang="en-US" altLang="en-US" sz="2800" i="1" dirty="0" err="1">
                <a:effectLst>
                  <a:outerShdw blurRad="38100" dist="38100" dir="2700000" algn="tl">
                    <a:srgbClr val="000000">
                      <a:alpha val="43137"/>
                    </a:srgbClr>
                  </a:outerShdw>
                </a:effectLst>
              </a:rPr>
              <a:t>Yehweh</a:t>
            </a:r>
            <a:r>
              <a:rPr lang="en-US" altLang="en-US" sz="2800" i="1" dirty="0">
                <a:effectLst>
                  <a:outerShdw blurRad="38100" dist="38100" dir="2700000" algn="tl">
                    <a:srgbClr val="000000">
                      <a:alpha val="43137"/>
                    </a:srgbClr>
                  </a:outerShdw>
                </a:effectLst>
              </a:rPr>
              <a:t>  known as the most powerful God </a:t>
            </a:r>
            <a:endParaRPr lang="en-US" altLang="en-US" sz="2800" i="1" dirty="0">
              <a:effectLst>
                <a:outerShdw blurRad="38100" dist="38100" dir="2700000" algn="tl">
                  <a:srgbClr val="000000">
                    <a:alpha val="43137"/>
                  </a:srgbClr>
                </a:outerShdw>
              </a:effectLst>
            </a:endParaRPr>
          </a:p>
          <a:p>
            <a:pPr algn="ctr">
              <a:spcBef>
                <a:spcPts val="1200"/>
              </a:spcBef>
              <a:buFont typeface="Wingdings" panose="05000000000000000000" pitchFamily="2" charset="2"/>
              <a:buChar char="q"/>
            </a:pPr>
            <a:r>
              <a:rPr lang="en-US" altLang="en-US" sz="3200" b="1" dirty="0">
                <a:effectLst>
                  <a:outerShdw blurRad="38100" dist="38100" dir="2700000" algn="tl">
                    <a:srgbClr val="000000">
                      <a:alpha val="43137"/>
                    </a:srgbClr>
                  </a:outerShdw>
                </a:effectLst>
              </a:rPr>
              <a:t>His </a:t>
            </a:r>
            <a:r>
              <a:rPr lang="en-US" altLang="en-US" sz="3200" b="1" u="sng" dirty="0">
                <a:effectLst>
                  <a:outerShdw blurRad="38100" dist="38100" dir="2700000" algn="tl">
                    <a:srgbClr val="000000">
                      <a:alpha val="43137"/>
                    </a:srgbClr>
                  </a:outerShdw>
                </a:effectLst>
              </a:rPr>
              <a:t>Attitude</a:t>
            </a:r>
            <a:r>
              <a:rPr lang="en-US" altLang="en-US" sz="3200" b="1" dirty="0">
                <a:effectLst>
                  <a:outerShdw blurRad="38100" dist="38100" dir="2700000" algn="tl">
                    <a:srgbClr val="000000">
                      <a:alpha val="43137"/>
                    </a:srgbClr>
                  </a:outerShdw>
                </a:effectLst>
              </a:rPr>
              <a:t> </a:t>
            </a:r>
            <a:r>
              <a:rPr lang="en-US" altLang="en-US" sz="3200" b="1" dirty="0">
                <a:effectLst>
                  <a:outerShdw blurRad="38100" dist="38100" dir="2700000" algn="tl">
                    <a:srgbClr val="000000">
                      <a:alpha val="43137"/>
                    </a:srgbClr>
                  </a:outerShdw>
                </a:effectLst>
                <a:latin typeface="Arial Rounded MT Bold" panose="020F0704030504030204" pitchFamily="34" charset="0"/>
              </a:rPr>
              <a:t>was Different </a:t>
            </a:r>
            <a:r>
              <a:rPr lang="en-US" altLang="en-US" sz="3200" b="1" dirty="0">
                <a:effectLst>
                  <a:outerShdw blurRad="38100" dist="38100" dir="2700000" algn="tl">
                    <a:srgbClr val="000000">
                      <a:alpha val="43137"/>
                    </a:srgbClr>
                  </a:outerShdw>
                </a:effectLst>
              </a:rPr>
              <a:t>(29)</a:t>
            </a:r>
            <a:endParaRPr lang="en-US" altLang="en-US" sz="3200" b="1" dirty="0">
              <a:effectLst>
                <a:outerShdw blurRad="38100" dist="38100" dir="2700000" algn="tl">
                  <a:srgbClr val="000000">
                    <a:alpha val="43137"/>
                  </a:srgbClr>
                </a:outerShdw>
              </a:effectLst>
            </a:endParaRPr>
          </a:p>
          <a:p>
            <a:pPr marL="914400" lvl="1" indent="-457200" algn="ctr">
              <a:spcBef>
                <a:spcPts val="0"/>
              </a:spcBef>
            </a:pPr>
            <a:r>
              <a:rPr lang="en-US" altLang="en-US" sz="2800" b="1" dirty="0">
                <a:effectLst>
                  <a:outerShdw blurRad="38100" dist="38100" dir="2700000" algn="tl">
                    <a:srgbClr val="000000">
                      <a:alpha val="43137"/>
                    </a:srgbClr>
                  </a:outerShdw>
                </a:effectLst>
              </a:rPr>
              <a:t> </a:t>
            </a:r>
            <a:r>
              <a:rPr lang="en-US" altLang="en-US" sz="2800" i="1" dirty="0">
                <a:effectLst>
                  <a:outerShdw blurRad="38100" dist="38100" dir="2700000" algn="tl">
                    <a:srgbClr val="000000">
                      <a:alpha val="43137"/>
                    </a:srgbClr>
                  </a:outerShdw>
                </a:effectLst>
              </a:rPr>
              <a:t>he saw Goliath not as a threat too big to fight </a:t>
            </a:r>
            <a:endParaRPr lang="en-US" altLang="en-US" sz="2800" i="1" dirty="0">
              <a:effectLst>
                <a:outerShdw blurRad="38100" dist="38100" dir="2700000" algn="tl">
                  <a:srgbClr val="000000">
                    <a:alpha val="43137"/>
                  </a:srgbClr>
                </a:outerShdw>
              </a:effectLst>
            </a:endParaRPr>
          </a:p>
          <a:p>
            <a:pPr marL="457200" lvl="1" indent="0" algn="ctr">
              <a:spcBef>
                <a:spcPts val="0"/>
              </a:spcBef>
              <a:buNone/>
            </a:pPr>
            <a:r>
              <a:rPr lang="en-US" altLang="en-US" sz="2800" i="1" dirty="0">
                <a:effectLst>
                  <a:outerShdw blurRad="38100" dist="38100" dir="2700000" algn="tl">
                    <a:srgbClr val="000000">
                      <a:alpha val="43137"/>
                    </a:srgbClr>
                  </a:outerShdw>
                </a:effectLst>
              </a:rPr>
              <a:t>                                               …but a target too big to miss </a:t>
            </a:r>
            <a:endParaRPr lang="en-US" altLang="en-US" sz="2800" i="1" dirty="0">
              <a:effectLst>
                <a:outerShdw blurRad="38100" dist="38100" dir="2700000" algn="tl">
                  <a:srgbClr val="000000">
                    <a:alpha val="43137"/>
                  </a:srgbClr>
                </a:outerShdw>
              </a:effectLst>
            </a:endParaRPr>
          </a:p>
          <a:p>
            <a:pPr marL="457200" indent="-457200">
              <a:buNone/>
            </a:pPr>
            <a:endParaRPr lang="en-US" altLang="en-US" i="1" dirty="0"/>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barn(inVertical)">
                                      <p:cBhvr>
                                        <p:cTn id="7" dur="500"/>
                                        <p:tgtEl>
                                          <p:spTgt spid="184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516">
                                            <p:bg/>
                                          </p:spTgt>
                                        </p:tgtEl>
                                        <p:attrNameLst>
                                          <p:attrName>style.visibility</p:attrName>
                                        </p:attrNameLst>
                                      </p:cBhvr>
                                      <p:to>
                                        <p:strVal val="visible"/>
                                      </p:to>
                                    </p:set>
                                    <p:animEffect transition="in" filter="fade">
                                      <p:cBhvr>
                                        <p:cTn id="12" dur="2000"/>
                                        <p:tgtEl>
                                          <p:spTgt spid="64516">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4516">
                                            <p:txEl>
                                              <p:pRg st="0" end="0"/>
                                            </p:txEl>
                                          </p:spTgt>
                                        </p:tgtEl>
                                        <p:attrNameLst>
                                          <p:attrName>style.visibility</p:attrName>
                                        </p:attrNameLst>
                                      </p:cBhvr>
                                      <p:to>
                                        <p:strVal val="visible"/>
                                      </p:to>
                                    </p:set>
                                    <p:animEffect transition="in" filter="fade">
                                      <p:cBhvr>
                                        <p:cTn id="15" dur="2000"/>
                                        <p:tgtEl>
                                          <p:spTgt spid="64516">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516">
                                            <p:txEl>
                                              <p:pRg st="1" end="1"/>
                                            </p:txEl>
                                          </p:spTgt>
                                        </p:tgtEl>
                                        <p:attrNameLst>
                                          <p:attrName>style.visibility</p:attrName>
                                        </p:attrNameLst>
                                      </p:cBhvr>
                                      <p:to>
                                        <p:strVal val="visible"/>
                                      </p:to>
                                    </p:set>
                                    <p:animEffect transition="in" filter="fade">
                                      <p:cBhvr>
                                        <p:cTn id="18" dur="2000"/>
                                        <p:tgtEl>
                                          <p:spTgt spid="6451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4516">
                                            <p:txEl>
                                              <p:pRg st="2" end="2"/>
                                            </p:txEl>
                                          </p:spTgt>
                                        </p:tgtEl>
                                        <p:attrNameLst>
                                          <p:attrName>style.visibility</p:attrName>
                                        </p:attrNameLst>
                                      </p:cBhvr>
                                      <p:to>
                                        <p:strVal val="visible"/>
                                      </p:to>
                                    </p:set>
                                    <p:animEffect transition="in" filter="fade">
                                      <p:cBhvr>
                                        <p:cTn id="23" dur="2000"/>
                                        <p:tgtEl>
                                          <p:spTgt spid="64516">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4516">
                                            <p:txEl>
                                              <p:pRg st="3" end="3"/>
                                            </p:txEl>
                                          </p:spTgt>
                                        </p:tgtEl>
                                        <p:attrNameLst>
                                          <p:attrName>style.visibility</p:attrName>
                                        </p:attrNameLst>
                                      </p:cBhvr>
                                      <p:to>
                                        <p:strVal val="visible"/>
                                      </p:to>
                                    </p:set>
                                    <p:animEffect transition="in" filter="fade">
                                      <p:cBhvr>
                                        <p:cTn id="26" dur="2000"/>
                                        <p:tgtEl>
                                          <p:spTgt spid="6451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4516">
                                            <p:txEl>
                                              <p:pRg st="4" end="4"/>
                                            </p:txEl>
                                          </p:spTgt>
                                        </p:tgtEl>
                                        <p:attrNameLst>
                                          <p:attrName>style.visibility</p:attrName>
                                        </p:attrNameLst>
                                      </p:cBhvr>
                                      <p:to>
                                        <p:strVal val="visible"/>
                                      </p:to>
                                    </p:set>
                                    <p:animEffect transition="in" filter="fade">
                                      <p:cBhvr>
                                        <p:cTn id="31" dur="2000"/>
                                        <p:tgtEl>
                                          <p:spTgt spid="64516">
                                            <p:txEl>
                                              <p:pRg st="4" end="4"/>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4516">
                                            <p:txEl>
                                              <p:pRg st="5" end="5"/>
                                            </p:txEl>
                                          </p:spTgt>
                                        </p:tgtEl>
                                        <p:attrNameLst>
                                          <p:attrName>style.visibility</p:attrName>
                                        </p:attrNameLst>
                                      </p:cBhvr>
                                      <p:to>
                                        <p:strVal val="visible"/>
                                      </p:to>
                                    </p:set>
                                    <p:animEffect transition="in" filter="fade">
                                      <p:cBhvr>
                                        <p:cTn id="34" dur="2000"/>
                                        <p:tgtEl>
                                          <p:spTgt spid="64516">
                                            <p:txEl>
                                              <p:pRg st="5" end="5"/>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4516">
                                            <p:txEl>
                                              <p:pRg st="6" end="6"/>
                                            </p:txEl>
                                          </p:spTgt>
                                        </p:tgtEl>
                                        <p:attrNameLst>
                                          <p:attrName>style.visibility</p:attrName>
                                        </p:attrNameLst>
                                      </p:cBhvr>
                                      <p:to>
                                        <p:strVal val="visible"/>
                                      </p:to>
                                    </p:set>
                                    <p:animEffect transition="in" filter="fade">
                                      <p:cBhvr>
                                        <p:cTn id="37" dur="2000"/>
                                        <p:tgtEl>
                                          <p:spTgt spid="645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nimBg="1"/>
      <p:bldP spid="64516" grpId="0" animBg="1"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See the source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1257" y="195262"/>
            <a:ext cx="7467600" cy="6467476"/>
          </a:xfrm>
          <a:prstGeom prst="rect">
            <a:avLst/>
          </a:prstGeom>
          <a:noFill/>
          <a:extLst>
            <a:ext uri="{909E8E84-426E-40DD-AFC4-6F175D3DCCD1}">
              <a14:hiddenFill xmlns:a14="http://schemas.microsoft.com/office/drawing/2010/main">
                <a:solidFill>
                  <a:srgbClr val="FFFFFF"/>
                </a:solidFill>
              </a14:hiddenFill>
            </a:ext>
          </a:extLst>
        </p:spPr>
      </p:pic>
      <p:sp>
        <p:nvSpPr>
          <p:cNvPr id="19459" name="Rectangle 2"/>
          <p:cNvSpPr>
            <a:spLocks noGrp="1" noChangeArrowheads="1"/>
          </p:cNvSpPr>
          <p:nvPr>
            <p:ph type="ctrTitle" idx="4294967295"/>
          </p:nvPr>
        </p:nvSpPr>
        <p:spPr>
          <a:xfrm>
            <a:off x="272143" y="5858986"/>
            <a:ext cx="3200400" cy="762000"/>
          </a:xfrm>
          <a:solidFill>
            <a:srgbClr val="FFFFFF">
              <a:alpha val="65097"/>
            </a:srgbClr>
          </a:solidFill>
          <a:ln cap="flat" algn="ctr">
            <a:solidFill>
              <a:srgbClr val="000000"/>
            </a:solidFill>
            <a:miter lim="800000"/>
          </a:ln>
        </p:spPr>
        <p:txBody>
          <a:bodyPr/>
          <a:lstStyle/>
          <a:p>
            <a:pPr algn="l" eaLnBrk="1" hangingPunct="1"/>
            <a:r>
              <a:rPr lang="en-US" altLang="en-US" dirty="0">
                <a:effectLst>
                  <a:outerShdw blurRad="38100" dist="38100" dir="2700000" algn="tl">
                    <a:srgbClr val="000000">
                      <a:alpha val="43137"/>
                    </a:srgbClr>
                  </a:outerShdw>
                </a:effectLst>
                <a:latin typeface="Arial Rounded MT Bold" panose="020F0704030504030204" pitchFamily="34" charset="0"/>
              </a:rPr>
              <a:t>The Fight </a:t>
            </a:r>
            <a:endParaRPr lang="en-US" alt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59395" name="Rectangle 3"/>
          <p:cNvSpPr>
            <a:spLocks noGrp="1" noChangeArrowheads="1"/>
          </p:cNvSpPr>
          <p:nvPr>
            <p:ph type="subTitle" idx="4294967295"/>
          </p:nvPr>
        </p:nvSpPr>
        <p:spPr>
          <a:xfrm>
            <a:off x="3853543" y="2721429"/>
            <a:ext cx="8196943" cy="1981200"/>
          </a:xfrm>
          <a:solidFill>
            <a:srgbClr val="FFFFFF">
              <a:alpha val="64999"/>
            </a:srgbClr>
          </a:solidFill>
          <a:ln>
            <a:solidFill>
              <a:srgbClr val="000000"/>
            </a:solidFill>
            <a:miter lim="800000"/>
          </a:ln>
        </p:spPr>
        <p:txBody>
          <a:bodyPr>
            <a:noAutofit/>
          </a:bodyPr>
          <a:lstStyle/>
          <a:p>
            <a:pPr marL="0" indent="0">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He Moved …</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a:buFont typeface="Wingdings" panose="05000000000000000000" pitchFamily="2" charset="2"/>
              <a:buChar char="q"/>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Forward (48, 49) </a:t>
            </a:r>
            <a:r>
              <a:rPr lang="en-US" altLang="en-US" sz="3200" i="1" dirty="0">
                <a:effectLst>
                  <a:outerShdw blurRad="38100" dist="38100" dir="2700000" algn="tl">
                    <a:srgbClr val="000000">
                      <a:alpha val="43137"/>
                    </a:srgbClr>
                  </a:outerShdw>
                </a:effectLst>
                <a:latin typeface="Arial Rounded MT Bold" panose="020F0704030504030204" pitchFamily="34" charset="0"/>
              </a:rPr>
              <a:t>“seized opportunity”</a:t>
            </a:r>
            <a:endParaRPr lang="en-US" altLang="en-US" sz="3200" i="1" dirty="0">
              <a:effectLst>
                <a:outerShdw blurRad="38100" dist="38100" dir="2700000" algn="tl">
                  <a:srgbClr val="000000">
                    <a:alpha val="43137"/>
                  </a:srgbClr>
                </a:outerShdw>
              </a:effectLst>
              <a:latin typeface="Arial Rounded MT Bold" panose="020F0704030504030204" pitchFamily="34" charset="0"/>
            </a:endParaRPr>
          </a:p>
          <a:p>
            <a:pPr>
              <a:buFont typeface="Wingdings" panose="05000000000000000000" pitchFamily="2" charset="2"/>
              <a:buChar char="q"/>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Faith</a:t>
            </a:r>
            <a:r>
              <a:rPr lang="en-US" altLang="en-US" sz="3200" b="1" i="1" dirty="0">
                <a:effectLst>
                  <a:outerShdw blurRad="38100" dist="38100" dir="2700000" algn="tl">
                    <a:srgbClr val="000000">
                      <a:alpha val="43137"/>
                    </a:srgbClr>
                  </a:outerShdw>
                </a:effectLst>
                <a:latin typeface="Arial Rounded MT Bold" panose="020F0704030504030204" pitchFamily="34" charset="0"/>
              </a:rPr>
              <a:t> </a:t>
            </a:r>
            <a:r>
              <a:rPr lang="en-US" altLang="en-US" sz="3200" i="1" dirty="0">
                <a:effectLst>
                  <a:outerShdw blurRad="38100" dist="38100" dir="2700000" algn="tl">
                    <a:srgbClr val="000000">
                      <a:alpha val="43137"/>
                    </a:srgbClr>
                  </a:outerShdw>
                </a:effectLst>
                <a:latin typeface="Arial Rounded MT Bold" panose="020F0704030504030204" pitchFamily="34" charset="0"/>
              </a:rPr>
              <a:t>“let go &amp; let God”</a:t>
            </a:r>
            <a:endParaRPr lang="en-US" altLang="en-US" sz="3200" i="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395">
                                            <p:bg/>
                                          </p:spTgt>
                                        </p:tgtEl>
                                        <p:attrNameLst>
                                          <p:attrName>style.visibility</p:attrName>
                                        </p:attrNameLst>
                                      </p:cBhvr>
                                      <p:to>
                                        <p:strVal val="visible"/>
                                      </p:to>
                                    </p:set>
                                    <p:animEffect transition="in" filter="fade">
                                      <p:cBhvr>
                                        <p:cTn id="7" dur="500"/>
                                        <p:tgtEl>
                                          <p:spTgt spid="5939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395">
                                            <p:txEl>
                                              <p:pRg st="0" end="0"/>
                                            </p:txEl>
                                          </p:spTgt>
                                        </p:tgtEl>
                                        <p:attrNameLst>
                                          <p:attrName>style.visibility</p:attrName>
                                        </p:attrNameLst>
                                      </p:cBhvr>
                                      <p:to>
                                        <p:strVal val="visible"/>
                                      </p:to>
                                    </p:set>
                                    <p:animEffect transition="in" filter="fade">
                                      <p:cBhvr>
                                        <p:cTn id="10" dur="500"/>
                                        <p:tgtEl>
                                          <p:spTgt spid="5939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9395">
                                            <p:txEl>
                                              <p:pRg st="1" end="1"/>
                                            </p:txEl>
                                          </p:spTgt>
                                        </p:tgtEl>
                                        <p:attrNameLst>
                                          <p:attrName>style.visibility</p:attrName>
                                        </p:attrNameLst>
                                      </p:cBhvr>
                                      <p:to>
                                        <p:strVal val="visible"/>
                                      </p:to>
                                    </p:set>
                                    <p:animEffect transition="in" filter="fade">
                                      <p:cBhvr>
                                        <p:cTn id="15" dur="500"/>
                                        <p:tgtEl>
                                          <p:spTgt spid="5939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9395">
                                            <p:txEl>
                                              <p:pRg st="2" end="2"/>
                                            </p:txEl>
                                          </p:spTgt>
                                        </p:tgtEl>
                                        <p:attrNameLst>
                                          <p:attrName>style.visibility</p:attrName>
                                        </p:attrNameLst>
                                      </p:cBhvr>
                                      <p:to>
                                        <p:strVal val="visible"/>
                                      </p:to>
                                    </p:set>
                                    <p:animEffect transition="in" filter="fade">
                                      <p:cBhvr>
                                        <p:cTn id="20" dur="500"/>
                                        <p:tgtEl>
                                          <p:spTgt spid="593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nimBg="1"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73732" name="Rectangle 4"/>
          <p:cNvSpPr>
            <a:spLocks noGrp="1" noChangeArrowheads="1"/>
          </p:cNvSpPr>
          <p:nvPr>
            <p:ph type="subTitle" idx="4294967295"/>
          </p:nvPr>
        </p:nvSpPr>
        <p:spPr>
          <a:xfrm>
            <a:off x="4800600" y="1654629"/>
            <a:ext cx="7391400" cy="3004457"/>
          </a:xfrm>
          <a:solidFill>
            <a:srgbClr val="FFFFFF">
              <a:alpha val="65097"/>
            </a:srgbClr>
          </a:solidFill>
          <a:ln w="12700">
            <a:solidFill>
              <a:srgbClr val="000000"/>
            </a:solidFill>
            <a:miter lim="800000"/>
          </a:ln>
        </p:spPr>
        <p:txBody>
          <a:bodyPr/>
          <a:lstStyle/>
          <a:p>
            <a:pPr marL="457200" indent="-457200">
              <a:buFont typeface="Wingdings" panose="05000000000000000000" pitchFamily="2" charset="2"/>
              <a:buChar char="w"/>
            </a:pPr>
            <a:r>
              <a:rPr lang="en-US" altLang="en-US" sz="3200" b="1" dirty="0">
                <a:effectLst>
                  <a:outerShdw blurRad="38100" dist="38100" dir="2700000" algn="tl">
                    <a:srgbClr val="000000">
                      <a:alpha val="43137"/>
                    </a:srgbClr>
                  </a:outerShdw>
                </a:effectLst>
                <a:latin typeface="Arial Rounded MT Bold" panose="020F0704030504030204" pitchFamily="34" charset="0"/>
              </a:rPr>
              <a:t>Once You Move Forward </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marL="457200" indent="-457200">
              <a:buFont typeface="Wingdings" panose="05000000000000000000" pitchFamily="2" charset="2"/>
              <a:buChar char="w"/>
            </a:pPr>
            <a:r>
              <a:rPr lang="en-US" altLang="en-US" sz="3200" b="1" dirty="0">
                <a:effectLst>
                  <a:outerShdw blurRad="38100" dist="38100" dir="2700000" algn="tl">
                    <a:srgbClr val="000000">
                      <a:alpha val="43137"/>
                    </a:srgbClr>
                  </a:outerShdw>
                </a:effectLst>
                <a:latin typeface="Arial Rounded MT Bold" panose="020F0704030504030204" pitchFamily="34" charset="0"/>
              </a:rPr>
              <a:t>Seize the Opportunity</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marL="457200" indent="-457200">
              <a:buFont typeface="Wingdings" panose="05000000000000000000" pitchFamily="2" charset="2"/>
              <a:buChar char="w"/>
            </a:pPr>
            <a:r>
              <a:rPr lang="en-US" altLang="en-US" sz="3200" b="1" dirty="0">
                <a:effectLst>
                  <a:outerShdw blurRad="38100" dist="38100" dir="2700000" algn="tl">
                    <a:srgbClr val="000000">
                      <a:alpha val="43137"/>
                    </a:srgbClr>
                  </a:outerShdw>
                </a:effectLst>
                <a:latin typeface="Arial Rounded MT Bold" panose="020F0704030504030204" pitchFamily="34" charset="0"/>
              </a:rPr>
              <a:t>Your Actions of Faith </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marL="457200" indent="-457200">
              <a:buNone/>
            </a:pPr>
            <a:r>
              <a:rPr lang="en-US" altLang="en-US" sz="3200" b="1" dirty="0">
                <a:effectLst>
                  <a:outerShdw blurRad="38100" dist="38100" dir="2700000" algn="tl">
                    <a:srgbClr val="000000">
                      <a:alpha val="43137"/>
                    </a:srgbClr>
                  </a:outerShdw>
                </a:effectLst>
                <a:latin typeface="Arial Rounded MT Bold" panose="020F0704030504030204" pitchFamily="34" charset="0"/>
              </a:rPr>
              <a:t>             Will Be Followed By…</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marL="457200" indent="-457200">
              <a:buNone/>
            </a:pPr>
            <a:r>
              <a:rPr lang="en-US" altLang="en-US" b="1" dirty="0">
                <a:effectLst>
                  <a:outerShdw blurRad="38100" dist="38100" dir="2700000" algn="tl">
                    <a:srgbClr val="000000">
                      <a:alpha val="43137"/>
                    </a:srgbClr>
                  </a:outerShdw>
                </a:effectLst>
              </a:rPr>
              <a:t> </a:t>
            </a:r>
            <a:r>
              <a:rPr lang="en-US" altLang="en-US" sz="4000" b="1" dirty="0">
                <a:effectLst>
                  <a:outerShdw blurRad="38100" dist="38100" dir="2700000" algn="tl">
                    <a:srgbClr val="000000">
                      <a:alpha val="43137"/>
                    </a:srgbClr>
                  </a:outerShdw>
                </a:effectLst>
                <a:latin typeface="Arial Rounded MT Bold" panose="020F0704030504030204" pitchFamily="34" charset="0"/>
              </a:rPr>
              <a:t>An Invasion of God’s Victory</a:t>
            </a:r>
            <a:endParaRPr lang="en-US" altLang="en-US" sz="4000" b="1" dirty="0">
              <a:effectLst>
                <a:outerShdw blurRad="38100" dist="38100" dir="2700000" algn="tl">
                  <a:srgbClr val="000000">
                    <a:alpha val="43137"/>
                  </a:srgbClr>
                </a:outerShdw>
              </a:effectLst>
              <a:latin typeface="Arial Rounded MT Bold" panose="020F0704030504030204" pitchFamily="34" charset="0"/>
            </a:endParaRPr>
          </a:p>
        </p:txBody>
      </p:sp>
      <p:sp>
        <p:nvSpPr>
          <p:cNvPr id="2" name="Rectangle 2"/>
          <p:cNvSpPr txBox="1">
            <a:spLocks noChangeArrowheads="1"/>
          </p:cNvSpPr>
          <p:nvPr/>
        </p:nvSpPr>
        <p:spPr>
          <a:xfrm>
            <a:off x="511629" y="168729"/>
            <a:ext cx="2579914" cy="762000"/>
          </a:xfrm>
          <a:prstGeom prst="rect">
            <a:avLst/>
          </a:prstGeom>
          <a:solidFill>
            <a:srgbClr val="FFFFFF">
              <a:alpha val="65097"/>
            </a:srgbClr>
          </a:solidFill>
          <a:ln cap="flat" algn="ctr">
            <a:solidFill>
              <a:srgbClr val="000000"/>
            </a:solidFill>
            <a:miter lim="800000"/>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effectLst>
                  <a:outerShdw blurRad="38100" dist="38100" dir="2700000" algn="tl">
                    <a:srgbClr val="000000">
                      <a:alpha val="43137"/>
                    </a:srgbClr>
                  </a:outerShdw>
                </a:effectLst>
                <a:latin typeface="Arial Rounded MT Bold" panose="020F0704030504030204" pitchFamily="34" charset="0"/>
              </a:rPr>
              <a:t>Forward </a:t>
            </a:r>
            <a:endParaRPr lang="en-US" altLang="en-US"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732">
                                            <p:bg/>
                                          </p:spTgt>
                                        </p:tgtEl>
                                        <p:attrNameLst>
                                          <p:attrName>style.visibility</p:attrName>
                                        </p:attrNameLst>
                                      </p:cBhvr>
                                      <p:to>
                                        <p:strVal val="visible"/>
                                      </p:to>
                                    </p:set>
                                    <p:animEffect transition="in" filter="fade">
                                      <p:cBhvr>
                                        <p:cTn id="7" dur="500"/>
                                        <p:tgtEl>
                                          <p:spTgt spid="7373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3732">
                                            <p:txEl>
                                              <p:pRg st="0" end="0"/>
                                            </p:txEl>
                                          </p:spTgt>
                                        </p:tgtEl>
                                        <p:attrNameLst>
                                          <p:attrName>style.visibility</p:attrName>
                                        </p:attrNameLst>
                                      </p:cBhvr>
                                      <p:to>
                                        <p:strVal val="visible"/>
                                      </p:to>
                                    </p:set>
                                    <p:animEffect transition="in" filter="fade">
                                      <p:cBhvr>
                                        <p:cTn id="10" dur="500"/>
                                        <p:tgtEl>
                                          <p:spTgt spid="73732">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3732">
                                            <p:txEl>
                                              <p:pRg st="1" end="1"/>
                                            </p:txEl>
                                          </p:spTgt>
                                        </p:tgtEl>
                                        <p:attrNameLst>
                                          <p:attrName>style.visibility</p:attrName>
                                        </p:attrNameLst>
                                      </p:cBhvr>
                                      <p:to>
                                        <p:strVal val="visible"/>
                                      </p:to>
                                    </p:set>
                                    <p:animEffect transition="in" filter="fade">
                                      <p:cBhvr>
                                        <p:cTn id="14" dur="500"/>
                                        <p:tgtEl>
                                          <p:spTgt spid="73732">
                                            <p:txEl>
                                              <p:pRg st="1" end="1"/>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3732">
                                            <p:txEl>
                                              <p:pRg st="2" end="2"/>
                                            </p:txEl>
                                          </p:spTgt>
                                        </p:tgtEl>
                                        <p:attrNameLst>
                                          <p:attrName>style.visibility</p:attrName>
                                        </p:attrNameLst>
                                      </p:cBhvr>
                                      <p:to>
                                        <p:strVal val="visible"/>
                                      </p:to>
                                    </p:set>
                                    <p:animEffect transition="in" filter="fade">
                                      <p:cBhvr>
                                        <p:cTn id="18" dur="500"/>
                                        <p:tgtEl>
                                          <p:spTgt spid="73732">
                                            <p:txEl>
                                              <p:pRg st="2" end="2"/>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73732">
                                            <p:txEl>
                                              <p:pRg st="3" end="3"/>
                                            </p:txEl>
                                          </p:spTgt>
                                        </p:tgtEl>
                                        <p:attrNameLst>
                                          <p:attrName>style.visibility</p:attrName>
                                        </p:attrNameLst>
                                      </p:cBhvr>
                                      <p:to>
                                        <p:strVal val="visible"/>
                                      </p:to>
                                    </p:set>
                                    <p:animEffect transition="in" filter="fade">
                                      <p:cBhvr>
                                        <p:cTn id="22" dur="500"/>
                                        <p:tgtEl>
                                          <p:spTgt spid="73732">
                                            <p:txEl>
                                              <p:pRg st="3" end="3"/>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73732">
                                            <p:txEl>
                                              <p:pRg st="4" end="4"/>
                                            </p:txEl>
                                          </p:spTgt>
                                        </p:tgtEl>
                                        <p:attrNameLst>
                                          <p:attrName>style.visibility</p:attrName>
                                        </p:attrNameLst>
                                      </p:cBhvr>
                                      <p:to>
                                        <p:strVal val="visible"/>
                                      </p:to>
                                    </p:set>
                                    <p:animEffect transition="in" filter="fade">
                                      <p:cBhvr>
                                        <p:cTn id="26" dur="500"/>
                                        <p:tgtEl>
                                          <p:spTgt spid="73732">
                                            <p:txEl>
                                              <p:pRg st="4" end="4"/>
                                            </p:txEl>
                                          </p:spTgt>
                                        </p:tgtEl>
                                      </p:cBhvr>
                                    </p:animEffect>
                                  </p:childTnLst>
                                </p:cTn>
                              </p:par>
                              <p:par>
                                <p:cTn id="27" presetID="6" presetClass="emph" presetSubtype="0" fill="hold" nodeType="withEffect">
                                  <p:stCondLst>
                                    <p:cond delay="0"/>
                                  </p:stCondLst>
                                  <p:childTnLst>
                                    <p:animScale>
                                      <p:cBhvr>
                                        <p:cTn id="28" dur="2000" fill="hold"/>
                                        <p:tgtEl>
                                          <p:spTgt spid="73732">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animBg="1"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Picture 4"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7" y="1050859"/>
            <a:ext cx="9797143" cy="5889172"/>
          </a:xfrm>
          <a:prstGeom prst="rect">
            <a:avLst/>
          </a:prstGeom>
          <a:blipFill>
            <a:blip r:embed="rId1"/>
            <a:stretch>
              <a:fillRect/>
            </a:stretch>
          </a:blipFill>
        </p:spPr>
      </p:pic>
      <p:sp>
        <p:nvSpPr>
          <p:cNvPr id="19459" name="Rectangle 2"/>
          <p:cNvSpPr>
            <a:spLocks noGrp="1" noChangeArrowheads="1"/>
          </p:cNvSpPr>
          <p:nvPr>
            <p:ph type="ctrTitle" idx="4294967295"/>
          </p:nvPr>
        </p:nvSpPr>
        <p:spPr>
          <a:xfrm>
            <a:off x="457200" y="1284515"/>
            <a:ext cx="3200400" cy="762000"/>
          </a:xfrm>
          <a:solidFill>
            <a:srgbClr val="FFFFFF">
              <a:alpha val="65097"/>
            </a:srgbClr>
          </a:solidFill>
          <a:ln cap="flat" algn="ctr">
            <a:solidFill>
              <a:srgbClr val="000000"/>
            </a:solidFill>
            <a:miter lim="800000"/>
          </a:ln>
        </p:spPr>
        <p:txBody>
          <a:bodyPr/>
          <a:lstStyle/>
          <a:p>
            <a:pPr algn="l" eaLnBrk="1" hangingPunct="1"/>
            <a:r>
              <a:rPr lang="en-US" altLang="en-US" dirty="0">
                <a:effectLst>
                  <a:outerShdw blurRad="38100" dist="38100" dir="2700000" algn="tl">
                    <a:srgbClr val="000000">
                      <a:alpha val="43137"/>
                    </a:srgbClr>
                  </a:outerShdw>
                </a:effectLst>
                <a:latin typeface="Arial Rounded MT Bold" panose="020F0704030504030204" pitchFamily="34" charset="0"/>
              </a:rPr>
              <a:t>The Fight </a:t>
            </a:r>
            <a:endParaRPr lang="en-US" alt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59395" name="Rectangle 3"/>
          <p:cNvSpPr>
            <a:spLocks noGrp="1" noChangeArrowheads="1"/>
          </p:cNvSpPr>
          <p:nvPr>
            <p:ph type="subTitle" idx="4294967295"/>
          </p:nvPr>
        </p:nvSpPr>
        <p:spPr>
          <a:xfrm>
            <a:off x="4746170" y="0"/>
            <a:ext cx="7108371" cy="2296886"/>
          </a:xfrm>
          <a:solidFill>
            <a:srgbClr val="FFFFFF">
              <a:alpha val="80000"/>
            </a:srgbClr>
          </a:solidFill>
          <a:ln>
            <a:solidFill>
              <a:srgbClr val="000000"/>
            </a:solidFill>
            <a:miter lim="800000"/>
          </a:ln>
        </p:spPr>
        <p:txBody>
          <a:bodyPr>
            <a:normAutofit fontScale="92500" lnSpcReduction="20000"/>
          </a:bodyPr>
          <a:lstStyle/>
          <a:p>
            <a:pPr marL="0" indent="0">
              <a:lnSpc>
                <a:spcPct val="110000"/>
              </a:lnSpc>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He Moved …</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marL="457200" indent="-457200">
              <a:lnSpc>
                <a:spcPct val="110000"/>
              </a:lnSpc>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Forward (48, 49) </a:t>
            </a:r>
            <a:r>
              <a:rPr lang="en-US" altLang="en-US" sz="3500" b="1" i="1" dirty="0">
                <a:effectLst>
                  <a:outerShdw blurRad="38100" dist="38100" dir="2700000" algn="tl">
                    <a:srgbClr val="000000">
                      <a:alpha val="43137"/>
                    </a:srgbClr>
                  </a:outerShdw>
                </a:effectLst>
                <a:latin typeface="Arial Rounded MT Bold" panose="020F0704030504030204" pitchFamily="34" charset="0"/>
              </a:rPr>
              <a:t>“seized </a:t>
            </a:r>
            <a:r>
              <a:rPr lang="en-US" altLang="en-US" sz="3500" b="1" i="1" dirty="0" err="1">
                <a:effectLst>
                  <a:outerShdw blurRad="38100" dist="38100" dir="2700000" algn="tl">
                    <a:srgbClr val="000000">
                      <a:alpha val="43137"/>
                    </a:srgbClr>
                  </a:outerShdw>
                </a:effectLst>
                <a:latin typeface="Arial Rounded MT Bold" panose="020F0704030504030204" pitchFamily="34" charset="0"/>
              </a:rPr>
              <a:t>opp</a:t>
            </a:r>
            <a:r>
              <a:rPr lang="en-US" altLang="en-US" sz="3500" b="1" i="1" dirty="0">
                <a:effectLst>
                  <a:outerShdw blurRad="38100" dist="38100" dir="2700000" algn="tl">
                    <a:srgbClr val="000000">
                      <a:alpha val="43137"/>
                    </a:srgbClr>
                  </a:outerShdw>
                </a:effectLst>
                <a:latin typeface="Arial Rounded MT Bold" panose="020F0704030504030204" pitchFamily="34" charset="0"/>
              </a:rPr>
              <a:t>…”</a:t>
            </a:r>
            <a:endParaRPr lang="en-US" altLang="en-US" sz="3500" b="1" i="1" dirty="0">
              <a:effectLst>
                <a:outerShdw blurRad="38100" dist="38100" dir="2700000" algn="tl">
                  <a:srgbClr val="000000">
                    <a:alpha val="43137"/>
                  </a:srgbClr>
                </a:outerShdw>
              </a:effectLst>
              <a:latin typeface="Arial Rounded MT Bold" panose="020F0704030504030204" pitchFamily="34" charset="0"/>
            </a:endParaRPr>
          </a:p>
          <a:p>
            <a:pPr marL="457200" indent="-457200">
              <a:lnSpc>
                <a:spcPct val="110000"/>
              </a:lnSpc>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Fight</a:t>
            </a:r>
            <a:r>
              <a:rPr lang="en-US" altLang="en-US" sz="3500" b="1" i="1" dirty="0">
                <a:effectLst>
                  <a:outerShdw blurRad="38100" dist="38100" dir="2700000" algn="tl">
                    <a:srgbClr val="000000">
                      <a:alpha val="43137"/>
                    </a:srgbClr>
                  </a:outerShdw>
                </a:effectLst>
                <a:latin typeface="Arial Rounded MT Bold" panose="020F0704030504030204" pitchFamily="34" charset="0"/>
              </a:rPr>
              <a:t> “let go &amp; let God”</a:t>
            </a:r>
            <a:endParaRPr lang="en-US" altLang="en-US" sz="3500" b="1" i="1" dirty="0">
              <a:effectLst>
                <a:outerShdw blurRad="38100" dist="38100" dir="2700000" algn="tl">
                  <a:srgbClr val="000000">
                    <a:alpha val="43137"/>
                  </a:srgbClr>
                </a:outerShdw>
              </a:effectLst>
              <a:latin typeface="Arial Rounded MT Bold" panose="020F0704030504030204" pitchFamily="34" charset="0"/>
            </a:endParaRPr>
          </a:p>
          <a:p>
            <a:pPr marL="457200" indent="-457200">
              <a:lnSpc>
                <a:spcPct val="110000"/>
              </a:lnSpc>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Finish</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lvl="1" eaLnBrk="1" hangingPunct="1">
              <a:buFontTx/>
              <a:buChar char="•"/>
              <a:defRPr/>
            </a:pPr>
            <a:endParaRPr lang="en-US" altLang="en-US" sz="36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additive="base">
                                        <p:cTn id="7" dur="500" fill="hold"/>
                                        <p:tgtEl>
                                          <p:spTgt spid="19459"/>
                                        </p:tgtEl>
                                        <p:attrNameLst>
                                          <p:attrName>ppt_x</p:attrName>
                                        </p:attrNameLst>
                                      </p:cBhvr>
                                      <p:tavLst>
                                        <p:tav tm="0">
                                          <p:val>
                                            <p:strVal val="#ppt_x"/>
                                          </p:val>
                                        </p:tav>
                                        <p:tav tm="100000">
                                          <p:val>
                                            <p:strVal val="#ppt_x"/>
                                          </p:val>
                                        </p:tav>
                                      </p:tavLst>
                                    </p:anim>
                                    <p:anim calcmode="lin" valueType="num">
                                      <p:cBhvr additive="base">
                                        <p:cTn id="8" dur="500" fill="hold"/>
                                        <p:tgtEl>
                                          <p:spTgt spid="19459"/>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9395">
                                            <p:bg/>
                                          </p:spTgt>
                                        </p:tgtEl>
                                        <p:attrNameLst>
                                          <p:attrName>style.visibility</p:attrName>
                                        </p:attrNameLst>
                                      </p:cBhvr>
                                      <p:to>
                                        <p:strVal val="visible"/>
                                      </p:to>
                                    </p:set>
                                    <p:animEffect transition="in" filter="fade">
                                      <p:cBhvr>
                                        <p:cTn id="11" dur="500"/>
                                        <p:tgtEl>
                                          <p:spTgt spid="59395">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9395">
                                            <p:txEl>
                                              <p:pRg st="0" end="0"/>
                                            </p:txEl>
                                          </p:spTgt>
                                        </p:tgtEl>
                                        <p:attrNameLst>
                                          <p:attrName>style.visibility</p:attrName>
                                        </p:attrNameLst>
                                      </p:cBhvr>
                                      <p:to>
                                        <p:strVal val="visible"/>
                                      </p:to>
                                    </p:set>
                                    <p:animEffect transition="in" filter="fade">
                                      <p:cBhvr>
                                        <p:cTn id="14" dur="500"/>
                                        <p:tgtEl>
                                          <p:spTgt spid="59395">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9395">
                                            <p:txEl>
                                              <p:pRg st="1" end="1"/>
                                            </p:txEl>
                                          </p:spTgt>
                                        </p:tgtEl>
                                        <p:attrNameLst>
                                          <p:attrName>style.visibility</p:attrName>
                                        </p:attrNameLst>
                                      </p:cBhvr>
                                      <p:to>
                                        <p:strVal val="visible"/>
                                      </p:to>
                                    </p:set>
                                    <p:animEffect transition="in" filter="fade">
                                      <p:cBhvr>
                                        <p:cTn id="17" dur="500"/>
                                        <p:tgtEl>
                                          <p:spTgt spid="59395">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9395">
                                            <p:txEl>
                                              <p:pRg st="2" end="2"/>
                                            </p:txEl>
                                          </p:spTgt>
                                        </p:tgtEl>
                                        <p:attrNameLst>
                                          <p:attrName>style.visibility</p:attrName>
                                        </p:attrNameLst>
                                      </p:cBhvr>
                                      <p:to>
                                        <p:strVal val="visible"/>
                                      </p:to>
                                    </p:set>
                                    <p:animEffect transition="in" filter="fade">
                                      <p:cBhvr>
                                        <p:cTn id="20" dur="500"/>
                                        <p:tgtEl>
                                          <p:spTgt spid="59395">
                                            <p:txEl>
                                              <p:pRg st="2" end="2"/>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9395">
                                            <p:txEl>
                                              <p:pRg st="3" end="3"/>
                                            </p:txEl>
                                          </p:spTgt>
                                        </p:tgtEl>
                                        <p:attrNameLst>
                                          <p:attrName>style.visibility</p:attrName>
                                        </p:attrNameLst>
                                      </p:cBhvr>
                                      <p:to>
                                        <p:strVal val="visible"/>
                                      </p:to>
                                    </p:set>
                                    <p:animEffect transition="in" filter="fade">
                                      <p:cBhvr>
                                        <p:cTn id="24" dur="2000"/>
                                        <p:tgtEl>
                                          <p:spTgt spid="59395">
                                            <p:txEl>
                                              <p:pRg st="3" end="3"/>
                                            </p:txEl>
                                          </p:spTgt>
                                        </p:tgtEl>
                                      </p:cBhvr>
                                    </p:animEffect>
                                  </p:childTnLst>
                                </p:cTn>
                              </p:par>
                            </p:childTnLst>
                          </p:cTn>
                        </p:par>
                        <p:par>
                          <p:cTn id="25" fill="hold">
                            <p:stCondLst>
                              <p:cond delay="2500"/>
                            </p:stCondLst>
                            <p:childTnLst>
                              <p:par>
                                <p:cTn id="26" presetID="2" presetClass="entr" presetSubtype="1"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2000" fill="hold"/>
                                        <p:tgtEl>
                                          <p:spTgt spid="2"/>
                                        </p:tgtEl>
                                        <p:attrNameLst>
                                          <p:attrName>ppt_x</p:attrName>
                                        </p:attrNameLst>
                                      </p:cBhvr>
                                      <p:tavLst>
                                        <p:tav tm="0">
                                          <p:val>
                                            <p:strVal val="#ppt_x"/>
                                          </p:val>
                                        </p:tav>
                                        <p:tav tm="100000">
                                          <p:val>
                                            <p:strVal val="#ppt_x"/>
                                          </p:val>
                                        </p:tav>
                                      </p:tavLst>
                                    </p:anim>
                                    <p:anim calcmode="lin" valueType="num">
                                      <p:cBhvr additive="base">
                                        <p:cTn id="29"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P spid="59395" grpId="0" animBg="1"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65540" name="Rectangle 4"/>
          <p:cNvSpPr>
            <a:spLocks noGrp="1" noChangeArrowheads="1"/>
          </p:cNvSpPr>
          <p:nvPr>
            <p:ph type="subTitle" idx="4294967295"/>
          </p:nvPr>
        </p:nvSpPr>
        <p:spPr>
          <a:xfrm>
            <a:off x="4261884" y="2768010"/>
            <a:ext cx="7391400" cy="3515832"/>
          </a:xfrm>
          <a:solidFill>
            <a:srgbClr val="FFFFFF">
              <a:alpha val="65097"/>
            </a:srgbClr>
          </a:solidFill>
          <a:ln w="12700">
            <a:solidFill>
              <a:srgbClr val="000000"/>
            </a:solidFill>
            <a:miter lim="800000"/>
          </a:ln>
        </p:spPr>
        <p:txBody>
          <a:bodyPr/>
          <a:lstStyle/>
          <a:p>
            <a:pPr marL="457200" indent="-457200">
              <a:lnSpc>
                <a:spcPct val="100000"/>
              </a:lnSpc>
              <a:buNone/>
            </a:pPr>
            <a:r>
              <a:rPr lang="en-US" altLang="en-US" sz="3600" b="1" dirty="0">
                <a:effectLst>
                  <a:outerShdw blurRad="38100" dist="38100" dir="2700000" algn="tl">
                    <a:srgbClr val="000000">
                      <a:alpha val="43137"/>
                    </a:srgbClr>
                  </a:outerShdw>
                </a:effectLst>
                <a:latin typeface="Arial Rounded MT Bold" panose="020F0704030504030204" pitchFamily="34" charset="0"/>
              </a:rPr>
              <a:t>Finish(50, 51)     </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457200" indent="-457200">
              <a:lnSpc>
                <a:spcPct val="100000"/>
              </a:lnSpc>
              <a:spcBef>
                <a:spcPts val="600"/>
              </a:spcBef>
              <a:buFont typeface="Wingdings" panose="05000000000000000000" pitchFamily="2" charset="2"/>
              <a:buChar char="§"/>
            </a:pPr>
            <a:r>
              <a:rPr lang="en-US" altLang="en-US" sz="3200" b="1" dirty="0">
                <a:effectLst>
                  <a:outerShdw blurRad="38100" dist="38100" dir="2700000" algn="tl">
                    <a:srgbClr val="000000">
                      <a:alpha val="43137"/>
                    </a:srgbClr>
                  </a:outerShdw>
                </a:effectLst>
                <a:latin typeface="Arial Rounded MT Bold" panose="020F0704030504030204" pitchFamily="34" charset="0"/>
              </a:rPr>
              <a:t>Goliath means </a:t>
            </a:r>
            <a:r>
              <a:rPr lang="en-US" altLang="en-US" sz="3200" b="1" i="1" dirty="0">
                <a:effectLst>
                  <a:outerShdw blurRad="38100" dist="38100" dir="2700000" algn="tl">
                    <a:srgbClr val="000000">
                      <a:alpha val="43137"/>
                    </a:srgbClr>
                  </a:outerShdw>
                </a:effectLst>
                <a:latin typeface="Arial Rounded MT Bold" panose="020F0704030504030204" pitchFamily="34" charset="0"/>
              </a:rPr>
              <a:t>“</a:t>
            </a:r>
            <a:r>
              <a:rPr lang="en-US" altLang="en-US" sz="3200" b="1" i="1" dirty="0" err="1">
                <a:effectLst>
                  <a:outerShdw blurRad="38100" dist="38100" dir="2700000" algn="tl">
                    <a:srgbClr val="000000">
                      <a:alpha val="43137"/>
                    </a:srgbClr>
                  </a:outerShdw>
                </a:effectLst>
                <a:latin typeface="Arial Rounded MT Bold" panose="020F0704030504030204" pitchFamily="34" charset="0"/>
              </a:rPr>
              <a:t>Beheader</a:t>
            </a:r>
            <a:r>
              <a:rPr lang="en-US" altLang="en-US" sz="3200" b="1" i="1" dirty="0">
                <a:effectLst>
                  <a:outerShdw blurRad="38100" dist="38100" dir="2700000" algn="tl">
                    <a:srgbClr val="000000">
                      <a:alpha val="43137"/>
                    </a:srgbClr>
                  </a:outerShdw>
                </a:effectLst>
                <a:latin typeface="Arial Rounded MT Bold" panose="020F0704030504030204" pitchFamily="34" charset="0"/>
              </a:rPr>
              <a:t>”</a:t>
            </a:r>
            <a:r>
              <a:rPr lang="en-US" altLang="en-US" sz="3200" b="1" dirty="0">
                <a:effectLst>
                  <a:outerShdw blurRad="38100" dist="38100" dir="2700000" algn="tl">
                    <a:srgbClr val="000000">
                      <a:alpha val="43137"/>
                    </a:srgbClr>
                  </a:outerShdw>
                </a:effectLst>
                <a:latin typeface="Arial Rounded MT Bold" panose="020F0704030504030204" pitchFamily="34" charset="0"/>
              </a:rPr>
              <a:t> </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lvl="1" eaLnBrk="1" hangingPunct="1">
              <a:lnSpc>
                <a:spcPct val="100000"/>
              </a:lnSpc>
              <a:spcBef>
                <a:spcPct val="15000"/>
              </a:spcBef>
              <a:buFontTx/>
              <a:buChar char="•"/>
            </a:pPr>
            <a:r>
              <a:rPr lang="en-US" altLang="en-US" sz="2800" b="1" i="1" u="sng" dirty="0">
                <a:effectLst>
                  <a:outerShdw blurRad="38100" dist="38100" dir="2700000" algn="tl">
                    <a:srgbClr val="000000">
                      <a:alpha val="43137"/>
                    </a:srgbClr>
                  </a:outerShdw>
                </a:effectLst>
                <a:latin typeface="Arial Rounded MT Bold" panose="020F0704030504030204" pitchFamily="34" charset="0"/>
              </a:rPr>
              <a:t>Cut off his head</a:t>
            </a:r>
            <a:endParaRPr lang="en-US" altLang="en-US" sz="2800" b="1" dirty="0">
              <a:effectLst>
                <a:outerShdw blurRad="38100" dist="38100" dir="2700000" algn="tl">
                  <a:srgbClr val="000000">
                    <a:alpha val="43137"/>
                  </a:srgbClr>
                </a:outerShdw>
              </a:effectLst>
              <a:latin typeface="Arial Rounded MT Bold" panose="020F0704030504030204" pitchFamily="34" charset="0"/>
            </a:endParaRPr>
          </a:p>
          <a:p>
            <a:pPr lvl="1" eaLnBrk="1" hangingPunct="1">
              <a:lnSpc>
                <a:spcPct val="100000"/>
              </a:lnSpc>
              <a:buFontTx/>
              <a:buChar char="•"/>
            </a:pPr>
            <a:r>
              <a:rPr lang="en-US" altLang="en-US" sz="2800" b="1" i="1" u="sng" dirty="0">
                <a:effectLst>
                  <a:outerShdw blurRad="38100" dist="38100" dir="2700000" algn="tl">
                    <a:srgbClr val="000000">
                      <a:alpha val="43137"/>
                    </a:srgbClr>
                  </a:outerShdw>
                </a:effectLst>
                <a:latin typeface="Arial Rounded MT Bold" panose="020F0704030504030204" pitchFamily="34" charset="0"/>
              </a:rPr>
              <a:t>Turned situation around</a:t>
            </a:r>
            <a:endParaRPr lang="en-US" altLang="en-US" sz="2800" b="1" i="1" dirty="0">
              <a:effectLst>
                <a:outerShdw blurRad="38100" dist="38100" dir="2700000" algn="tl">
                  <a:srgbClr val="000000">
                    <a:alpha val="43137"/>
                  </a:srgbClr>
                </a:outerShdw>
              </a:effectLst>
              <a:latin typeface="Arial Rounded MT Bold" panose="020F0704030504030204" pitchFamily="34" charset="0"/>
            </a:endParaRPr>
          </a:p>
          <a:p>
            <a:pPr marL="457200" indent="-457200">
              <a:lnSpc>
                <a:spcPct val="100000"/>
              </a:lnSpc>
              <a:spcBef>
                <a:spcPts val="600"/>
              </a:spcBef>
              <a:buFont typeface="Wingdings" panose="05000000000000000000" pitchFamily="2" charset="2"/>
              <a:buChar char="§"/>
            </a:pPr>
            <a:r>
              <a:rPr lang="en-US" altLang="en-US" sz="3200" b="1" dirty="0">
                <a:effectLst>
                  <a:outerShdw blurRad="38100" dist="38100" dir="2700000" algn="tl">
                    <a:srgbClr val="000000">
                      <a:alpha val="43137"/>
                    </a:srgbClr>
                  </a:outerShdw>
                </a:effectLst>
                <a:latin typeface="Arial Rounded MT Bold" panose="020F0704030504030204" pitchFamily="34" charset="0"/>
              </a:rPr>
              <a:t>When the Enemy Saw They Fled</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marL="457200" indent="-457200">
              <a:lnSpc>
                <a:spcPct val="100000"/>
              </a:lnSpc>
              <a:spcBef>
                <a:spcPts val="600"/>
              </a:spcBef>
              <a:buFont typeface="Wingdings" panose="05000000000000000000" pitchFamily="2" charset="2"/>
              <a:buChar char="§"/>
            </a:pPr>
            <a:r>
              <a:rPr lang="en-US" altLang="en-US" sz="3200" b="1" dirty="0">
                <a:effectLst>
                  <a:outerShdw blurRad="38100" dist="38100" dir="2700000" algn="tl">
                    <a:srgbClr val="000000">
                      <a:alpha val="43137"/>
                    </a:srgbClr>
                  </a:outerShdw>
                </a:effectLst>
                <a:latin typeface="Arial Rounded MT Bold" panose="020F0704030504030204" pitchFamily="34" charset="0"/>
              </a:rPr>
              <a:t>When Israel Saw They Pursued</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marL="457200" indent="-457200">
              <a:lnSpc>
                <a:spcPct val="110000"/>
              </a:lnSpc>
              <a:buFont typeface="Wingdings" panose="05000000000000000000" pitchFamily="2" charset="2"/>
              <a:buChar char="§"/>
            </a:pPr>
            <a:endParaRPr lang="en-US" altLang="en-US" b="1" dirty="0">
              <a:effectLst/>
            </a:endParaRPr>
          </a:p>
        </p:txBody>
      </p:sp>
      <p:sp>
        <p:nvSpPr>
          <p:cNvPr id="2" name="Rectangle 2"/>
          <p:cNvSpPr txBox="1">
            <a:spLocks noChangeArrowheads="1"/>
          </p:cNvSpPr>
          <p:nvPr/>
        </p:nvSpPr>
        <p:spPr bwMode="auto">
          <a:xfrm>
            <a:off x="8327571" y="193158"/>
            <a:ext cx="3080657" cy="762000"/>
          </a:xfrm>
          <a:prstGeom prst="rect">
            <a:avLst/>
          </a:prstGeom>
          <a:solidFill>
            <a:srgbClr val="FFFFFF">
              <a:alpha val="65097"/>
            </a:srgbClr>
          </a:solidFill>
          <a:ln cap="flat" algn="ctr">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lst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B Helvetica Bold" pitchFamily="48" charset="0"/>
              </a:defRPr>
            </a:lvl2pPr>
            <a:lvl3pPr algn="ctr" rtl="0" eaLnBrk="0" fontAlgn="base" hangingPunct="0">
              <a:spcBef>
                <a:spcPct val="0"/>
              </a:spcBef>
              <a:spcAft>
                <a:spcPct val="0"/>
              </a:spcAft>
              <a:defRPr sz="3200" b="1">
                <a:solidFill>
                  <a:schemeClr val="tx2"/>
                </a:solidFill>
                <a:latin typeface="B Helvetica Bold" pitchFamily="48" charset="0"/>
              </a:defRPr>
            </a:lvl3pPr>
            <a:lvl4pPr algn="ctr" rtl="0" eaLnBrk="0" fontAlgn="base" hangingPunct="0">
              <a:spcBef>
                <a:spcPct val="0"/>
              </a:spcBef>
              <a:spcAft>
                <a:spcPct val="0"/>
              </a:spcAft>
              <a:defRPr sz="3200" b="1">
                <a:solidFill>
                  <a:schemeClr val="tx2"/>
                </a:solidFill>
                <a:latin typeface="B Helvetica Bold" pitchFamily="48" charset="0"/>
              </a:defRPr>
            </a:lvl4pPr>
            <a:lvl5pPr algn="ctr" rtl="0" eaLnBrk="0" fontAlgn="base" hangingPunct="0">
              <a:spcBef>
                <a:spcPct val="0"/>
              </a:spcBef>
              <a:spcAft>
                <a:spcPct val="0"/>
              </a:spcAft>
              <a:defRPr sz="3200" b="1">
                <a:solidFill>
                  <a:schemeClr val="tx2"/>
                </a:solidFill>
                <a:latin typeface="B Helvetica Bold" pitchFamily="48" charset="0"/>
              </a:defRPr>
            </a:lvl5pPr>
            <a:lvl6pPr marL="457200" algn="ctr" rtl="0" fontAlgn="base">
              <a:spcBef>
                <a:spcPct val="0"/>
              </a:spcBef>
              <a:spcAft>
                <a:spcPct val="0"/>
              </a:spcAft>
              <a:defRPr sz="3200" b="1">
                <a:solidFill>
                  <a:schemeClr val="tx2"/>
                </a:solidFill>
                <a:latin typeface="B Helvetica Bold" pitchFamily="48" charset="0"/>
              </a:defRPr>
            </a:lvl6pPr>
            <a:lvl7pPr marL="914400" algn="ctr" rtl="0" fontAlgn="base">
              <a:spcBef>
                <a:spcPct val="0"/>
              </a:spcBef>
              <a:spcAft>
                <a:spcPct val="0"/>
              </a:spcAft>
              <a:defRPr sz="3200" b="1">
                <a:solidFill>
                  <a:schemeClr val="tx2"/>
                </a:solidFill>
                <a:latin typeface="B Helvetica Bold" pitchFamily="48" charset="0"/>
              </a:defRPr>
            </a:lvl7pPr>
            <a:lvl8pPr marL="1371600" algn="ctr" rtl="0" fontAlgn="base">
              <a:spcBef>
                <a:spcPct val="0"/>
              </a:spcBef>
              <a:spcAft>
                <a:spcPct val="0"/>
              </a:spcAft>
              <a:defRPr sz="3200" b="1">
                <a:solidFill>
                  <a:schemeClr val="tx2"/>
                </a:solidFill>
                <a:latin typeface="B Helvetica Bold" pitchFamily="48" charset="0"/>
              </a:defRPr>
            </a:lvl8pPr>
            <a:lvl9pPr marL="1828800" algn="ctr" rtl="0" fontAlgn="base">
              <a:spcBef>
                <a:spcPct val="0"/>
              </a:spcBef>
              <a:spcAft>
                <a:spcPct val="0"/>
              </a:spcAft>
              <a:defRPr sz="3200" b="1">
                <a:solidFill>
                  <a:schemeClr val="tx2"/>
                </a:solidFill>
                <a:latin typeface="B Helvetica Bold" pitchFamily="48" charset="0"/>
              </a:defRPr>
            </a:lvl9pPr>
          </a:lstStyle>
          <a:p>
            <a:pPr algn="l" eaLnBrk="1" hangingPunct="1"/>
            <a:r>
              <a:rPr lang="en-US" altLang="en-US" sz="4400" b="0" dirty="0">
                <a:solidFill>
                  <a:schemeClr val="tx1"/>
                </a:solidFill>
                <a:effectLst>
                  <a:outerShdw blurRad="38100" dist="38100" dir="2700000" algn="tl">
                    <a:srgbClr val="000000">
                      <a:alpha val="43137"/>
                    </a:srgbClr>
                  </a:outerShdw>
                </a:effectLst>
                <a:latin typeface="Arial Rounded MT Bold" panose="020F0704030504030204" pitchFamily="34" charset="0"/>
              </a:rPr>
              <a:t>The Finish </a:t>
            </a:r>
            <a:endParaRPr lang="en-US" altLang="en-US" sz="4400" b="0" dirty="0">
              <a:solidFill>
                <a:schemeClr val="tx1"/>
              </a:solidFill>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540">
                                            <p:bg/>
                                          </p:spTgt>
                                        </p:tgtEl>
                                        <p:attrNameLst>
                                          <p:attrName>style.visibility</p:attrName>
                                        </p:attrNameLst>
                                      </p:cBhvr>
                                      <p:to>
                                        <p:strVal val="visible"/>
                                      </p:to>
                                    </p:set>
                                    <p:animEffect transition="in" filter="fade">
                                      <p:cBhvr>
                                        <p:cTn id="7" dur="500"/>
                                        <p:tgtEl>
                                          <p:spTgt spid="6554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5540">
                                            <p:txEl>
                                              <p:pRg st="0" end="0"/>
                                            </p:txEl>
                                          </p:spTgt>
                                        </p:tgtEl>
                                        <p:attrNameLst>
                                          <p:attrName>style.visibility</p:attrName>
                                        </p:attrNameLst>
                                      </p:cBhvr>
                                      <p:to>
                                        <p:strVal val="visible"/>
                                      </p:to>
                                    </p:set>
                                    <p:animEffect transition="in" filter="fade">
                                      <p:cBhvr>
                                        <p:cTn id="10" dur="500"/>
                                        <p:tgtEl>
                                          <p:spTgt spid="6554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5540">
                                            <p:txEl>
                                              <p:pRg st="1" end="1"/>
                                            </p:txEl>
                                          </p:spTgt>
                                        </p:tgtEl>
                                        <p:attrNameLst>
                                          <p:attrName>style.visibility</p:attrName>
                                        </p:attrNameLst>
                                      </p:cBhvr>
                                      <p:to>
                                        <p:strVal val="visible"/>
                                      </p:to>
                                    </p:set>
                                    <p:animEffect transition="in" filter="fade">
                                      <p:cBhvr>
                                        <p:cTn id="15" dur="500"/>
                                        <p:tgtEl>
                                          <p:spTgt spid="6554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5540">
                                            <p:txEl>
                                              <p:pRg st="2" end="2"/>
                                            </p:txEl>
                                          </p:spTgt>
                                        </p:tgtEl>
                                        <p:attrNameLst>
                                          <p:attrName>style.visibility</p:attrName>
                                        </p:attrNameLst>
                                      </p:cBhvr>
                                      <p:to>
                                        <p:strVal val="visible"/>
                                      </p:to>
                                    </p:set>
                                    <p:animEffect transition="in" filter="fade">
                                      <p:cBhvr>
                                        <p:cTn id="20" dur="500"/>
                                        <p:tgtEl>
                                          <p:spTgt spid="6554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5540">
                                            <p:txEl>
                                              <p:pRg st="3" end="3"/>
                                            </p:txEl>
                                          </p:spTgt>
                                        </p:tgtEl>
                                        <p:attrNameLst>
                                          <p:attrName>style.visibility</p:attrName>
                                        </p:attrNameLst>
                                      </p:cBhvr>
                                      <p:to>
                                        <p:strVal val="visible"/>
                                      </p:to>
                                    </p:set>
                                    <p:animEffect transition="in" filter="fade">
                                      <p:cBhvr>
                                        <p:cTn id="25" dur="500"/>
                                        <p:tgtEl>
                                          <p:spTgt spid="6554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5540">
                                            <p:txEl>
                                              <p:pRg st="4" end="4"/>
                                            </p:txEl>
                                          </p:spTgt>
                                        </p:tgtEl>
                                        <p:attrNameLst>
                                          <p:attrName>style.visibility</p:attrName>
                                        </p:attrNameLst>
                                      </p:cBhvr>
                                      <p:to>
                                        <p:strVal val="visible"/>
                                      </p:to>
                                    </p:set>
                                    <p:animEffect transition="in" filter="circle(in)">
                                      <p:cBhvr>
                                        <p:cTn id="30" dur="2000"/>
                                        <p:tgtEl>
                                          <p:spTgt spid="65540">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65540">
                                            <p:txEl>
                                              <p:pRg st="5" end="5"/>
                                            </p:txEl>
                                          </p:spTgt>
                                        </p:tgtEl>
                                        <p:attrNameLst>
                                          <p:attrName>style.visibility</p:attrName>
                                        </p:attrNameLst>
                                      </p:cBhvr>
                                      <p:to>
                                        <p:strVal val="visible"/>
                                      </p:to>
                                    </p:set>
                                    <p:animEffect transition="in" filter="circle(in)">
                                      <p:cBhvr>
                                        <p:cTn id="35" dur="2000"/>
                                        <p:tgtEl>
                                          <p:spTgt spid="6554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nimBg="1"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52399"/>
            <a:ext cx="6096000" cy="2623457"/>
          </a:xfrm>
          <a:solidFill>
            <a:schemeClr val="accent3">
              <a:lumMod val="20000"/>
              <a:lumOff val="80000"/>
            </a:schemeClr>
          </a:solidFill>
          <a:effectLst>
            <a:softEdge rad="50800"/>
          </a:effectLst>
        </p:spPr>
        <p:txBody>
          <a:bodyPr>
            <a:noAutofit/>
          </a:bodyPr>
          <a:lstStyle/>
          <a:p>
            <a:pPr marL="0" indent="0" algn="ctr">
              <a:lnSpc>
                <a:spcPct val="100000"/>
              </a:lnSpc>
              <a:buNone/>
            </a:pPr>
            <a:r>
              <a:rPr lang="en-US" sz="3600" b="1" dirty="0">
                <a:effectLst>
                  <a:outerShdw blurRad="38100" dist="38100" dir="2700000" algn="tl">
                    <a:srgbClr val="000000">
                      <a:alpha val="43137"/>
                    </a:srgbClr>
                  </a:outerShdw>
                </a:effectLst>
                <a:latin typeface="Arial Rounded MT Bold" panose="020F0704030504030204" pitchFamily="34" charset="0"/>
              </a:rPr>
              <a:t>You Can Be the Hunter</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0"/>
              </a:spcBef>
              <a:buNone/>
            </a:pPr>
            <a:r>
              <a:rPr lang="en-US" sz="3600" b="1" dirty="0">
                <a:effectLst>
                  <a:outerShdw blurRad="38100" dist="38100" dir="2700000" algn="tl">
                    <a:srgbClr val="000000">
                      <a:alpha val="43137"/>
                    </a:srgbClr>
                  </a:outerShdw>
                </a:effectLst>
                <a:latin typeface="Arial Rounded MT Bold" panose="020F0704030504030204" pitchFamily="34" charset="0"/>
              </a:rPr>
              <a:t>“Victor Mindset”</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pPr>
            <a:r>
              <a:rPr lang="en-US" sz="3600" b="1" dirty="0">
                <a:effectLst>
                  <a:outerShdw blurRad="38100" dist="38100" dir="2700000" algn="tl">
                    <a:srgbClr val="000000">
                      <a:alpha val="43137"/>
                    </a:srgbClr>
                  </a:outerShdw>
                </a:effectLst>
                <a:latin typeface="Arial Rounded MT Bold" panose="020F0704030504030204" pitchFamily="34" charset="0"/>
              </a:rPr>
              <a:t>You Can Be the Hunted</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0"/>
              </a:spcBef>
              <a:buNone/>
            </a:pPr>
            <a:r>
              <a:rPr lang="en-US" sz="3600" b="1" dirty="0">
                <a:effectLst>
                  <a:outerShdw blurRad="38100" dist="38100" dir="2700000" algn="tl">
                    <a:srgbClr val="000000">
                      <a:alpha val="43137"/>
                    </a:srgbClr>
                  </a:outerShdw>
                </a:effectLst>
                <a:latin typeface="Arial Rounded MT Bold" panose="020F0704030504030204" pitchFamily="34" charset="0"/>
              </a:rPr>
              <a:t>“Victim Mindset”</a:t>
            </a:r>
            <a:endParaRPr lang="en-US" sz="3600" b="1" dirty="0">
              <a:effectLst>
                <a:outerShdw blurRad="38100" dist="38100" dir="2700000" algn="tl">
                  <a:srgbClr val="000000">
                    <a:alpha val="43137"/>
                  </a:srgbClr>
                </a:outerShdw>
              </a:effectLst>
              <a:latin typeface="Arial Rounded MT Bold" panose="020F0704030504030204" pitchFamily="34" charset="0"/>
            </a:endParaRPr>
          </a:p>
        </p:txBody>
      </p:sp>
      <p:pic>
        <p:nvPicPr>
          <p:cNvPr id="2"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599" y="3105150"/>
            <a:ext cx="5834743" cy="3524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David &amp; Goliath by Douglas Ramsey | Arte bíblica, Arte da bíblia, Davi ..."/>
          <p:cNvPicPr>
            <a:picLocks noChangeAspect="1" noChangeArrowheads="1"/>
          </p:cNvPicPr>
          <p:nvPr/>
        </p:nvPicPr>
        <p:blipFill rotWithShape="1">
          <a:blip r:embed="rId1">
            <a:extLst>
              <a:ext uri="{28A0092B-C50C-407E-A947-70E740481C1C}">
                <a14:useLocalDpi xmlns:a14="http://schemas.microsoft.com/office/drawing/2010/main" val="0"/>
              </a:ext>
            </a:extLst>
          </a:blip>
          <a:srcRect t="29215" r="3" b="20233"/>
          <a:stretch>
            <a:fillRect/>
          </a:stretch>
        </p:blipFill>
        <p:spPr bwMode="auto">
          <a:xfrm>
            <a:off x="4166505" y="10"/>
            <a:ext cx="4444096" cy="30670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p Prayers®️ (@trapprayers) • Instagram photos and videos | Daily ..."/>
          <p:cNvPicPr>
            <a:picLocks noChangeAspect="1" noChangeArrowheads="1"/>
          </p:cNvPicPr>
          <p:nvPr/>
        </p:nvPicPr>
        <p:blipFill rotWithShape="1">
          <a:blip r:embed="rId2">
            <a:extLst>
              <a:ext uri="{28A0092B-C50C-407E-A947-70E740481C1C}">
                <a14:useLocalDpi xmlns:a14="http://schemas.microsoft.com/office/drawing/2010/main" val="0"/>
              </a:ext>
            </a:extLst>
          </a:blip>
          <a:srcRect t="31364" r="2" b="31710"/>
          <a:stretch>
            <a:fillRect/>
          </a:stretch>
        </p:blipFill>
        <p:spPr bwMode="auto">
          <a:xfrm>
            <a:off x="-1" y="3790950"/>
            <a:ext cx="8305800" cy="3067051"/>
          </a:xfrm>
          <a:prstGeom prst="rect">
            <a:avLst/>
          </a:prstGeom>
          <a:noFill/>
          <a:extLst>
            <a:ext uri="{909E8E84-426E-40DD-AFC4-6F175D3DCCD1}">
              <a14:hiddenFill xmlns:a14="http://schemas.microsoft.com/office/drawing/2010/main">
                <a:solidFill>
                  <a:srgbClr val="FFFFFF"/>
                </a:solidFill>
              </a14:hiddenFill>
            </a:ext>
          </a:extLst>
        </p:spPr>
      </p:pic>
      <p:sp>
        <p:nvSpPr>
          <p:cNvPr id="1041" name="Freeform: Shape 1040"/>
          <p:cNvSpPr>
            <a:spLocks noGrp="1" noRot="1" noChangeAspect="1" noMove="1" noResize="1" noEditPoints="1" noAdjustHandles="1" noChangeArrowheads="1" noChangeShapeType="1" noTextEdit="1"/>
          </p:cNvSpPr>
          <p:nvPr/>
        </p:nvSpPr>
        <p:spPr>
          <a:xfrm>
            <a:off x="0" y="0"/>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6" name="Picture 12" descr="485 best images about David and Goliath on Pinterest | Discover more ..."/>
          <p:cNvPicPr>
            <a:picLocks noChangeAspect="1" noChangeArrowheads="1"/>
          </p:cNvPicPr>
          <p:nvPr/>
        </p:nvPicPr>
        <p:blipFill rotWithShape="1">
          <a:blip r:embed="rId3">
            <a:extLst>
              <a:ext uri="{28A0092B-C50C-407E-A947-70E740481C1C}">
                <a14:useLocalDpi xmlns:a14="http://schemas.microsoft.com/office/drawing/2010/main" val="0"/>
              </a:ext>
            </a:extLst>
          </a:blip>
          <a:srcRect t="10664" r="-2" b="23733"/>
          <a:stretch>
            <a:fillRect/>
          </a:stretch>
        </p:blipFill>
        <p:spPr bwMode="auto">
          <a:xfrm>
            <a:off x="1" y="2"/>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sp>
        <p:nvSpPr>
          <p:cNvPr id="1043" name="Freeform: Shape 1042"/>
          <p:cNvSpPr>
            <a:spLocks noGrp="1" noRot="1" noChangeAspect="1" noMove="1" noResize="1" noEditPoints="1" noAdjustHandles="1" noChangeArrowheads="1" noChangeShapeType="1" noTextEdit="1"/>
          </p:cNvSpPr>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Premium Vector | Let your faith bigger than your fear, vector ..."/>
          <p:cNvPicPr>
            <a:picLocks noChangeAspect="1" noChangeArrowheads="1"/>
          </p:cNvPicPr>
          <p:nvPr/>
        </p:nvPicPr>
        <p:blipFill rotWithShape="1">
          <a:blip r:embed="rId4">
            <a:extLst>
              <a:ext uri="{28A0092B-C50C-407E-A947-70E740481C1C}">
                <a14:useLocalDpi xmlns:a14="http://schemas.microsoft.com/office/drawing/2010/main" val="0"/>
              </a:ext>
            </a:extLst>
          </a:blip>
          <a:srcRect l="2898" r="1758" b="1"/>
          <a:stretch>
            <a:fillRect/>
          </a:stretch>
        </p:blipFill>
        <p:spPr bwMode="auto">
          <a:xfrm>
            <a:off x="6283728" y="1699213"/>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noFill/>
          <a:extLst>
            <a:ext uri="{909E8E84-426E-40DD-AFC4-6F175D3DCCD1}">
              <a14:hiddenFill xmlns:a14="http://schemas.microsoft.com/office/drawing/2010/main">
                <a:solidFill>
                  <a:srgbClr val="FFFFFF"/>
                </a:solidFill>
              </a14:hiddenFill>
            </a:ext>
          </a:extLst>
        </p:spPr>
      </p:pic>
      <p:sp>
        <p:nvSpPr>
          <p:cNvPr id="1045" name="Oval 1044"/>
          <p:cNvSpPr>
            <a:spLocks noGrp="1" noRot="1" noChangeAspect="1" noMove="1" noResize="1" noEditPoints="1" noAdjustHandles="1" noChangeArrowheads="1" noChangeShapeType="1" noTextEdit="1"/>
          </p:cNvSpPr>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2" name="Picture 8" descr="See related image detail. Kingstone: The Comic Bible, bible samson HD wallpaper | Pxfuel"/>
          <p:cNvPicPr>
            <a:picLocks noChangeAspect="1" noChangeArrowheads="1"/>
          </p:cNvPicPr>
          <p:nvPr/>
        </p:nvPicPr>
        <p:blipFill rotWithShape="1">
          <a:blip r:embed="rId5">
            <a:extLst>
              <a:ext uri="{28A0092B-C50C-407E-A947-70E740481C1C}">
                <a14:useLocalDpi xmlns:a14="http://schemas.microsoft.com/office/drawing/2010/main" val="0"/>
              </a:ext>
            </a:extLst>
          </a:blip>
          <a:srcRect r="3" b="25253"/>
          <a:stretch>
            <a:fillRect/>
          </a:stretch>
        </p:blipFill>
        <p:spPr bwMode="auto">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noFill/>
          <a:extLst>
            <a:ext uri="{909E8E84-426E-40DD-AFC4-6F175D3DCCD1}">
              <a14:hiddenFill xmlns:a14="http://schemas.microsoft.com/office/drawing/2010/main">
                <a:solidFill>
                  <a:srgbClr val="FFFFFF"/>
                </a:solidFill>
              </a14:hiddenFill>
            </a:ext>
          </a:extLst>
        </p:spPr>
      </p:pic>
      <p:sp>
        <p:nvSpPr>
          <p:cNvPr id="1047" name="Freeform: Shape 1046"/>
          <p:cNvSpPr>
            <a:spLocks noGrp="1" noRot="1" noChangeAspect="1" noMove="1" noResize="1" noEditPoints="1" noAdjustHandles="1" noChangeArrowheads="1" noChangeShapeType="1" noTextEdit="1"/>
          </p:cNvSpPr>
          <p:nvPr/>
        </p:nvSpPr>
        <p:spPr>
          <a:xfrm>
            <a:off x="7762313" y="-1"/>
            <a:ext cx="4444096" cy="3211788"/>
          </a:xfrm>
          <a:custGeom>
            <a:avLst/>
            <a:gdLst>
              <a:gd name="connsiteX0" fmla="*/ 5102 w 4444096"/>
              <a:gd name="connsiteY0" fmla="*/ 0 h 3211788"/>
              <a:gd name="connsiteX1" fmla="*/ 4444096 w 4444096"/>
              <a:gd name="connsiteY1" fmla="*/ 0 h 3211788"/>
              <a:gd name="connsiteX2" fmla="*/ 4444096 w 4444096"/>
              <a:gd name="connsiteY2" fmla="*/ 2908319 h 3211788"/>
              <a:gd name="connsiteX3" fmla="*/ 4321598 w 4444096"/>
              <a:gd name="connsiteY3" fmla="*/ 2967330 h 3211788"/>
              <a:gd name="connsiteX4" fmla="*/ 3110753 w 4444096"/>
              <a:gd name="connsiteY4" fmla="*/ 3211788 h 3211788"/>
              <a:gd name="connsiteX5" fmla="*/ 0 w 4444096"/>
              <a:gd name="connsiteY5" fmla="*/ 101035 h 32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096" h="3211788">
                <a:moveTo>
                  <a:pt x="5102" y="0"/>
                </a:moveTo>
                <a:lnTo>
                  <a:pt x="4444096" y="0"/>
                </a:lnTo>
                <a:lnTo>
                  <a:pt x="4444096" y="2908319"/>
                </a:lnTo>
                <a:lnTo>
                  <a:pt x="4321598" y="2967330"/>
                </a:lnTo>
                <a:cubicBezTo>
                  <a:pt x="3949433" y="3124742"/>
                  <a:pt x="3540258" y="3211788"/>
                  <a:pt x="3110753" y="3211788"/>
                </a:cubicBezTo>
                <a:cubicBezTo>
                  <a:pt x="1392732" y="3211788"/>
                  <a:pt x="0" y="1819056"/>
                  <a:pt x="0" y="1010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1028" name="Picture 4" descr="&quot;Deixe sua fé ser maior que seus medos.&quot; #dia35 #day35 #10… | Flickr"/>
          <p:cNvPicPr>
            <a:picLocks noChangeAspect="1" noChangeArrowheads="1"/>
          </p:cNvPicPr>
          <p:nvPr/>
        </p:nvPicPr>
        <p:blipFill rotWithShape="1">
          <a:blip r:embed="rId6">
            <a:extLst>
              <a:ext uri="{28A0092B-C50C-407E-A947-70E740481C1C}">
                <a14:useLocalDpi xmlns:a14="http://schemas.microsoft.com/office/drawing/2010/main" val="0"/>
              </a:ext>
            </a:extLst>
          </a:blip>
          <a:srcRect t="15834" r="-3" b="12972"/>
          <a:stretch>
            <a:fillRect/>
          </a:stretch>
        </p:blipFill>
        <p:spPr bwMode="auto">
          <a:xfrm>
            <a:off x="7928700" y="32657"/>
            <a:ext cx="4277711" cy="3045402"/>
          </a:xfrm>
          <a:custGeom>
            <a:avLst/>
            <a:gdLst/>
            <a:ahLst/>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8" descr="See the source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6280" y="-21650"/>
            <a:ext cx="9236258" cy="687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48800" y="97971"/>
            <a:ext cx="3113314" cy="1186543"/>
          </a:xfrm>
        </p:spPr>
        <p:txBody>
          <a:bodyPr>
            <a:normAutofit/>
          </a:bodyPr>
          <a:lstStyle/>
          <a:p>
            <a:pPr>
              <a:lnSpc>
                <a:spcPct val="100000"/>
              </a:lnSpc>
            </a:pPr>
            <a:r>
              <a:rPr lang="en-US" sz="6600" dirty="0">
                <a:latin typeface="ADLaM Display" panose="02010000000000000000" pitchFamily="2" charset="0"/>
                <a:ea typeface="ADLaM Display" panose="02010000000000000000" pitchFamily="2" charset="0"/>
                <a:cs typeface="ADLaM Display" panose="02010000000000000000" pitchFamily="2" charset="0"/>
              </a:rPr>
              <a:t>2024</a:t>
            </a:r>
            <a:endParaRPr lang="en-US" sz="66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Content Placeholder 2"/>
          <p:cNvSpPr>
            <a:spLocks noGrp="1"/>
          </p:cNvSpPr>
          <p:nvPr>
            <p:ph idx="1"/>
          </p:nvPr>
        </p:nvSpPr>
        <p:spPr/>
        <p:txBody>
          <a:bodyPr/>
          <a:lstStyle/>
          <a:p>
            <a:endParaRPr lang="en-US"/>
          </a:p>
        </p:txBody>
      </p:sp>
      <p:sp>
        <p:nvSpPr>
          <p:cNvPr id="4" name="AutoShape 2"/>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050" name="Picture 2" descr="CUFI Prayer Update: March 2017"/>
          <p:cNvPicPr>
            <a:picLocks noGrp="1" noChangeAspect="1" noChangeArrowheads="1"/>
          </p:cNvPicPr>
          <p:nvPr>
            <p:ph idx="1"/>
          </p:nvPr>
        </p:nvPicPr>
        <p:blipFill>
          <a:blip r:embed="rId2"/>
          <a:srcRect/>
          <a:stretch>
            <a:fillRect/>
          </a:stretch>
        </p:blipFill>
        <p:spPr>
          <a:xfrm>
            <a:off x="1905966" y="2910734"/>
            <a:ext cx="3145987" cy="2712391"/>
          </a:xfrm>
          <a:effectLst>
            <a:softEdge rad="88900"/>
          </a:effectLst>
        </p:spPr>
      </p:pic>
      <p:sp>
        <p:nvSpPr>
          <p:cNvPr id="2" name="TextBox 1"/>
          <p:cNvSpPr txBox="1"/>
          <p:nvPr/>
        </p:nvSpPr>
        <p:spPr>
          <a:xfrm>
            <a:off x="6461225" y="4895496"/>
            <a:ext cx="3145987" cy="577081"/>
          </a:xfrm>
          <a:prstGeom prst="rect">
            <a:avLst/>
          </a:prstGeom>
          <a:solidFill>
            <a:schemeClr val="bg1"/>
          </a:solidFill>
        </p:spPr>
        <p:txBody>
          <a:bodyPr wrap="square" rtlCol="0">
            <a:spAutoFit/>
          </a:bodyPr>
          <a:lstStyle/>
          <a:p>
            <a:pPr algn="ctr"/>
            <a:r>
              <a:rPr lang="en-US" sz="1575"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And All of the Innocent Victims</a:t>
            </a:r>
            <a:endParaRPr lang="en-US" sz="1575"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r>
              <a:rPr lang="en-US" sz="1575"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on Both Sides</a:t>
            </a:r>
            <a:endParaRPr lang="en-US" sz="1575"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Content Placeholder 2"/>
          <p:cNvSpPr txBox="1"/>
          <p:nvPr/>
        </p:nvSpPr>
        <p:spPr>
          <a:xfrm>
            <a:off x="163286" y="955223"/>
            <a:ext cx="11778343" cy="4902653"/>
          </a:xfrm>
          <a:prstGeom prst="rect">
            <a:avLst/>
          </a:prstGeom>
          <a:solidFill>
            <a:schemeClr val="bg1">
              <a:alpha val="90000"/>
            </a:schemeClr>
          </a:solidFill>
          <a:effectLst>
            <a:softEdge rad="50800"/>
          </a:effectLst>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Psalm 17:7-9 -Complete Jewish Bible</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600" b="1" baseline="300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7 </a:t>
            </a: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Show how wonderful is your grace,</a:t>
            </a:r>
            <a:b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b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savior of those who seek at your right hand</a:t>
            </a:r>
            <a:b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b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refuge from their foes.</a:t>
            </a:r>
            <a:b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br>
            <a:r>
              <a:rPr lang="en-US" sz="3600" b="1" baseline="300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8 </a:t>
            </a: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Protect them like the pupil of your eye,</a:t>
            </a:r>
            <a:b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b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hide them in the shadow of your wings</a:t>
            </a:r>
            <a:b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br>
            <a:r>
              <a:rPr lang="en-US" sz="3600" b="1" baseline="300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9 </a:t>
            </a: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from the wicked, who are assailing them,</a:t>
            </a:r>
            <a:b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b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from their deadly enemies, who are all around them.</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out)">
                                      <p:cBhvr>
                                        <p:cTn id="7" dur="2000"/>
                                        <p:tgtEl>
                                          <p:spTgt spid="3">
                                            <p:bg/>
                                          </p:spTgt>
                                        </p:tgtEl>
                                      </p:cBhvr>
                                    </p:animEffect>
                                  </p:childTnLst>
                                </p:cTn>
                              </p:par>
                              <p:par>
                                <p:cTn id="8" presetID="13" presetClass="entr" presetSubtype="3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out)">
                                      <p:cBhvr>
                                        <p:cTn id="10" dur="2000"/>
                                        <p:tgtEl>
                                          <p:spTgt spid="3">
                                            <p:txEl>
                                              <p:pRg st="0" end="0"/>
                                            </p:txEl>
                                          </p:spTgt>
                                        </p:tgtEl>
                                      </p:cBhvr>
                                    </p:animEffect>
                                  </p:childTnLst>
                                </p:cTn>
                              </p:par>
                              <p:par>
                                <p:cTn id="11" presetID="13" presetClass="entr" presetSubtype="32"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plus(out)">
                                      <p:cBhvr>
                                        <p:cTn id="13"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59482" y="-278773"/>
            <a:ext cx="6841750" cy="2387600"/>
          </a:xfrm>
        </p:spPr>
        <p:txBody>
          <a:bodyPr>
            <a:normAutofit/>
          </a:bodyPr>
          <a:lstStyle/>
          <a:p>
            <a:r>
              <a:rPr lang="en-US" sz="44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Courageous Living</a:t>
            </a:r>
            <a:br>
              <a:rPr lang="en-US" sz="44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br>
            <a:r>
              <a:rPr lang="en-US" sz="4400"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“Land of the Giants”</a:t>
            </a:r>
            <a:br>
              <a:rPr lang="en-US" sz="4400"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br>
            <a:r>
              <a:rPr lang="en-US" sz="44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Pt 2</a:t>
            </a:r>
            <a:endParaRPr lang="en-US" sz="44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Subtitle 2"/>
          <p:cNvSpPr>
            <a:spLocks noGrp="1"/>
          </p:cNvSpPr>
          <p:nvPr>
            <p:ph type="subTitle" idx="1"/>
          </p:nvPr>
        </p:nvSpPr>
        <p:spPr>
          <a:xfrm>
            <a:off x="0" y="5821131"/>
            <a:ext cx="3473302" cy="724195"/>
          </a:xfrm>
        </p:spPr>
        <p:txBody>
          <a:bodyPr>
            <a:normAutofit/>
          </a:bodyPr>
          <a:lstStyle/>
          <a:p>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1 Sam 17</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endParaRPr lang="en-US" sz="3600" b="1" dirty="0">
              <a:effectLst>
                <a:outerShdw blurRad="38100" dist="38100" dir="2700000" algn="tl">
                  <a:srgbClr val="000000">
                    <a:alpha val="43137"/>
                  </a:srgbClr>
                </a:outerShdw>
              </a:effectLst>
            </a:endParaRPr>
          </a:p>
        </p:txBody>
      </p:sp>
      <p:sp>
        <p:nvSpPr>
          <p:cNvPr id="6" name="TextBox 5"/>
          <p:cNvSpPr txBox="1"/>
          <p:nvPr/>
        </p:nvSpPr>
        <p:spPr>
          <a:xfrm>
            <a:off x="334005" y="81841"/>
            <a:ext cx="3356517"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Edward Church</a:t>
            </a:r>
            <a:endParaRPr lang="en-US" sz="2400" b="1" dirty="0">
              <a:effectLst>
                <a:outerShdw blurRad="38100" dist="38100" dir="2700000" algn="tl">
                  <a:srgbClr val="000000">
                    <a:alpha val="43137"/>
                  </a:srgbClr>
                </a:outerShdw>
              </a:effectLst>
            </a:endParaRPr>
          </a:p>
        </p:txBody>
      </p:sp>
      <p:sp>
        <p:nvSpPr>
          <p:cNvPr id="7" name="TextBox 6"/>
          <p:cNvSpPr txBox="1"/>
          <p:nvPr/>
        </p:nvSpPr>
        <p:spPr>
          <a:xfrm>
            <a:off x="9194977" y="6183228"/>
            <a:ext cx="3356517"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March 3, 2024</a:t>
            </a:r>
            <a:endParaRPr lang="en-US" sz="24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childTnLst>
                          </p:cTn>
                        </p:par>
                        <p:par>
                          <p:cTn id="11" fill="hold">
                            <p:stCondLst>
                              <p:cond delay="2000"/>
                            </p:stCondLst>
                            <p:childTnLst>
                              <p:par>
                                <p:cTn id="12" presetID="21"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8)">
                                      <p:cBhvr>
                                        <p:cTn id="14" dur="2000"/>
                                        <p:tgtEl>
                                          <p:spTgt spid="6"/>
                                        </p:tgtEl>
                                      </p:cBhvr>
                                    </p:animEffect>
                                  </p:childTnLst>
                                </p:cTn>
                              </p:par>
                            </p:childTnLst>
                          </p:cTn>
                        </p:par>
                        <p:par>
                          <p:cTn id="15" fill="hold">
                            <p:stCondLst>
                              <p:cond delay="4000"/>
                            </p:stCondLst>
                            <p:childTnLst>
                              <p:par>
                                <p:cTn id="16" presetID="21"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075" name="Content Placeholder 2"/>
          <p:cNvSpPr>
            <a:spLocks noGrp="1" noChangeArrowheads="1"/>
          </p:cNvSpPr>
          <p:nvPr>
            <p:ph idx="1"/>
          </p:nvPr>
        </p:nvSpPr>
        <p:spPr>
          <a:xfrm>
            <a:off x="1197428" y="500743"/>
            <a:ext cx="10145485" cy="4855028"/>
          </a:xfrm>
          <a:solidFill>
            <a:schemeClr val="bg1">
              <a:alpha val="90000"/>
            </a:schemeClr>
          </a:solidFill>
        </p:spPr>
        <p:txBody>
          <a:bodyPr>
            <a:normAutofit/>
          </a:bodyPr>
          <a:lstStyle/>
          <a:p>
            <a:pPr marL="0" indent="0" algn="ctr">
              <a:lnSpc>
                <a:spcPct val="100000"/>
              </a:lnSpc>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Repeat</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These are the 2 Most Important Hours of My Week – Help Me to Cherish Them </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defRPr/>
            </a:pP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145"/>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 Am Here Today to Worship</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145"/>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Not to Be Entertained</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145"/>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 Am Singing to An Audience of One</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145"/>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Accept My Worship Oh Lord!</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eaLnBrk="1">
              <a:defRPr/>
            </a:pPr>
            <a:endParaRPr lang="en-US" altLang="en-US" dirty="0"/>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075">
                                            <p:bg/>
                                          </p:spTgt>
                                        </p:tgtEl>
                                        <p:attrNameLst>
                                          <p:attrName>style.visibility</p:attrName>
                                        </p:attrNameLst>
                                      </p:cBhvr>
                                      <p:to>
                                        <p:strVal val="visible"/>
                                      </p:to>
                                    </p:set>
                                    <p:animEffect transition="in" filter="plus(in)">
                                      <p:cBhvr>
                                        <p:cTn id="7" dur="2000"/>
                                        <p:tgtEl>
                                          <p:spTgt spid="3075">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075">
                                            <p:txEl>
                                              <p:pRg st="0" end="0"/>
                                            </p:txEl>
                                          </p:spTgt>
                                        </p:tgtEl>
                                        <p:attrNameLst>
                                          <p:attrName>style.visibility</p:attrName>
                                        </p:attrNameLst>
                                      </p:cBhvr>
                                      <p:to>
                                        <p:strVal val="visible"/>
                                      </p:to>
                                    </p:set>
                                    <p:animEffect transition="in" filter="plus(in)">
                                      <p:cBhvr>
                                        <p:cTn id="10" dur="2000"/>
                                        <p:tgtEl>
                                          <p:spTgt spid="3075">
                                            <p:txEl>
                                              <p:pRg st="0" end="0"/>
                                            </p:txEl>
                                          </p:spTgt>
                                        </p:tgtEl>
                                      </p:cBhvr>
                                    </p:animEffect>
                                  </p:childTnLst>
                                </p:cTn>
                              </p:par>
                            </p:childTnLst>
                          </p:cTn>
                        </p:par>
                        <p:par>
                          <p:cTn id="11" fill="hold">
                            <p:stCondLst>
                              <p:cond delay="2000"/>
                            </p:stCondLst>
                            <p:childTnLst>
                              <p:par>
                                <p:cTn id="12" presetID="13" presetClass="entr" presetSubtype="16" fill="hold" grpId="0" nodeType="after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plus(in)">
                                      <p:cBhvr>
                                        <p:cTn id="14" dur="2000"/>
                                        <p:tgtEl>
                                          <p:spTgt spid="307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Effect transition="in" filter="plus(in)">
                                      <p:cBhvr>
                                        <p:cTn id="19" dur="2000"/>
                                        <p:tgtEl>
                                          <p:spTgt spid="3075">
                                            <p:txEl>
                                              <p:pRg st="3" end="3"/>
                                            </p:txEl>
                                          </p:spTgt>
                                        </p:tgtEl>
                                      </p:cBhvr>
                                    </p:animEffect>
                                  </p:childTnLst>
                                </p:cTn>
                              </p:par>
                            </p:childTnLst>
                          </p:cTn>
                        </p:par>
                        <p:par>
                          <p:cTn id="20" fill="hold">
                            <p:stCondLst>
                              <p:cond delay="2000"/>
                            </p:stCondLst>
                            <p:childTnLst>
                              <p:par>
                                <p:cTn id="21" presetID="13" presetClass="entr" presetSubtype="16" fill="hold" grpId="0" nodeType="after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animEffect transition="in" filter="plus(in)">
                                      <p:cBhvr>
                                        <p:cTn id="23" dur="2000"/>
                                        <p:tgtEl>
                                          <p:spTgt spid="3075">
                                            <p:txEl>
                                              <p:pRg st="4" end="4"/>
                                            </p:txEl>
                                          </p:spTgt>
                                        </p:tgtEl>
                                      </p:cBhvr>
                                    </p:animEffect>
                                  </p:childTnLst>
                                </p:cTn>
                              </p:par>
                            </p:childTnLst>
                          </p:cTn>
                        </p:par>
                        <p:par>
                          <p:cTn id="24" fill="hold">
                            <p:stCondLst>
                              <p:cond delay="4000"/>
                            </p:stCondLst>
                            <p:childTnLst>
                              <p:par>
                                <p:cTn id="25" presetID="13" presetClass="entr" presetSubtype="16" fill="hold" grpId="0" nodeType="after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animEffect transition="in" filter="plus(in)">
                                      <p:cBhvr>
                                        <p:cTn id="27" dur="2000"/>
                                        <p:tgtEl>
                                          <p:spTgt spid="3075">
                                            <p:txEl>
                                              <p:pRg st="5" end="5"/>
                                            </p:txEl>
                                          </p:spTgt>
                                        </p:tgtEl>
                                      </p:cBhvr>
                                    </p:animEffect>
                                  </p:childTnLst>
                                </p:cTn>
                              </p:par>
                            </p:childTnLst>
                          </p:cTn>
                        </p:par>
                        <p:par>
                          <p:cTn id="28" fill="hold">
                            <p:stCondLst>
                              <p:cond delay="6000"/>
                            </p:stCondLst>
                            <p:childTnLst>
                              <p:par>
                                <p:cTn id="29" presetID="13" presetClass="entr" presetSubtype="16" fill="hold" grpId="0" nodeType="afterEffect">
                                  <p:stCondLst>
                                    <p:cond delay="0"/>
                                  </p:stCondLst>
                                  <p:childTnLst>
                                    <p:set>
                                      <p:cBhvr>
                                        <p:cTn id="30" dur="1" fill="hold">
                                          <p:stCondLst>
                                            <p:cond delay="0"/>
                                          </p:stCondLst>
                                        </p:cTn>
                                        <p:tgtEl>
                                          <p:spTgt spid="3075">
                                            <p:txEl>
                                              <p:pRg st="6" end="6"/>
                                            </p:txEl>
                                          </p:spTgt>
                                        </p:tgtEl>
                                        <p:attrNameLst>
                                          <p:attrName>style.visibility</p:attrName>
                                        </p:attrNameLst>
                                      </p:cBhvr>
                                      <p:to>
                                        <p:strVal val="visible"/>
                                      </p:to>
                                    </p:set>
                                    <p:animEffect transition="in" filter="plus(in)">
                                      <p:cBhvr>
                                        <p:cTn id="31" dur="2000"/>
                                        <p:tgtEl>
                                          <p:spTgt spid="30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743" y="76200"/>
            <a:ext cx="11898086" cy="6781800"/>
          </a:xfrm>
          <a:noFill/>
        </p:spPr>
        <p:txBody>
          <a:bodyPr>
            <a:normAutofit lnSpcReduction="10000"/>
          </a:bodyPr>
          <a:lstStyle/>
          <a:p>
            <a:pPr marL="0" indent="0">
              <a:lnSpc>
                <a:spcPct val="100000"/>
              </a:lnSpc>
              <a:buNone/>
              <a:defRPr/>
            </a:pPr>
            <a:r>
              <a:rPr lang="en-US" b="1" dirty="0">
                <a:effectLst>
                  <a:outerShdw blurRad="38100" dist="38100" dir="2700000" algn="tl">
                    <a:srgbClr val="000000">
                      <a:alpha val="43137"/>
                    </a:srgbClr>
                  </a:outerShdw>
                </a:effectLst>
                <a:latin typeface="Arial Rounded MT Bold" panose="020F0704030504030204" pitchFamily="34" charset="0"/>
              </a:rPr>
              <a:t>A guy spots a sign outside a house that reads "Talking Dog for Sale." Intrigued, he walks in.</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defRPr/>
            </a:pPr>
            <a:r>
              <a:rPr lang="en-US" b="1" dirty="0">
                <a:effectLst>
                  <a:outerShdw blurRad="38100" dist="38100" dir="2700000" algn="tl">
                    <a:srgbClr val="000000">
                      <a:alpha val="43137"/>
                    </a:srgbClr>
                  </a:outerShdw>
                </a:effectLst>
                <a:latin typeface="Arial Rounded MT Bold" panose="020F0704030504030204" pitchFamily="34" charset="0"/>
              </a:rPr>
              <a:t>"So what have you done with your life?" he asks the dog.</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defRPr/>
            </a:pPr>
            <a:br>
              <a:rPr lang="en-US" b="1" dirty="0">
                <a:effectLst>
                  <a:outerShdw blurRad="38100" dist="38100" dir="2700000" algn="tl">
                    <a:srgbClr val="000000">
                      <a:alpha val="43137"/>
                    </a:srgbClr>
                  </a:outerShdw>
                </a:effectLst>
                <a:latin typeface="Arial Rounded MT Bold" panose="020F0704030504030204" pitchFamily="34" charset="0"/>
              </a:rPr>
            </a:br>
            <a:r>
              <a:rPr lang="en-US" b="1" dirty="0">
                <a:effectLst>
                  <a:outerShdw blurRad="38100" dist="38100" dir="2700000" algn="tl">
                    <a:srgbClr val="000000">
                      <a:alpha val="43137"/>
                    </a:srgbClr>
                  </a:outerShdw>
                </a:effectLst>
                <a:latin typeface="Arial Rounded MT Bold" panose="020F0704030504030204" pitchFamily="34" charset="0"/>
              </a:rPr>
              <a:t>"I've led a very full life," says the dog. "I lived in the Alps rescuing avalanche victims. Then I served my country in Iraq. </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defRPr/>
            </a:pPr>
            <a:r>
              <a:rPr lang="en-US" b="1" dirty="0">
                <a:effectLst>
                  <a:outerShdw blurRad="38100" dist="38100" dir="2700000" algn="tl">
                    <a:srgbClr val="000000">
                      <a:alpha val="43137"/>
                    </a:srgbClr>
                  </a:outerShdw>
                </a:effectLst>
                <a:latin typeface="Arial Rounded MT Bold" panose="020F0704030504030204" pitchFamily="34" charset="0"/>
              </a:rPr>
              <a:t>And now I spend my days reading to the residents of a retirement home."</a:t>
            </a:r>
            <a:br>
              <a:rPr lang="en-US" b="1" dirty="0">
                <a:effectLst>
                  <a:outerShdw blurRad="38100" dist="38100" dir="2700000" algn="tl">
                    <a:srgbClr val="000000">
                      <a:alpha val="43137"/>
                    </a:srgbClr>
                  </a:outerShdw>
                </a:effectLst>
                <a:latin typeface="Arial Rounded MT Bold" panose="020F0704030504030204" pitchFamily="34" charset="0"/>
              </a:rPr>
            </a:br>
            <a:r>
              <a:rPr lang="en-US" b="1" dirty="0">
                <a:effectLst>
                  <a:outerShdw blurRad="38100" dist="38100" dir="2700000" algn="tl">
                    <a:srgbClr val="000000">
                      <a:alpha val="43137"/>
                    </a:srgbClr>
                  </a:outerShdw>
                </a:effectLst>
                <a:latin typeface="Arial Rounded MT Bold" panose="020F0704030504030204" pitchFamily="34" charset="0"/>
              </a:rPr>
              <a:t>The guy is flabbergasted. </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defRPr/>
            </a:pPr>
            <a:r>
              <a:rPr lang="en-US" b="1" dirty="0">
                <a:effectLst>
                  <a:outerShdw blurRad="38100" dist="38100" dir="2700000" algn="tl">
                    <a:srgbClr val="000000">
                      <a:alpha val="43137"/>
                    </a:srgbClr>
                  </a:outerShdw>
                </a:effectLst>
                <a:latin typeface="Arial Rounded MT Bold" panose="020F0704030504030204" pitchFamily="34" charset="0"/>
              </a:rPr>
              <a:t>He asks the dog's owner, "Why on earth would you want to get rid of an incredible dog like that?“</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defRPr/>
            </a:pPr>
            <a:br>
              <a:rPr lang="en-US" b="1" dirty="0">
                <a:effectLst>
                  <a:outerShdw blurRad="38100" dist="38100" dir="2700000" algn="tl">
                    <a:srgbClr val="000000">
                      <a:alpha val="43137"/>
                    </a:srgbClr>
                  </a:outerShdw>
                </a:effectLst>
                <a:latin typeface="Arial Rounded MT Bold" panose="020F0704030504030204" pitchFamily="34" charset="0"/>
              </a:rPr>
            </a:br>
            <a:r>
              <a:rPr lang="en-US" b="1" dirty="0">
                <a:effectLst>
                  <a:outerShdw blurRad="38100" dist="38100" dir="2700000" algn="tl">
                    <a:srgbClr val="000000">
                      <a:alpha val="43137"/>
                    </a:srgbClr>
                  </a:outerShdw>
                </a:effectLst>
                <a:latin typeface="Arial Rounded MT Bold" panose="020F0704030504030204" pitchFamily="34" charset="0"/>
              </a:rPr>
              <a:t>The owner says, "Because he's a liar! He never did any of that!“</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defRPr/>
            </a:pPr>
            <a:r>
              <a:rPr lang="en-US" b="1" dirty="0">
                <a:effectLst>
                  <a:outerShdw blurRad="38100" dist="38100" dir="2700000" algn="tl">
                    <a:srgbClr val="000000">
                      <a:alpha val="43137"/>
                    </a:srgbClr>
                  </a:outerShdw>
                </a:effectLst>
                <a:latin typeface="Arial Rounded MT Bold" panose="020F0704030504030204" pitchFamily="34" charset="0"/>
              </a:rPr>
              <a:t>Satan is a Liar – the 	Father of it</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0" b="-100000"/>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141514" y="0"/>
            <a:ext cx="12333514" cy="7674429"/>
          </a:xfrm>
          <a:solidFill>
            <a:schemeClr val="bg1"/>
          </a:solidFill>
        </p:spPr>
        <p:txBody>
          <a:bodyPr>
            <a:noAutofit/>
          </a:bodyPr>
          <a:lstStyle/>
          <a:p>
            <a:pPr indent="0" algn="ctr">
              <a:lnSpc>
                <a:spcPct val="100000"/>
              </a:lnSpc>
              <a:spcBef>
                <a:spcPts val="0"/>
              </a:spcBef>
              <a:buNone/>
            </a:pPr>
            <a:r>
              <a:rPr lang="en-US" sz="2600" i="1" dirty="0">
                <a:effectLst>
                  <a:outerShdw blurRad="38100" dist="38100" dir="2700000" algn="tl">
                    <a:srgbClr val="000000">
                      <a:alpha val="43137"/>
                    </a:srgbClr>
                  </a:outerShdw>
                </a:effectLst>
                <a:latin typeface="Helvetica Neue"/>
                <a:ea typeface="Helvetica Neue"/>
                <a:cs typeface="Helvetica Neue"/>
              </a:rPr>
              <a:t>But David said, 'What have I done now? Is there not a cause?' Then he turned from him toward another and said the same thing; and these people answered him as the first ones did. Now when the words which David spoke were heard, they reported them to Saul; and he sent for him. Then David said to Saul, 'Let no man’s heart fail because of him; your servant will go and fight with this Philistine.' And Saul said to David, 'You are not able to go against this Philistine to fight with him; for you are a youth, and he a man of war from his youth.' But David said to Saul, 'Your servant used to keep his father’s sheep, and when a lion or a bear came and took a lamb out of the flock, I went out after it and struck it, and delivered the lamb from its mouth; and when it arose against me, I caught it by its beard, and struck and killed it. Your servant has killed both lion and bear; and this uncircumcised Philistine will be like one of them, seeing he has defied the armies of the living God.' Moreover David said, 'The Lord, who delivered me from the paw of the lion and from the paw of the bear, He will deliver me from the hand of this Philistine.' And Saul said to David, 'Go, and the Lord be with you!' So David prevailed over the Philistine with a sling and a stone, and struck the Philistine and killed him. But there was no sword in the hand of David. </a:t>
            </a:r>
            <a:r>
              <a:rPr lang="en-US" sz="2600" b="1" dirty="0">
                <a:effectLst>
                  <a:outerShdw blurRad="38100" dist="38100" dir="2700000" algn="tl">
                    <a:srgbClr val="000000">
                      <a:alpha val="43137"/>
                    </a:srgbClr>
                  </a:outerShdw>
                </a:effectLst>
                <a:latin typeface="Helvetica Neue"/>
                <a:ea typeface="Helvetica Neue"/>
                <a:cs typeface="Helvetica Neue"/>
              </a:rPr>
              <a:t>1 Samuel 17:29-50</a:t>
            </a:r>
            <a:endParaRPr lang="en-US" sz="2600" dirty="0">
              <a:effectLst/>
              <a:latin typeface="Arial" panose="020B0604020202020204" pitchFamily="34" charset="0"/>
              <a:ea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barn(inVertical)">
                                      <p:cBhvr>
                                        <p:cTn id="7" dur="500"/>
                                        <p:tgtEl>
                                          <p:spTgt spid="6">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barn(inVertical)">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4"/>
          <p:cNvSpPr>
            <a:spLocks noGrp="1" noChangeArrowheads="1"/>
          </p:cNvSpPr>
          <p:nvPr>
            <p:ph idx="1"/>
          </p:nvPr>
        </p:nvSpPr>
        <p:spPr>
          <a:xfrm>
            <a:off x="2035629" y="185739"/>
            <a:ext cx="10026196" cy="6356576"/>
          </a:xfrm>
          <a:solidFill>
            <a:srgbClr val="FFFFFF">
              <a:alpha val="70000"/>
            </a:srgbClr>
          </a:solidFill>
        </p:spPr>
        <p:txBody>
          <a:bodyPr>
            <a:normAutofit fontScale="92500"/>
          </a:bodyPr>
          <a:lstStyle/>
          <a:p>
            <a:pPr algn="ctr">
              <a:lnSpc>
                <a:spcPct val="110000"/>
              </a:lnSpc>
              <a:buFont typeface="Wingdings" panose="05000000000000000000" pitchFamily="2" charset="2"/>
              <a:buNone/>
            </a:pPr>
            <a:r>
              <a:rPr lang="en-US" sz="60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 Giant is Anything that…</a:t>
            </a:r>
            <a:endParaRPr lang="en-US" sz="60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10000"/>
              </a:lnSpc>
              <a:buFont typeface="Wingdings" panose="05000000000000000000" pitchFamily="2" charset="2"/>
              <a:buNone/>
            </a:pPr>
            <a:r>
              <a:rPr lang="en-US" sz="60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…Intimidates with it’s Size</a:t>
            </a:r>
            <a:endParaRPr lang="en-US" sz="60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10000"/>
              </a:lnSpc>
              <a:buFont typeface="Wingdings" panose="05000000000000000000" pitchFamily="2" charset="2"/>
              <a:buNone/>
            </a:pPr>
            <a:r>
              <a:rPr lang="en-US" sz="60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…Threatens with it’s Power …Seeks to Take Away</a:t>
            </a:r>
            <a:endParaRPr lang="en-US" sz="60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10000"/>
              </a:lnSpc>
              <a:buFont typeface="Wingdings" panose="05000000000000000000" pitchFamily="2" charset="2"/>
              <a:buNone/>
            </a:pPr>
            <a:r>
              <a:rPr lang="en-US" sz="60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Stands between You </a:t>
            </a:r>
            <a:endParaRPr lang="en-US" sz="60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10000"/>
              </a:lnSpc>
              <a:buFont typeface="Wingdings" panose="05000000000000000000" pitchFamily="2" charset="2"/>
              <a:buNone/>
            </a:pPr>
            <a:r>
              <a:rPr lang="en-US" sz="60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and Victory</a:t>
            </a:r>
            <a:endParaRPr lang="en-US"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2000" fill="hold"/>
                                        <p:tgtEl>
                                          <p:spTgt spid="2">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2">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2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2" presetClass="entr" presetSubtype="4" fill="hold" grpId="0"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additive="base">
                                        <p:cTn id="20" dur="20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4" fill="hold" grpId="0"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2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27" fill="hold">
                            <p:stCondLst>
                              <p:cond delay="6000"/>
                            </p:stCondLst>
                            <p:childTnLst>
                              <p:par>
                                <p:cTn id="28" presetID="2" presetClass="entr" presetSubtype="4" fill="hold" grpId="0" nodeType="after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20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1" dur="20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31572"/>
            <a:ext cx="11430000" cy="3940628"/>
          </a:xfrm>
          <a:solidFill>
            <a:schemeClr val="bg1">
              <a:alpha val="85000"/>
            </a:schemeClr>
          </a:solidFill>
        </p:spPr>
        <p:txBody>
          <a:bodyPr>
            <a:normAutofit/>
          </a:bodyPr>
          <a:lstStyle/>
          <a:p>
            <a:pPr marL="0" marR="0" indent="0" algn="ctr">
              <a:lnSpc>
                <a:spcPct val="100000"/>
              </a:lnSpc>
              <a:spcBef>
                <a:spcPts val="600"/>
              </a:spcBef>
              <a:spcAft>
                <a:spcPts val="600"/>
              </a:spcAft>
              <a:buNone/>
            </a:pPr>
            <a:r>
              <a:rPr lang="en-US" sz="3600" b="1" dirty="0">
                <a:effectLst>
                  <a:outerShdw blurRad="38100" dist="38100" dir="2700000" algn="tl">
                    <a:srgbClr val="000000">
                      <a:alpha val="43137"/>
                    </a:srgbClr>
                  </a:outerShdw>
                </a:effectLst>
                <a:latin typeface="Arial Rounded MT Bold" panose="020F0704030504030204" pitchFamily="34" charset="0"/>
              </a:rPr>
              <a:t>“Giants Come to Put Us in Fear”</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marR="0" indent="0" algn="ctr">
              <a:lnSpc>
                <a:spcPct val="100000"/>
              </a:lnSpc>
              <a:spcBef>
                <a:spcPts val="0"/>
              </a:spcBef>
              <a:spcAft>
                <a:spcPts val="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“Giants We Face Today May Not Be Physical”</a:t>
            </a:r>
            <a:endParaRPr lang="en-US" sz="3200"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marR="0" indent="0">
              <a:lnSpc>
                <a:spcPct val="100000"/>
              </a:lnSpc>
              <a:spcBef>
                <a:spcPts val="0"/>
              </a:spcBef>
              <a:spcAft>
                <a:spcPts val="0"/>
              </a:spcAft>
              <a:buNone/>
            </a:pPr>
            <a:r>
              <a:rPr lang="en-US" sz="3000"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                …situations, circumstances, or struggles that seem  </a:t>
            </a:r>
            <a:endParaRPr lang="en-US" sz="3000"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marR="0" indent="0">
              <a:lnSpc>
                <a:spcPct val="100000"/>
              </a:lnSpc>
              <a:spcBef>
                <a:spcPts val="0"/>
              </a:spcBef>
              <a:spcAft>
                <a:spcPts val="0"/>
              </a:spcAft>
              <a:buNone/>
            </a:pPr>
            <a:r>
              <a:rPr lang="en-US" sz="3000"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                    …insurmountable and cause us to tremble in fear</a:t>
            </a:r>
            <a:endParaRPr lang="en-US" sz="3000"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indent="0" algn="ctr">
              <a:lnSpc>
                <a:spcPct val="100000"/>
              </a:lnSpc>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“The Giants We Face Are Real and … Intimidating”</a:t>
            </a:r>
            <a:endParaRPr lang="en-US" sz="32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marR="0" indent="0" algn="ctr">
              <a:lnSpc>
                <a:spcPct val="100000"/>
              </a:lnSpc>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“Fear is a Tool the Enemy Uses to Separate Us from God”</a:t>
            </a:r>
            <a:endParaRPr lang="en-US" sz="32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indent="0" algn="ctr">
              <a:lnSpc>
                <a:spcPct val="100000"/>
              </a:lnSpc>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“Fear is a Part of Life”</a:t>
            </a:r>
            <a:endParaRPr lang="en-US" sz="32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indent="0" algn="ctr">
              <a:lnSpc>
                <a:spcPct val="100000"/>
              </a:lnSpc>
              <a:spcBef>
                <a:spcPts val="600"/>
              </a:spcBef>
              <a:spcAft>
                <a:spcPts val="600"/>
              </a:spcAft>
              <a:buNone/>
            </a:pPr>
            <a:endParaRPr lang="en-US" sz="32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marR="0" indent="0" algn="ctr">
              <a:lnSpc>
                <a:spcPct val="100000"/>
              </a:lnSpc>
              <a:spcBef>
                <a:spcPts val="0"/>
              </a:spcBef>
              <a:spcAft>
                <a:spcPts val="0"/>
              </a:spcAft>
              <a:buNone/>
            </a:pPr>
            <a:endParaRPr lang="en-US" sz="3000"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 calcmode="lin" valueType="num">
                                      <p:cBhvr>
                                        <p:cTn id="4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8" dur="500"/>
                                        <p:tgtEl>
                                          <p:spTgt spid="3">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p:cTn id="5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4"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593534"/>
            <a:ext cx="12268199" cy="3979616"/>
          </a:xfrm>
          <a:prstGeom prst="rect">
            <a:avLst/>
          </a:prstGeom>
          <a:solidFill>
            <a:schemeClr val="bg1">
              <a:alpha val="80000"/>
            </a:schemeClr>
          </a:solidFill>
        </p:spPr>
        <p:txBody>
          <a:bodyPr wrap="square">
            <a:spAutoFit/>
          </a:bodyPr>
          <a:lstStyle/>
          <a:p>
            <a:pPr marL="0" marR="0" algn="ctr">
              <a:lnSpc>
                <a:spcPct val="150000"/>
              </a:lnSpc>
              <a:spcBef>
                <a:spcPts val="0"/>
              </a:spcBef>
              <a:spcAft>
                <a:spcPts val="0"/>
              </a:spcAft>
            </a:pPr>
            <a:r>
              <a:rPr lang="en-US" sz="32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Faith Is Not A Magical Shield Making Our Problems Disappear</a:t>
            </a:r>
            <a:endParaRPr lang="en-US" sz="3200"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marR="0" algn="ctr">
              <a:lnSpc>
                <a:spcPct val="150000"/>
              </a:lnSpc>
              <a:spcBef>
                <a:spcPts val="0"/>
              </a:spcBef>
              <a:spcAft>
                <a:spcPts val="0"/>
              </a:spcAft>
            </a:pPr>
            <a:r>
              <a:rPr lang="en-US" sz="2800"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It is a </a:t>
            </a:r>
            <a:r>
              <a:rPr lang="en-US" sz="28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Deep Trust In God </a:t>
            </a:r>
            <a:r>
              <a:rPr lang="en-US" sz="2800"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that </a:t>
            </a:r>
            <a:r>
              <a:rPr lang="en-US" sz="28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Gives Us The Courage </a:t>
            </a:r>
            <a:r>
              <a:rPr lang="en-US" sz="2800"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to face our problems, knowing that He is with us and He will help us </a:t>
            </a:r>
            <a:endParaRPr lang="en-US" sz="2800"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marR="0" algn="ctr">
              <a:lnSpc>
                <a:spcPct val="150000"/>
              </a:lnSpc>
              <a:spcBef>
                <a:spcPts val="0"/>
              </a:spcBef>
              <a:spcAft>
                <a:spcPts val="0"/>
              </a:spcAft>
            </a:pPr>
            <a:r>
              <a:rPr lang="en-US" sz="28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This Faith Does Not Eliminate The Giants (fear) in our lives</a:t>
            </a:r>
            <a:endParaRPr lang="en-US" sz="28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marR="0" algn="ctr">
              <a:lnSpc>
                <a:spcPct val="150000"/>
              </a:lnSpc>
              <a:spcBef>
                <a:spcPts val="0"/>
              </a:spcBef>
              <a:spcAft>
                <a:spcPts val="0"/>
              </a:spcAft>
            </a:pPr>
            <a:r>
              <a:rPr lang="en-US" sz="28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but it Gives Us The Strength To Face Them </a:t>
            </a:r>
            <a:endParaRPr lang="en-US" sz="28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marR="0" algn="ctr">
              <a:lnSpc>
                <a:spcPct val="150000"/>
              </a:lnSpc>
              <a:spcBef>
                <a:spcPts val="0"/>
              </a:spcBef>
              <a:spcAft>
                <a:spcPts val="0"/>
              </a:spcAft>
            </a:pPr>
            <a:r>
              <a:rPr lang="en-US" sz="28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the Assurance That We Will Not Face Them Alone</a:t>
            </a:r>
            <a:endParaRPr lang="en-US" sz="2000"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3">
                                            <p:txEl>
                                              <p:pRg st="3" end="3"/>
                                            </p:txEl>
                                          </p:spTgt>
                                        </p:tgtEl>
                                      </p:cBhvr>
                                    </p:animEffect>
                                  </p:childTnLst>
                                </p:cTn>
                              </p:par>
                            </p:childTnLst>
                          </p:cTn>
                        </p:par>
                        <p:par>
                          <p:cTn id="34" fill="hold">
                            <p:stCondLst>
                              <p:cond delay="1000"/>
                            </p:stCondLst>
                            <p:childTnLst>
                              <p:par>
                                <p:cTn id="35" presetID="53" presetClass="entr" presetSubtype="16" fill="hold"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p:cTn id="3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171" y="304800"/>
            <a:ext cx="11843657" cy="5780314"/>
          </a:xfrm>
          <a:solidFill>
            <a:schemeClr val="bg1">
              <a:alpha val="85000"/>
            </a:schemeClr>
          </a:solidFill>
        </p:spPr>
        <p:txBody>
          <a:bodyPr/>
          <a:lstStyle/>
          <a:p>
            <a:pPr algn="ctr">
              <a:lnSpc>
                <a:spcPct val="100000"/>
              </a:lnSpc>
              <a:spcBef>
                <a:spcPts val="0"/>
              </a:spcBef>
            </a:pPr>
            <a:r>
              <a:rPr lang="en-US" b="1" i="0" dirty="0">
                <a:solidFill>
                  <a:srgbClr val="000000"/>
                </a:solidFill>
                <a:effectLst>
                  <a:outerShdw blurRad="38100" dist="38100" dir="2700000" algn="tl">
                    <a:srgbClr val="000000">
                      <a:alpha val="43137"/>
                    </a:srgbClr>
                  </a:outerShdw>
                </a:effectLst>
                <a:latin typeface="Arial Rounded MT Bold" panose="020F0704030504030204" pitchFamily="34" charset="0"/>
              </a:rPr>
              <a:t>If we allow fear to take root in our lives, it can grow out of control,</a:t>
            </a:r>
            <a:endParaRPr lang="en-US" b="1" i="0" dirty="0">
              <a:solidFill>
                <a:srgbClr val="000000"/>
              </a:solidFill>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0"/>
              </a:spcBef>
              <a:spcAft>
                <a:spcPts val="600"/>
              </a:spcAft>
              <a:buNone/>
            </a:pPr>
            <a:r>
              <a:rPr lang="en-US" b="1" i="0" dirty="0">
                <a:solidFill>
                  <a:srgbClr val="000000"/>
                </a:solidFill>
                <a:effectLst>
                  <a:outerShdw blurRad="38100" dist="38100" dir="2700000" algn="tl">
                    <a:srgbClr val="000000">
                      <a:alpha val="43137"/>
                    </a:srgbClr>
                  </a:outerShdw>
                </a:effectLst>
                <a:latin typeface="Arial Rounded MT Bold" panose="020F0704030504030204" pitchFamily="34" charset="0"/>
              </a:rPr>
              <a:t> keeping us awake at night, plaguing our thoughts, </a:t>
            </a:r>
            <a:endParaRPr lang="en-US" b="1" i="0" dirty="0">
              <a:solidFill>
                <a:srgbClr val="000000"/>
              </a:solidFill>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0"/>
              </a:spcBef>
              <a:spcAft>
                <a:spcPts val="1200"/>
              </a:spcAft>
            </a:pPr>
            <a:r>
              <a:rPr lang="en-US" sz="3200" b="1" i="0" dirty="0">
                <a:solidFill>
                  <a:srgbClr val="000000"/>
                </a:solidFill>
                <a:effectLst>
                  <a:outerShdw blurRad="38100" dist="38100" dir="2700000" algn="tl">
                    <a:srgbClr val="000000">
                      <a:alpha val="43137"/>
                    </a:srgbClr>
                  </a:outerShdw>
                </a:effectLst>
                <a:latin typeface="Arial Rounded MT Bold" panose="020F0704030504030204" pitchFamily="34" charset="0"/>
              </a:rPr>
              <a:t>We Sink on “What if?” </a:t>
            </a:r>
            <a:endParaRPr lang="en-US" sz="3200" b="1" i="0" dirty="0">
              <a:solidFill>
                <a:srgbClr val="000000"/>
              </a:solidFill>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0"/>
              </a:spcBef>
            </a:pPr>
            <a:r>
              <a:rPr lang="en-US" sz="3200" b="1" i="0" dirty="0">
                <a:solidFill>
                  <a:srgbClr val="000000"/>
                </a:solidFill>
                <a:effectLst>
                  <a:outerShdw blurRad="38100" dist="38100" dir="2700000" algn="tl">
                    <a:srgbClr val="000000">
                      <a:alpha val="43137"/>
                    </a:srgbClr>
                  </a:outerShdw>
                </a:effectLst>
                <a:latin typeface="Arial Rounded MT Bold" panose="020F0704030504030204" pitchFamily="34" charset="0"/>
              </a:rPr>
              <a:t>Our Fears Become Debilitating</a:t>
            </a:r>
            <a:endParaRPr lang="en-US" sz="3200" b="1" i="0" dirty="0">
              <a:solidFill>
                <a:srgbClr val="000000"/>
              </a:solidFill>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600"/>
              </a:spcBef>
              <a:spcAft>
                <a:spcPts val="600"/>
              </a:spcAft>
            </a:pPr>
            <a:r>
              <a:rPr lang="en-US" b="1" i="0" dirty="0">
                <a:solidFill>
                  <a:srgbClr val="000000"/>
                </a:solidFill>
                <a:effectLst>
                  <a:outerShdw blurRad="38100" dist="38100" dir="2700000" algn="tl">
                    <a:srgbClr val="000000">
                      <a:alpha val="43137"/>
                    </a:srgbClr>
                  </a:outerShdw>
                </a:effectLst>
                <a:latin typeface="Arial Rounded MT Bold" panose="020F0704030504030204" pitchFamily="34" charset="0"/>
              </a:rPr>
              <a:t>When our fears threaten to overwhelm us, we should recall the</a:t>
            </a:r>
            <a:endParaRPr lang="en-US" b="1" i="0" dirty="0">
              <a:solidFill>
                <a:srgbClr val="000000"/>
              </a:solidFill>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600"/>
              </a:spcBef>
              <a:spcAft>
                <a:spcPts val="600"/>
              </a:spcAft>
              <a:buNone/>
            </a:pPr>
            <a:r>
              <a:rPr lang="en-US" b="1" i="0" dirty="0">
                <a:solidFill>
                  <a:srgbClr val="000000"/>
                </a:solidFill>
                <a:effectLst>
                  <a:outerShdw blurRad="38100" dist="38100" dir="2700000" algn="tl">
                    <a:srgbClr val="000000">
                      <a:alpha val="43137"/>
                    </a:srgbClr>
                  </a:outerShdw>
                </a:effectLst>
                <a:latin typeface="Arial Rounded MT Bold" panose="020F0704030504030204" pitchFamily="34" charset="0"/>
              </a:rPr>
              <a:t> words of David: “The Lord who delivered me from the paw of the</a:t>
            </a:r>
            <a:endParaRPr lang="en-US" b="1" i="0" dirty="0">
              <a:solidFill>
                <a:srgbClr val="000000"/>
              </a:solidFill>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600"/>
              </a:spcBef>
              <a:spcAft>
                <a:spcPts val="600"/>
              </a:spcAft>
              <a:buNone/>
            </a:pPr>
            <a:r>
              <a:rPr lang="en-US" b="1" i="0" dirty="0">
                <a:solidFill>
                  <a:srgbClr val="000000"/>
                </a:solidFill>
                <a:effectLst>
                  <a:outerShdw blurRad="38100" dist="38100" dir="2700000" algn="tl">
                    <a:srgbClr val="000000">
                      <a:alpha val="43137"/>
                    </a:srgbClr>
                  </a:outerShdw>
                </a:effectLst>
                <a:latin typeface="Arial Rounded MT Bold" panose="020F0704030504030204" pitchFamily="34" charset="0"/>
              </a:rPr>
              <a:t> lion and from the paw of the bear will deliver me from the hand of</a:t>
            </a:r>
            <a:endParaRPr lang="en-US" b="1" i="0" dirty="0">
              <a:solidFill>
                <a:srgbClr val="000000"/>
              </a:solidFill>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600"/>
              </a:spcBef>
              <a:spcAft>
                <a:spcPts val="600"/>
              </a:spcAft>
              <a:buNone/>
            </a:pPr>
            <a:r>
              <a:rPr lang="en-US" b="1" i="0" dirty="0">
                <a:solidFill>
                  <a:srgbClr val="000000"/>
                </a:solidFill>
                <a:effectLst>
                  <a:outerShdw blurRad="38100" dist="38100" dir="2700000" algn="tl">
                    <a:srgbClr val="000000">
                      <a:alpha val="43137"/>
                    </a:srgbClr>
                  </a:outerShdw>
                </a:effectLst>
                <a:latin typeface="Arial Rounded MT Bold" panose="020F0704030504030204" pitchFamily="34" charset="0"/>
              </a:rPr>
              <a:t> this Philistine” -</a:t>
            </a:r>
            <a:r>
              <a:rPr lang="en-US" b="1" i="0" u="none" strike="noStrike" dirty="0">
                <a:effectLst>
                  <a:outerShdw blurRad="38100" dist="38100" dir="2700000" algn="tl">
                    <a:srgbClr val="000000">
                      <a:alpha val="43137"/>
                    </a:srgbClr>
                  </a:outerShdw>
                </a:effectLst>
                <a:latin typeface="Arial Rounded MT Bold" panose="020F0704030504030204" pitchFamily="34" charset="0"/>
              </a:rPr>
              <a:t>1 Samuel 17:37</a:t>
            </a:r>
            <a:endParaRPr lang="en-US" b="1" i="0" dirty="0">
              <a:solidFill>
                <a:srgbClr val="000000"/>
              </a:solidFill>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0"/>
              </a:spcBef>
            </a:pPr>
            <a:r>
              <a:rPr lang="en-US" sz="3200" b="1" dirty="0">
                <a:solidFill>
                  <a:srgbClr val="000000"/>
                </a:solidFill>
                <a:effectLst>
                  <a:outerShdw blurRad="38100" dist="38100" dir="2700000" algn="tl">
                    <a:srgbClr val="000000">
                      <a:alpha val="43137"/>
                    </a:srgbClr>
                  </a:outerShdw>
                </a:effectLst>
                <a:latin typeface="Arial Rounded MT Bold" panose="020F0704030504030204" pitchFamily="34" charset="0"/>
              </a:rPr>
              <a:t>We Stand on “What Is”</a:t>
            </a:r>
            <a:endParaRPr lang="en-US" sz="3200" b="1" dirty="0">
              <a:solidFill>
                <a:srgbClr val="000000"/>
              </a:solidFill>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1200"/>
              </a:spcBef>
            </a:pPr>
            <a:r>
              <a:rPr lang="en-US" sz="3200" b="1" i="0" dirty="0">
                <a:solidFill>
                  <a:srgbClr val="000000"/>
                </a:solidFill>
                <a:effectLst>
                  <a:outerShdw blurRad="38100" dist="38100" dir="2700000" algn="tl">
                    <a:srgbClr val="000000">
                      <a:alpha val="43137"/>
                    </a:srgbClr>
                  </a:outerShdw>
                </a:effectLst>
                <a:latin typeface="Arial Rounded MT Bold" panose="020F0704030504030204" pitchFamily="34" charset="0"/>
              </a:rPr>
              <a:t>Our Faith Becomes Our Shield</a:t>
            </a:r>
            <a:endParaRPr lang="en-US" sz="3200" b="1" i="0" dirty="0">
              <a:solidFill>
                <a:srgbClr val="000000"/>
              </a:solidFill>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2000"/>
                                        <p:tgtEl>
                                          <p:spTgt spid="3">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childTnLst>
                          </p:cTn>
                        </p:par>
                        <p:par>
                          <p:cTn id="11" fill="hold">
                            <p:stCondLst>
                              <p:cond delay="2000"/>
                            </p:stCondLst>
                            <p:childTnLst>
                              <p:par>
                                <p:cTn id="12" presetID="21" presetClass="entr" presetSubtype="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heel(1)">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heel(1)">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heel(1)">
                                      <p:cBhvr>
                                        <p:cTn id="24" dur="2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heel(1)">
                                      <p:cBhvr>
                                        <p:cTn id="29" dur="2000"/>
                                        <p:tgtEl>
                                          <p:spTgt spid="3">
                                            <p:txEl>
                                              <p:pRg st="4" end="4"/>
                                            </p:txEl>
                                          </p:spTgt>
                                        </p:tgtEl>
                                      </p:cBhvr>
                                    </p:animEffect>
                                  </p:childTnLst>
                                </p:cTn>
                              </p:par>
                            </p:childTnLst>
                          </p:cTn>
                        </p:par>
                        <p:par>
                          <p:cTn id="30" fill="hold">
                            <p:stCondLst>
                              <p:cond delay="2000"/>
                            </p:stCondLst>
                            <p:childTnLst>
                              <p:par>
                                <p:cTn id="31" presetID="21" presetClass="entr" presetSubtype="1"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heel(1)">
                                      <p:cBhvr>
                                        <p:cTn id="33" dur="2000"/>
                                        <p:tgtEl>
                                          <p:spTgt spid="3">
                                            <p:txEl>
                                              <p:pRg st="5" end="5"/>
                                            </p:txEl>
                                          </p:spTgt>
                                        </p:tgtEl>
                                      </p:cBhvr>
                                    </p:animEffect>
                                  </p:childTnLst>
                                </p:cTn>
                              </p:par>
                            </p:childTnLst>
                          </p:cTn>
                        </p:par>
                        <p:par>
                          <p:cTn id="34" fill="hold">
                            <p:stCondLst>
                              <p:cond delay="4000"/>
                            </p:stCondLst>
                            <p:childTnLst>
                              <p:par>
                                <p:cTn id="35" presetID="21" presetClass="entr" presetSubtype="1"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heel(1)">
                                      <p:cBhvr>
                                        <p:cTn id="37" dur="2000"/>
                                        <p:tgtEl>
                                          <p:spTgt spid="3">
                                            <p:txEl>
                                              <p:pRg st="6" end="6"/>
                                            </p:txEl>
                                          </p:spTgt>
                                        </p:tgtEl>
                                      </p:cBhvr>
                                    </p:animEffect>
                                  </p:childTnLst>
                                </p:cTn>
                              </p:par>
                            </p:childTnLst>
                          </p:cTn>
                        </p:par>
                        <p:par>
                          <p:cTn id="38" fill="hold">
                            <p:stCondLst>
                              <p:cond delay="6000"/>
                            </p:stCondLst>
                            <p:childTnLst>
                              <p:par>
                                <p:cTn id="39" presetID="21" presetClass="entr" presetSubtype="1" fill="hold" grpId="0" nodeType="after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wheel(1)">
                                      <p:cBhvr>
                                        <p:cTn id="41" dur="20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wheel(1)">
                                      <p:cBhvr>
                                        <p:cTn id="46" dur="2000"/>
                                        <p:tgtEl>
                                          <p:spTgt spid="3">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wheel(1)">
                                      <p:cBhvr>
                                        <p:cTn id="51"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486" y="0"/>
            <a:ext cx="10733314" cy="6564086"/>
          </a:xfrm>
          <a:solidFill>
            <a:schemeClr val="bg1">
              <a:alpha val="92000"/>
            </a:schemeClr>
          </a:solidFill>
        </p:spPr>
        <p:txBody>
          <a:bodyPr>
            <a:normAutofit/>
          </a:bodyPr>
          <a:lstStyle/>
          <a:p>
            <a:pPr marR="0" indent="-457200" algn="ctr">
              <a:lnSpc>
                <a:spcPct val="100000"/>
              </a:lnSpc>
              <a:spcBef>
                <a:spcPts val="0"/>
              </a:spcBef>
              <a:spcAft>
                <a:spcPts val="0"/>
              </a:spcAft>
              <a:buFont typeface="Wingdings" panose="05000000000000000000" pitchFamily="2" charset="2"/>
              <a:buChar char="q"/>
            </a:pPr>
            <a:r>
              <a:rPr lang="en-US" sz="30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David’s Faith was not a Blind Faith</a:t>
            </a:r>
            <a:endParaRPr lang="en-US" sz="30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marR="0" algn="ctr">
              <a:lnSpc>
                <a:spcPct val="100000"/>
              </a:lnSpc>
              <a:spcBef>
                <a:spcPts val="0"/>
              </a:spcBef>
              <a:spcAft>
                <a:spcPts val="0"/>
              </a:spcAft>
            </a:pPr>
            <a:r>
              <a:rPr lang="en-US" sz="30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 </a:t>
            </a:r>
            <a:r>
              <a:rPr lang="en-US"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It was a faith born out of experience</a:t>
            </a:r>
            <a:r>
              <a:rPr lang="en-US" u="none"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 </a:t>
            </a:r>
            <a:endParaRPr lang="en-US"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marL="0" marR="0" algn="ctr">
              <a:lnSpc>
                <a:spcPct val="120000"/>
              </a:lnSpc>
              <a:spcBef>
                <a:spcPts val="0"/>
              </a:spcBef>
              <a:spcAft>
                <a:spcPts val="0"/>
              </a:spcAft>
            </a:pPr>
            <a:r>
              <a:rPr lang="en-US"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Faith is not a </a:t>
            </a:r>
            <a:r>
              <a:rPr lang="en-US"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FEELING; it is a </a:t>
            </a:r>
            <a:r>
              <a:rPr lang="en-US"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CHOICE</a:t>
            </a:r>
            <a:endParaRPr lang="en-US" b="1"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marR="0" indent="-457200" algn="ctr">
              <a:lnSpc>
                <a:spcPct val="100000"/>
              </a:lnSpc>
              <a:spcBef>
                <a:spcPts val="1400"/>
              </a:spcBef>
              <a:spcAft>
                <a:spcPts val="0"/>
              </a:spcAft>
              <a:buFont typeface="Wingdings" panose="05000000000000000000" pitchFamily="2" charset="2"/>
              <a:buChar char="q"/>
            </a:pPr>
            <a:r>
              <a:rPr lang="en-US" sz="30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David’s Faith was also a Courageous Faith</a:t>
            </a:r>
            <a:endParaRPr lang="en-US" sz="3000"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marR="0" algn="ctr">
              <a:lnSpc>
                <a:spcPct val="100000"/>
              </a:lnSpc>
              <a:spcBef>
                <a:spcPts val="0"/>
              </a:spcBef>
              <a:spcAft>
                <a:spcPts val="0"/>
              </a:spcAft>
            </a:pPr>
            <a:r>
              <a:rPr lang="en-US"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Faith requires courage</a:t>
            </a:r>
            <a:r>
              <a:rPr lang="en-US"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 to step out of our comfort zones…</a:t>
            </a:r>
            <a:endParaRPr lang="en-US"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marR="0" indent="0" algn="ctr">
              <a:lnSpc>
                <a:spcPct val="100000"/>
              </a:lnSpc>
              <a:spcBef>
                <a:spcPts val="0"/>
              </a:spcBef>
              <a:spcAft>
                <a:spcPts val="0"/>
              </a:spcAft>
              <a:buNone/>
            </a:pPr>
            <a:r>
              <a:rPr lang="en-US"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 …to face our fears, and to take risks </a:t>
            </a:r>
            <a:r>
              <a:rPr lang="en-US" u="none"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 </a:t>
            </a:r>
            <a:endParaRPr lang="en-US" u="none"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R="0" indent="-457200" algn="ctr">
              <a:lnSpc>
                <a:spcPct val="100000"/>
              </a:lnSpc>
              <a:spcBef>
                <a:spcPts val="1400"/>
              </a:spcBef>
              <a:spcAft>
                <a:spcPts val="0"/>
              </a:spcAft>
              <a:buFont typeface="Wingdings" panose="05000000000000000000" pitchFamily="2" charset="2"/>
              <a:buChar char="q"/>
            </a:pPr>
            <a:r>
              <a:rPr lang="en-US" sz="30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David’s Faith was also a Humble Faith</a:t>
            </a:r>
            <a:r>
              <a:rPr lang="en-US" sz="3000"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 </a:t>
            </a:r>
            <a:endParaRPr lang="en-US" sz="3000"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marR="0" algn="ctr">
              <a:lnSpc>
                <a:spcPct val="100000"/>
              </a:lnSpc>
              <a:spcBef>
                <a:spcPts val="0"/>
              </a:spcBef>
              <a:spcAft>
                <a:spcPts val="0"/>
              </a:spcAft>
            </a:pPr>
            <a:r>
              <a:rPr lang="en-US"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He did not rely on his own strength or abilities</a:t>
            </a:r>
            <a:r>
              <a:rPr lang="en-US" u="none"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 </a:t>
            </a:r>
            <a:endParaRPr lang="en-US"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marL="0" marR="0" algn="ctr">
              <a:lnSpc>
                <a:spcPct val="100000"/>
              </a:lnSpc>
              <a:spcBef>
                <a:spcPts val="0"/>
              </a:spcBef>
              <a:spcAft>
                <a:spcPts val="0"/>
              </a:spcAft>
            </a:pPr>
            <a:r>
              <a:rPr lang="en-US"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Faith requires humility </a:t>
            </a:r>
            <a:r>
              <a:rPr lang="en-US"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to acknowledge dependence on God</a:t>
            </a:r>
            <a:endParaRPr lang="en-US"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marR="0" indent="-457200" algn="ctr">
              <a:lnSpc>
                <a:spcPct val="100000"/>
              </a:lnSpc>
              <a:spcBef>
                <a:spcPts val="1400"/>
              </a:spcBef>
              <a:spcAft>
                <a:spcPts val="0"/>
              </a:spcAft>
              <a:buFont typeface="Wingdings" panose="05000000000000000000" pitchFamily="2" charset="2"/>
              <a:buChar char="q"/>
            </a:pPr>
            <a:r>
              <a:rPr lang="en-US" sz="30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David’s Faith was a Victorious Faith</a:t>
            </a:r>
            <a:endParaRPr lang="en-US" sz="30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marR="0" algn="ctr">
              <a:lnSpc>
                <a:spcPct val="100000"/>
              </a:lnSpc>
              <a:spcBef>
                <a:spcPts val="0"/>
              </a:spcBef>
              <a:spcAft>
                <a:spcPts val="0"/>
              </a:spcAft>
            </a:pPr>
            <a:r>
              <a:rPr lang="en-US"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He did not just talk about his faith; he lived it out</a:t>
            </a:r>
            <a:endParaRPr lang="en-US"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marR="0" algn="ctr">
              <a:lnSpc>
                <a:spcPct val="100000"/>
              </a:lnSpc>
              <a:spcBef>
                <a:spcPts val="0"/>
              </a:spcBef>
              <a:spcAft>
                <a:spcPts val="0"/>
              </a:spcAft>
            </a:pPr>
            <a:r>
              <a:rPr lang="en-US"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He did not just profess his trust in God; he demonstrated it</a:t>
            </a:r>
            <a:endParaRPr lang="en-US"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marR="0" algn="ctr">
              <a:lnSpc>
                <a:spcPct val="100000"/>
              </a:lnSpc>
              <a:spcBef>
                <a:spcPts val="0"/>
              </a:spcBef>
              <a:spcAft>
                <a:spcPts val="0"/>
              </a:spcAft>
            </a:pPr>
            <a:r>
              <a:rPr lang="en-US"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He faced the giant with a sling and a stone</a:t>
            </a:r>
            <a:endParaRPr lang="en-US"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marL="0" marR="0" indent="0">
              <a:lnSpc>
                <a:spcPct val="150000"/>
              </a:lnSpc>
              <a:spcBef>
                <a:spcPts val="0"/>
              </a:spcBef>
              <a:spcAft>
                <a:spcPts val="0"/>
              </a:spcAft>
              <a:buNone/>
            </a:pPr>
            <a:endParaRPr lang="en-US" sz="1800" dirty="0">
              <a:effectLst>
                <a:outerShdw blurRad="38100" dist="38100" dir="2700000" algn="tl">
                  <a:srgbClr val="000000">
                    <a:alpha val="43137"/>
                  </a:srgbClr>
                </a:outerShdw>
              </a:effectLst>
              <a:latin typeface="Arial" panose="020B0604020202020204" pitchFamily="34" charset="0"/>
              <a:ea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3">
                                            <p:txEl>
                                              <p:pRg st="3" end="3"/>
                                            </p:txEl>
                                          </p:spTgt>
                                        </p:tgtEl>
                                      </p:cBhvr>
                                    </p:animEffec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p:cTn id="3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3">
                                            <p:txEl>
                                              <p:pRg st="4" end="4"/>
                                            </p:txEl>
                                          </p:spTgt>
                                        </p:tgtEl>
                                      </p:cBhvr>
                                    </p:animEffect>
                                  </p:childTnLst>
                                </p:cTn>
                              </p:par>
                            </p:childTnLst>
                          </p:cTn>
                        </p:par>
                        <p:par>
                          <p:cTn id="40" fill="hold">
                            <p:stCondLst>
                              <p:cond delay="1000"/>
                            </p:stCondLst>
                            <p:childTnLst>
                              <p:par>
                                <p:cTn id="41" presetID="53" presetClass="entr" presetSubtype="16" fill="hold" grpId="0" nodeType="after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p:cTn id="4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5" dur="5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p:cTn id="5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2" dur="500"/>
                                        <p:tgtEl>
                                          <p:spTgt spid="3">
                                            <p:txEl>
                                              <p:pRg st="6" end="6"/>
                                            </p:txEl>
                                          </p:spTgt>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par>
                          <p:cTn id="59" fill="hold">
                            <p:stCondLst>
                              <p:cond delay="1000"/>
                            </p:stCondLst>
                            <p:childTnLst>
                              <p:par>
                                <p:cTn id="60" presetID="53" presetClass="entr" presetSubtype="16" fill="hold" grpId="0" nodeType="after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 calcmode="lin" valueType="num">
                                      <p:cBhvr>
                                        <p:cTn id="62"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3"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4" dur="500"/>
                                        <p:tgtEl>
                                          <p:spTgt spid="3">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3">
                                            <p:txEl>
                                              <p:pRg st="9" end="9"/>
                                            </p:txEl>
                                          </p:spTgt>
                                        </p:tgtEl>
                                        <p:attrNameLst>
                                          <p:attrName>style.visibility</p:attrName>
                                        </p:attrNameLst>
                                      </p:cBhvr>
                                      <p:to>
                                        <p:strVal val="visible"/>
                                      </p:to>
                                    </p:set>
                                    <p:anim calcmode="lin" valueType="num">
                                      <p:cBhvr>
                                        <p:cTn id="69"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70"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71" dur="500"/>
                                        <p:tgtEl>
                                          <p:spTgt spid="3">
                                            <p:txEl>
                                              <p:pRg st="9" end="9"/>
                                            </p:txEl>
                                          </p:spTgt>
                                        </p:tgtEl>
                                      </p:cBhvr>
                                    </p:animEffect>
                                  </p:childTnLst>
                                </p:cTn>
                              </p:par>
                            </p:childTnLst>
                          </p:cTn>
                        </p:par>
                        <p:par>
                          <p:cTn id="72" fill="hold">
                            <p:stCondLst>
                              <p:cond delay="500"/>
                            </p:stCondLst>
                            <p:childTnLst>
                              <p:par>
                                <p:cTn id="73" presetID="53" presetClass="entr" presetSubtype="16" fill="hold" grpId="0" nodeType="afterEffect">
                                  <p:stCondLst>
                                    <p:cond delay="0"/>
                                  </p:stCondLst>
                                  <p:childTnLst>
                                    <p:set>
                                      <p:cBhvr>
                                        <p:cTn id="74" dur="1" fill="hold">
                                          <p:stCondLst>
                                            <p:cond delay="0"/>
                                          </p:stCondLst>
                                        </p:cTn>
                                        <p:tgtEl>
                                          <p:spTgt spid="3">
                                            <p:txEl>
                                              <p:pRg st="10" end="10"/>
                                            </p:txEl>
                                          </p:spTgt>
                                        </p:tgtEl>
                                        <p:attrNameLst>
                                          <p:attrName>style.visibility</p:attrName>
                                        </p:attrNameLst>
                                      </p:cBhvr>
                                      <p:to>
                                        <p:strVal val="visible"/>
                                      </p:to>
                                    </p:set>
                                    <p:anim calcmode="lin" valueType="num">
                                      <p:cBhvr>
                                        <p:cTn id="75"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6"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77" dur="500"/>
                                        <p:tgtEl>
                                          <p:spTgt spid="3">
                                            <p:txEl>
                                              <p:pRg st="10" end="10"/>
                                            </p:txEl>
                                          </p:spTgt>
                                        </p:tgtEl>
                                      </p:cBhvr>
                                    </p:animEffect>
                                  </p:childTnLst>
                                </p:cTn>
                              </p:par>
                            </p:childTnLst>
                          </p:cTn>
                        </p:par>
                        <p:par>
                          <p:cTn id="78" fill="hold">
                            <p:stCondLst>
                              <p:cond delay="1000"/>
                            </p:stCondLst>
                            <p:childTnLst>
                              <p:par>
                                <p:cTn id="79" presetID="53" presetClass="entr" presetSubtype="16" fill="hold" grpId="0" nodeType="afterEffect">
                                  <p:stCondLst>
                                    <p:cond delay="0"/>
                                  </p:stCondLst>
                                  <p:childTnLst>
                                    <p:set>
                                      <p:cBhvr>
                                        <p:cTn id="80" dur="1" fill="hold">
                                          <p:stCondLst>
                                            <p:cond delay="0"/>
                                          </p:stCondLst>
                                        </p:cTn>
                                        <p:tgtEl>
                                          <p:spTgt spid="3">
                                            <p:txEl>
                                              <p:pRg st="11" end="11"/>
                                            </p:txEl>
                                          </p:spTgt>
                                        </p:tgtEl>
                                        <p:attrNameLst>
                                          <p:attrName>style.visibility</p:attrName>
                                        </p:attrNameLst>
                                      </p:cBhvr>
                                      <p:to>
                                        <p:strVal val="visible"/>
                                      </p:to>
                                    </p:set>
                                    <p:anim calcmode="lin" valueType="num">
                                      <p:cBhvr>
                                        <p:cTn id="81"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82"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83" dur="500"/>
                                        <p:tgtEl>
                                          <p:spTgt spid="3">
                                            <p:txEl>
                                              <p:pRg st="11" end="11"/>
                                            </p:txEl>
                                          </p:spTgt>
                                        </p:tgtEl>
                                      </p:cBhvr>
                                    </p:animEffect>
                                  </p:childTnLst>
                                </p:cTn>
                              </p:par>
                            </p:childTnLst>
                          </p:cTn>
                        </p:par>
                        <p:par>
                          <p:cTn id="84" fill="hold">
                            <p:stCondLst>
                              <p:cond delay="1500"/>
                            </p:stCondLst>
                            <p:childTnLst>
                              <p:par>
                                <p:cTn id="85" presetID="53" presetClass="entr" presetSubtype="16" fill="hold" grpId="0" nodeType="afterEffect">
                                  <p:stCondLst>
                                    <p:cond delay="0"/>
                                  </p:stCondLst>
                                  <p:childTnLst>
                                    <p:set>
                                      <p:cBhvr>
                                        <p:cTn id="86" dur="1" fill="hold">
                                          <p:stCondLst>
                                            <p:cond delay="0"/>
                                          </p:stCondLst>
                                        </p:cTn>
                                        <p:tgtEl>
                                          <p:spTgt spid="3">
                                            <p:txEl>
                                              <p:pRg st="12" end="12"/>
                                            </p:txEl>
                                          </p:spTgt>
                                        </p:tgtEl>
                                        <p:attrNameLst>
                                          <p:attrName>style.visibility</p:attrName>
                                        </p:attrNameLst>
                                      </p:cBhvr>
                                      <p:to>
                                        <p:strVal val="visible"/>
                                      </p:to>
                                    </p:set>
                                    <p:anim calcmode="lin" valueType="num">
                                      <p:cBhvr>
                                        <p:cTn id="87" dur="5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88" dur="500" fill="hold"/>
                                        <p:tgtEl>
                                          <p:spTgt spid="3">
                                            <p:txEl>
                                              <p:pRg st="12" end="12"/>
                                            </p:txEl>
                                          </p:spTgt>
                                        </p:tgtEl>
                                        <p:attrNameLst>
                                          <p:attrName>ppt_h</p:attrName>
                                        </p:attrNameLst>
                                      </p:cBhvr>
                                      <p:tavLst>
                                        <p:tav tm="0">
                                          <p:val>
                                            <p:fltVal val="0"/>
                                          </p:val>
                                        </p:tav>
                                        <p:tav tm="100000">
                                          <p:val>
                                            <p:strVal val="#ppt_h"/>
                                          </p:val>
                                        </p:tav>
                                      </p:tavLst>
                                    </p:anim>
                                    <p:animEffect transition="in" filter="fade">
                                      <p:cBhvr>
                                        <p:cTn id="8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p:cNvPicPr>
            <a:picLocks noChangeAspect="1" noChangeArrowheads="1"/>
          </p:cNvPicPr>
          <p:nvPr/>
        </p:nvPicPr>
        <p:blipFill rotWithShape="1">
          <a:blip r:embed="rId1"/>
          <a:srcRect l="30770"/>
          <a:stretch>
            <a:fillRect/>
          </a:stretch>
        </p:blipFill>
        <p:spPr bwMode="auto">
          <a:xfrm>
            <a:off x="1828800" y="152400"/>
            <a:ext cx="8458200" cy="6477000"/>
          </a:xfrm>
          <a:prstGeom prst="rect">
            <a:avLst/>
          </a:prstGeom>
          <a:noFill/>
          <a:extLst>
            <a:ext uri="{909E8E84-426E-40DD-AFC4-6F175D3DCCD1}">
              <a14:hiddenFill xmlns:a14="http://schemas.microsoft.com/office/drawing/2010/main">
                <a:solidFill>
                  <a:srgbClr val="FFFFFF"/>
                </a:solidFill>
              </a14:hiddenFill>
            </a:ext>
          </a:extLst>
        </p:spPr>
      </p:pic>
      <p:sp>
        <p:nvSpPr>
          <p:cNvPr id="17411" name="Rectangle 3"/>
          <p:cNvSpPr>
            <a:spLocks noGrp="1" noChangeArrowheads="1"/>
          </p:cNvSpPr>
          <p:nvPr>
            <p:ph type="ctrTitle" idx="4294967295"/>
          </p:nvPr>
        </p:nvSpPr>
        <p:spPr>
          <a:xfrm>
            <a:off x="6057900" y="152400"/>
            <a:ext cx="6106886" cy="1295400"/>
          </a:xfrm>
          <a:solidFill>
            <a:srgbClr val="FFFFFF">
              <a:alpha val="75000"/>
            </a:srgbClr>
          </a:solidFill>
          <a:ln cap="flat" algn="ctr">
            <a:solidFill>
              <a:srgbClr val="000000"/>
            </a:solidFill>
            <a:miter lim="800000"/>
          </a:ln>
        </p:spPr>
        <p:txBody>
          <a:bodyPr>
            <a:normAutofit fontScale="90000"/>
          </a:bodyPr>
          <a:lstStyle/>
          <a:p>
            <a:pPr algn="ctr" eaLnBrk="1" hangingPunct="1">
              <a:lnSpc>
                <a:spcPct val="100000"/>
              </a:lnSpc>
            </a:pPr>
            <a:r>
              <a:rPr lang="en-US" altLang="en-US" b="1" dirty="0">
                <a:solidFill>
                  <a:schemeClr val="tx1"/>
                </a:solidFill>
                <a:effectLst>
                  <a:outerShdw blurRad="38100" dist="38100" dir="2700000" algn="tl">
                    <a:srgbClr val="000000">
                      <a:alpha val="43137"/>
                    </a:srgbClr>
                  </a:outerShdw>
                </a:effectLst>
                <a:latin typeface="Arial Rounded MT Bold" panose="020F0704030504030204" pitchFamily="34" charset="0"/>
              </a:rPr>
              <a:t>David Saw Differently</a:t>
            </a:r>
            <a:r>
              <a:rPr lang="en-US" altLang="en-US" b="1" dirty="0">
                <a:solidFill>
                  <a:schemeClr val="tx1"/>
                </a:solidFill>
                <a:effectLst>
                  <a:outerShdw blurRad="38100" dist="38100" dir="2700000" algn="tl">
                    <a:srgbClr val="000000">
                      <a:alpha val="43137"/>
                    </a:srgbClr>
                  </a:outerShdw>
                </a:effectLst>
              </a:rPr>
              <a:t>…</a:t>
            </a:r>
            <a:r>
              <a:rPr lang="en-US" altLang="en-US" b="1" dirty="0">
                <a:solidFill>
                  <a:schemeClr val="tx1"/>
                </a:solidFill>
                <a:effectLst>
                  <a:outerShdw blurRad="38100" dist="38100" dir="2700000" algn="tl">
                    <a:srgbClr val="000000">
                      <a:alpha val="43137"/>
                    </a:srgbClr>
                  </a:outerShdw>
                </a:effectLst>
                <a:latin typeface="Arial Rounded MT Bold" panose="020F0704030504030204" pitchFamily="34" charset="0"/>
              </a:rPr>
              <a:t> </a:t>
            </a:r>
            <a:br>
              <a:rPr lang="en-US" altLang="en-US" b="1" dirty="0">
                <a:solidFill>
                  <a:schemeClr val="tx1"/>
                </a:solidFill>
                <a:effectLst>
                  <a:outerShdw blurRad="38100" dist="38100" dir="2700000" algn="tl">
                    <a:srgbClr val="000000">
                      <a:alpha val="43137"/>
                    </a:srgbClr>
                  </a:outerShdw>
                </a:effectLst>
                <a:latin typeface="Arial Rounded MT Bold" panose="020F0704030504030204" pitchFamily="34" charset="0"/>
              </a:rPr>
            </a:br>
            <a:r>
              <a:rPr lang="en-US" altLang="en-US" b="1" dirty="0">
                <a:solidFill>
                  <a:schemeClr val="tx1"/>
                </a:solidFill>
                <a:effectLst>
                  <a:outerShdw blurRad="38100" dist="38100" dir="2700000" algn="tl">
                    <a:srgbClr val="000000">
                      <a:alpha val="43137"/>
                    </a:srgbClr>
                  </a:outerShdw>
                </a:effectLst>
                <a:latin typeface="Arial Rounded MT Bold" panose="020F0704030504030204" pitchFamily="34" charset="0"/>
              </a:rPr>
              <a:t>7 Reasons</a:t>
            </a:r>
            <a:endParaRPr lang="en-US" altLang="en-US"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p:txBody>
      </p:sp>
      <p:sp>
        <p:nvSpPr>
          <p:cNvPr id="63492" name="Rectangle 4"/>
          <p:cNvSpPr>
            <a:spLocks noGrp="1" noChangeArrowheads="1"/>
          </p:cNvSpPr>
          <p:nvPr>
            <p:ph type="subTitle" idx="4294967295"/>
          </p:nvPr>
        </p:nvSpPr>
        <p:spPr>
          <a:xfrm>
            <a:off x="2449286" y="2133600"/>
            <a:ext cx="8349342" cy="3962400"/>
          </a:xfrm>
          <a:solidFill>
            <a:srgbClr val="FFFFFF">
              <a:alpha val="75000"/>
            </a:srgbClr>
          </a:solidFill>
          <a:ln w="12700">
            <a:solidFill>
              <a:srgbClr val="000000"/>
            </a:solidFill>
            <a:miter lim="800000"/>
          </a:ln>
        </p:spPr>
        <p:txBody>
          <a:bodyPr>
            <a:normAutofit fontScale="92500" lnSpcReduction="10000"/>
          </a:bodyPr>
          <a:lstStyle/>
          <a:p>
            <a:pPr algn="ctr">
              <a:lnSpc>
                <a:spcPct val="100000"/>
              </a:lnSpc>
              <a:buFont typeface="Wingdings" panose="05000000000000000000" pitchFamily="2" charset="2"/>
              <a:buChar char="q"/>
            </a:pPr>
            <a:r>
              <a:rPr lang="en-US" altLang="en-US" sz="3200" b="1" dirty="0">
                <a:effectLst>
                  <a:outerShdw blurRad="38100" dist="38100" dir="2700000" algn="tl">
                    <a:srgbClr val="000000">
                      <a:alpha val="43137"/>
                    </a:srgbClr>
                  </a:outerShdw>
                </a:effectLst>
                <a:latin typeface="Arial Rounded MT Bold" panose="020F0704030504030204" pitchFamily="34" charset="0"/>
              </a:rPr>
              <a:t>His </a:t>
            </a:r>
            <a:r>
              <a:rPr lang="en-US" altLang="en-US" sz="3200" b="1" u="sng" dirty="0">
                <a:effectLst>
                  <a:outerShdw blurRad="38100" dist="38100" dir="2700000" algn="tl">
                    <a:srgbClr val="000000">
                      <a:alpha val="43137"/>
                    </a:srgbClr>
                  </a:outerShdw>
                </a:effectLst>
                <a:latin typeface="Arial Rounded MT Bold" panose="020F0704030504030204" pitchFamily="34" charset="0"/>
              </a:rPr>
              <a:t>Experience</a:t>
            </a:r>
            <a:r>
              <a:rPr lang="en-US" altLang="en-US" sz="3200" b="1" dirty="0">
                <a:effectLst>
                  <a:outerShdw blurRad="38100" dist="38100" dir="2700000" algn="tl">
                    <a:srgbClr val="000000">
                      <a:alpha val="43137"/>
                    </a:srgbClr>
                  </a:outerShdw>
                </a:effectLst>
                <a:latin typeface="Arial Rounded MT Bold" panose="020F0704030504030204" pitchFamily="34" charset="0"/>
              </a:rPr>
              <a:t> was Different (34)</a:t>
            </a: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914400" lvl="1" indent="-457200" algn="ctr">
              <a:lnSpc>
                <a:spcPct val="100000"/>
              </a:lnSpc>
              <a:spcBef>
                <a:spcPct val="15000"/>
              </a:spcBef>
            </a:pPr>
            <a:r>
              <a:rPr lang="en-US" altLang="en-US" sz="2800" i="1" dirty="0">
                <a:effectLst>
                  <a:outerShdw blurRad="38100" dist="38100" dir="2700000" algn="tl">
                    <a:srgbClr val="000000">
                      <a:alpha val="43137"/>
                    </a:srgbClr>
                  </a:outerShdw>
                </a:effectLst>
                <a:latin typeface="Arial Rounded MT Bold" panose="020F0704030504030204" pitchFamily="34" charset="0"/>
              </a:rPr>
              <a:t>he brought to battlefield past victories</a:t>
            </a:r>
            <a:endParaRPr lang="en-US" altLang="en-US" sz="2800" b="1" i="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1200"/>
              </a:spcBef>
              <a:buFont typeface="Wingdings" panose="05000000000000000000" pitchFamily="2" charset="2"/>
              <a:buChar char="q"/>
            </a:pPr>
            <a:r>
              <a:rPr lang="en-US" altLang="en-US" sz="3200" b="1" dirty="0">
                <a:effectLst>
                  <a:outerShdw blurRad="38100" dist="38100" dir="2700000" algn="tl">
                    <a:srgbClr val="000000">
                      <a:alpha val="43137"/>
                    </a:srgbClr>
                  </a:outerShdw>
                </a:effectLst>
                <a:latin typeface="Arial Rounded MT Bold" panose="020F0704030504030204" pitchFamily="34" charset="0"/>
              </a:rPr>
              <a:t>His </a:t>
            </a:r>
            <a:r>
              <a:rPr lang="en-US" altLang="en-US" sz="3200" b="1" u="sng" dirty="0">
                <a:effectLst>
                  <a:outerShdw blurRad="38100" dist="38100" dir="2700000" algn="tl">
                    <a:srgbClr val="000000">
                      <a:alpha val="43137"/>
                    </a:srgbClr>
                  </a:outerShdw>
                </a:effectLst>
                <a:latin typeface="Arial Rounded MT Bold" panose="020F0704030504030204" pitchFamily="34" charset="0"/>
              </a:rPr>
              <a:t>Perspective</a:t>
            </a:r>
            <a:r>
              <a:rPr lang="en-US" altLang="en-US" sz="3200" b="1" dirty="0">
                <a:effectLst>
                  <a:outerShdw blurRad="38100" dist="38100" dir="2700000" algn="tl">
                    <a:srgbClr val="000000">
                      <a:alpha val="43137"/>
                    </a:srgbClr>
                  </a:outerShdw>
                </a:effectLst>
                <a:latin typeface="Arial Rounded MT Bold" panose="020F0704030504030204" pitchFamily="34" charset="0"/>
              </a:rPr>
              <a:t> was Different (37)</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marL="914400" lvl="1" indent="-457200" algn="ctr">
              <a:lnSpc>
                <a:spcPct val="100000"/>
              </a:lnSpc>
              <a:spcBef>
                <a:spcPct val="15000"/>
              </a:spcBef>
            </a:pPr>
            <a:r>
              <a:rPr lang="en-US" altLang="en-US" sz="2800" i="1" dirty="0">
                <a:effectLst>
                  <a:outerShdw blurRad="38100" dist="38100" dir="2700000" algn="tl">
                    <a:srgbClr val="000000">
                      <a:alpha val="43137"/>
                    </a:srgbClr>
                  </a:outerShdw>
                </a:effectLst>
                <a:latin typeface="Arial Rounded MT Bold" panose="020F0704030504030204" pitchFamily="34" charset="0"/>
              </a:rPr>
              <a:t>he looked past giant / saw opportunity</a:t>
            </a:r>
            <a:endParaRPr lang="en-US" altLang="en-US" sz="2800" b="1" i="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1200"/>
              </a:spcBef>
              <a:buFont typeface="Wingdings" panose="05000000000000000000" pitchFamily="2" charset="2"/>
              <a:buChar char="q"/>
            </a:pPr>
            <a:r>
              <a:rPr lang="en-US" altLang="en-US" sz="3200" b="1" dirty="0">
                <a:effectLst>
                  <a:outerShdw blurRad="38100" dist="38100" dir="2700000" algn="tl">
                    <a:srgbClr val="000000">
                      <a:alpha val="43137"/>
                    </a:srgbClr>
                  </a:outerShdw>
                </a:effectLst>
                <a:latin typeface="Arial Rounded MT Bold" panose="020F0704030504030204" pitchFamily="34" charset="0"/>
              </a:rPr>
              <a:t>His </a:t>
            </a:r>
            <a:r>
              <a:rPr lang="en-US" altLang="en-US" sz="3200" b="1" u="sng" dirty="0">
                <a:effectLst>
                  <a:outerShdw blurRad="38100" dist="38100" dir="2700000" algn="tl">
                    <a:srgbClr val="000000">
                      <a:alpha val="43137"/>
                    </a:srgbClr>
                  </a:outerShdw>
                </a:effectLst>
                <a:latin typeface="Arial Rounded MT Bold" panose="020F0704030504030204" pitchFamily="34" charset="0"/>
              </a:rPr>
              <a:t>Methods</a:t>
            </a:r>
            <a:r>
              <a:rPr lang="en-US" altLang="en-US" sz="3200" b="1" dirty="0">
                <a:effectLst>
                  <a:outerShdw blurRad="38100" dist="38100" dir="2700000" algn="tl">
                    <a:srgbClr val="000000">
                      <a:alpha val="43137"/>
                    </a:srgbClr>
                  </a:outerShdw>
                </a:effectLst>
                <a:latin typeface="Arial Rounded MT Bold" panose="020F0704030504030204" pitchFamily="34" charset="0"/>
              </a:rPr>
              <a:t> were Different (39)</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marL="914400" lvl="1" indent="-457200" algn="ctr">
              <a:lnSpc>
                <a:spcPct val="100000"/>
              </a:lnSpc>
              <a:spcBef>
                <a:spcPct val="15000"/>
              </a:spcBef>
            </a:pPr>
            <a:r>
              <a:rPr lang="en-US" altLang="en-US" sz="2800" i="1" dirty="0">
                <a:effectLst>
                  <a:outerShdw blurRad="38100" dist="38100" dir="2700000" algn="tl">
                    <a:srgbClr val="000000">
                      <a:alpha val="43137"/>
                    </a:srgbClr>
                  </a:outerShdw>
                </a:effectLst>
                <a:latin typeface="Arial Rounded MT Bold" panose="020F0704030504030204" pitchFamily="34" charset="0"/>
              </a:rPr>
              <a:t>he used proven weapons that work</a:t>
            </a:r>
            <a:endParaRPr lang="en-US" altLang="en-US" sz="2800" i="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1200"/>
              </a:spcBef>
              <a:buFont typeface="Wingdings" panose="05000000000000000000" pitchFamily="2" charset="2"/>
              <a:buChar char="q"/>
            </a:pPr>
            <a:r>
              <a:rPr lang="en-US" altLang="en-US" sz="3200" b="1" dirty="0">
                <a:effectLst>
                  <a:outerShdw blurRad="38100" dist="38100" dir="2700000" algn="tl">
                    <a:srgbClr val="000000">
                      <a:alpha val="43137"/>
                    </a:srgbClr>
                  </a:outerShdw>
                </a:effectLst>
                <a:latin typeface="Arial Rounded MT Bold" panose="020F0704030504030204" pitchFamily="34" charset="0"/>
              </a:rPr>
              <a:t>His </a:t>
            </a:r>
            <a:r>
              <a:rPr lang="en-US" altLang="en-US" sz="3200" b="1" u="sng" dirty="0">
                <a:effectLst>
                  <a:outerShdw blurRad="38100" dist="38100" dir="2700000" algn="tl">
                    <a:srgbClr val="000000">
                      <a:alpha val="43137"/>
                    </a:srgbClr>
                  </a:outerShdw>
                </a:effectLst>
                <a:latin typeface="Arial Rounded MT Bold" panose="020F0704030504030204" pitchFamily="34" charset="0"/>
              </a:rPr>
              <a:t>Conviction</a:t>
            </a:r>
            <a:r>
              <a:rPr lang="en-US" altLang="en-US" sz="3200" b="1" dirty="0">
                <a:effectLst>
                  <a:outerShdw blurRad="38100" dist="38100" dir="2700000" algn="tl">
                    <a:srgbClr val="000000">
                      <a:alpha val="43137"/>
                    </a:srgbClr>
                  </a:outerShdw>
                </a:effectLst>
                <a:latin typeface="Arial Rounded MT Bold" panose="020F0704030504030204" pitchFamily="34" charset="0"/>
              </a:rPr>
              <a:t> was Different (26)</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marL="914400" lvl="1" indent="-457200" algn="ctr">
              <a:lnSpc>
                <a:spcPct val="100000"/>
              </a:lnSpc>
              <a:spcBef>
                <a:spcPct val="15000"/>
              </a:spcBef>
            </a:pPr>
            <a:r>
              <a:rPr lang="en-US" altLang="en-US" sz="2800" i="1" dirty="0">
                <a:effectLst>
                  <a:outerShdw blurRad="38100" dist="38100" dir="2700000" algn="tl">
                    <a:srgbClr val="000000">
                      <a:alpha val="43137"/>
                    </a:srgbClr>
                  </a:outerShdw>
                </a:effectLst>
                <a:latin typeface="Arial Rounded MT Bold" panose="020F0704030504030204" pitchFamily="34" charset="0"/>
              </a:rPr>
              <a:t>he recognized giant not under covenant</a:t>
            </a:r>
            <a:r>
              <a:rPr lang="en-US" altLang="en-US" b="1" i="1" dirty="0"/>
              <a:t> </a:t>
            </a:r>
            <a:endParaRPr lang="en-US" altLang="en-US" b="1" i="1" dirty="0"/>
          </a:p>
        </p:txBody>
      </p:sp>
    </p:spTree>
  </p:cSld>
  <p:clrMapOvr>
    <a:masterClrMapping/>
  </p:clrMapOvr>
  <mc:AlternateContent xmlns:mc="http://schemas.openxmlformats.org/markup-compatibility/2006">
    <mc:Choice xmlns:p14="http://schemas.microsoft.com/office/powerpoint/2010/main" Requires="p14">
      <p:transition spd="slow" p14:dur="4000" advTm="5000">
        <p:split orient="vert"/>
      </p:transition>
    </mc:Choice>
    <mc:Fallback>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wheel(1)">
                                      <p:cBhvr>
                                        <p:cTn id="7" dur="2000"/>
                                        <p:tgtEl>
                                          <p:spTgt spid="174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492">
                                            <p:bg/>
                                          </p:spTgt>
                                        </p:tgtEl>
                                        <p:attrNameLst>
                                          <p:attrName>style.visibility</p:attrName>
                                        </p:attrNameLst>
                                      </p:cBhvr>
                                      <p:to>
                                        <p:strVal val="visible"/>
                                      </p:to>
                                    </p:set>
                                    <p:animEffect transition="in" filter="fade">
                                      <p:cBhvr>
                                        <p:cTn id="12" dur="2000"/>
                                        <p:tgtEl>
                                          <p:spTgt spid="63492">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3492">
                                            <p:txEl>
                                              <p:pRg st="0" end="0"/>
                                            </p:txEl>
                                          </p:spTgt>
                                        </p:tgtEl>
                                        <p:attrNameLst>
                                          <p:attrName>style.visibility</p:attrName>
                                        </p:attrNameLst>
                                      </p:cBhvr>
                                      <p:to>
                                        <p:strVal val="visible"/>
                                      </p:to>
                                    </p:set>
                                    <p:animEffect transition="in" filter="fade">
                                      <p:cBhvr>
                                        <p:cTn id="15" dur="2000"/>
                                        <p:tgtEl>
                                          <p:spTgt spid="63492">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492">
                                            <p:txEl>
                                              <p:pRg st="1" end="1"/>
                                            </p:txEl>
                                          </p:spTgt>
                                        </p:tgtEl>
                                        <p:attrNameLst>
                                          <p:attrName>style.visibility</p:attrName>
                                        </p:attrNameLst>
                                      </p:cBhvr>
                                      <p:to>
                                        <p:strVal val="visible"/>
                                      </p:to>
                                    </p:set>
                                    <p:animEffect transition="in" filter="fade">
                                      <p:cBhvr>
                                        <p:cTn id="18" dur="2000"/>
                                        <p:tgtEl>
                                          <p:spTgt spid="6349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3492">
                                            <p:txEl>
                                              <p:pRg st="2" end="2"/>
                                            </p:txEl>
                                          </p:spTgt>
                                        </p:tgtEl>
                                        <p:attrNameLst>
                                          <p:attrName>style.visibility</p:attrName>
                                        </p:attrNameLst>
                                      </p:cBhvr>
                                      <p:to>
                                        <p:strVal val="visible"/>
                                      </p:to>
                                    </p:set>
                                    <p:animEffect transition="in" filter="fade">
                                      <p:cBhvr>
                                        <p:cTn id="23" dur="2000"/>
                                        <p:tgtEl>
                                          <p:spTgt spid="63492">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3492">
                                            <p:txEl>
                                              <p:pRg st="3" end="3"/>
                                            </p:txEl>
                                          </p:spTgt>
                                        </p:tgtEl>
                                        <p:attrNameLst>
                                          <p:attrName>style.visibility</p:attrName>
                                        </p:attrNameLst>
                                      </p:cBhvr>
                                      <p:to>
                                        <p:strVal val="visible"/>
                                      </p:to>
                                    </p:set>
                                    <p:animEffect transition="in" filter="fade">
                                      <p:cBhvr>
                                        <p:cTn id="26" dur="2000"/>
                                        <p:tgtEl>
                                          <p:spTgt spid="6349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3492">
                                            <p:txEl>
                                              <p:pRg st="4" end="4"/>
                                            </p:txEl>
                                          </p:spTgt>
                                        </p:tgtEl>
                                        <p:attrNameLst>
                                          <p:attrName>style.visibility</p:attrName>
                                        </p:attrNameLst>
                                      </p:cBhvr>
                                      <p:to>
                                        <p:strVal val="visible"/>
                                      </p:to>
                                    </p:set>
                                    <p:animEffect transition="in" filter="fade">
                                      <p:cBhvr>
                                        <p:cTn id="31" dur="2000"/>
                                        <p:tgtEl>
                                          <p:spTgt spid="63492">
                                            <p:txEl>
                                              <p:pRg st="4" end="4"/>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3492">
                                            <p:txEl>
                                              <p:pRg st="5" end="5"/>
                                            </p:txEl>
                                          </p:spTgt>
                                        </p:tgtEl>
                                        <p:attrNameLst>
                                          <p:attrName>style.visibility</p:attrName>
                                        </p:attrNameLst>
                                      </p:cBhvr>
                                      <p:to>
                                        <p:strVal val="visible"/>
                                      </p:to>
                                    </p:set>
                                    <p:animEffect transition="in" filter="fade">
                                      <p:cBhvr>
                                        <p:cTn id="34" dur="2000"/>
                                        <p:tgtEl>
                                          <p:spTgt spid="63492">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3492">
                                            <p:txEl>
                                              <p:pRg st="6" end="6"/>
                                            </p:txEl>
                                          </p:spTgt>
                                        </p:tgtEl>
                                        <p:attrNameLst>
                                          <p:attrName>style.visibility</p:attrName>
                                        </p:attrNameLst>
                                      </p:cBhvr>
                                      <p:to>
                                        <p:strVal val="visible"/>
                                      </p:to>
                                    </p:set>
                                    <p:animEffect transition="in" filter="fade">
                                      <p:cBhvr>
                                        <p:cTn id="39" dur="2000"/>
                                        <p:tgtEl>
                                          <p:spTgt spid="63492">
                                            <p:txEl>
                                              <p:pRg st="6" end="6"/>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3492">
                                            <p:txEl>
                                              <p:pRg st="7" end="7"/>
                                            </p:txEl>
                                          </p:spTgt>
                                        </p:tgtEl>
                                        <p:attrNameLst>
                                          <p:attrName>style.visibility</p:attrName>
                                        </p:attrNameLst>
                                      </p:cBhvr>
                                      <p:to>
                                        <p:strVal val="visible"/>
                                      </p:to>
                                    </p:set>
                                    <p:animEffect transition="in" filter="fade">
                                      <p:cBhvr>
                                        <p:cTn id="42" dur="2000"/>
                                        <p:tgtEl>
                                          <p:spTgt spid="6349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P spid="63492" grpId="0" animBg="1"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5618</Words>
  <Application>WPS Presentation</Application>
  <PresentationFormat>Widescreen</PresentationFormat>
  <Paragraphs>144</Paragraphs>
  <Slides>21</Slides>
  <Notes>1</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21</vt:i4>
      </vt:variant>
    </vt:vector>
  </HeadingPairs>
  <TitlesOfParts>
    <vt:vector size="41" baseType="lpstr">
      <vt:lpstr>Arial</vt:lpstr>
      <vt:lpstr>SimSun</vt:lpstr>
      <vt:lpstr>Wingdings</vt:lpstr>
      <vt:lpstr>ADLaM Display</vt:lpstr>
      <vt:lpstr>Yantiq</vt:lpstr>
      <vt:lpstr>Arial Rounded MT Bold</vt:lpstr>
      <vt:lpstr>Stencil</vt:lpstr>
      <vt:lpstr>Allerta Stencil</vt:lpstr>
      <vt:lpstr>Bodoni 72 Oldstyle Book</vt:lpstr>
      <vt:lpstr>Helvetica</vt:lpstr>
      <vt:lpstr>Aptos</vt:lpstr>
      <vt:lpstr>Ezra SIL</vt:lpstr>
      <vt:lpstr>Microsoft YaHei</vt:lpstr>
      <vt:lpstr>Arial Unicode MS</vt:lpstr>
      <vt:lpstr>Aptos Display</vt:lpstr>
      <vt:lpstr>Helvetica Neue</vt:lpstr>
      <vt:lpstr>B Helvetica Bold</vt:lpstr>
      <vt:lpstr>Calibri</vt:lpstr>
      <vt:lpstr>Office Theme</vt:lpstr>
      <vt:lpstr>1_Office Theme</vt:lpstr>
      <vt:lpstr>PowerPoint 演示文稿</vt:lpstr>
      <vt:lpstr>Courageous Living “Land of the Giants” Pt 2</vt:lpstr>
      <vt:lpstr>PowerPoint 演示文稿</vt:lpstr>
      <vt:lpstr>PowerPoint 演示文稿</vt:lpstr>
      <vt:lpstr>PowerPoint 演示文稿</vt:lpstr>
      <vt:lpstr>PowerPoint 演示文稿</vt:lpstr>
      <vt:lpstr>PowerPoint 演示文稿</vt:lpstr>
      <vt:lpstr>PowerPoint 演示文稿</vt:lpstr>
      <vt:lpstr>David Saw Differently…  7 Reasons</vt:lpstr>
      <vt:lpstr>David Saw Differently… 7 Reasons  </vt:lpstr>
      <vt:lpstr>The Fight </vt:lpstr>
      <vt:lpstr>PowerPoint 演示文稿</vt:lpstr>
      <vt:lpstr>The Fight </vt:lpstr>
      <vt:lpstr>PowerPoint 演示文稿</vt:lpstr>
      <vt:lpstr>PowerPoint 演示文稿</vt:lpstr>
      <vt:lpstr>PowerPoint 演示文稿</vt:lpstr>
      <vt:lpstr>PowerPoint 演示文稿</vt:lpstr>
      <vt:lpstr>2024</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Get Ready To Rumble Pt 1</dc:title>
  <dc:creator>David Linton</dc:creator>
  <cp:lastModifiedBy>edward27821</cp:lastModifiedBy>
  <cp:revision>190</cp:revision>
  <dcterms:created xsi:type="dcterms:W3CDTF">2024-02-19T13:47:00Z</dcterms:created>
  <dcterms:modified xsi:type="dcterms:W3CDTF">2024-03-03T20:59:47Z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7A70BDB3C7C440D1BC347CE56831A39A_13</vt:lpwstr>
  </property>
  <property fmtid="{D5CDD505-2E9C-101B-9397-08002B2CF9AE}" pid="3" name="KSOProductBuildVer">
    <vt:lpwstr>1033-12.2.0.13489</vt:lpwstr>
  </property>
</Properties>
</file>