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6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3"/>
  </p:notesMasterIdLst>
  <p:sldIdLst>
    <p:sldId id="257" r:id="rId4"/>
    <p:sldId id="256" r:id="rId5"/>
    <p:sldId id="779" r:id="rId6"/>
    <p:sldId id="780" r:id="rId7"/>
    <p:sldId id="274" r:id="rId8"/>
    <p:sldId id="258" r:id="rId9"/>
    <p:sldId id="259" r:id="rId10"/>
    <p:sldId id="260" r:id="rId11"/>
    <p:sldId id="262" r:id="rId12"/>
    <p:sldId id="264" r:id="rId13"/>
    <p:sldId id="268" r:id="rId14"/>
    <p:sldId id="265" r:id="rId15"/>
    <p:sldId id="266" r:id="rId16"/>
    <p:sldId id="267" r:id="rId17"/>
    <p:sldId id="269" r:id="rId18"/>
    <p:sldId id="778" r:id="rId19"/>
    <p:sldId id="270" r:id="rId20"/>
    <p:sldId id="462" r:id="rId21"/>
    <p:sldId id="80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617DC-B9C3-4CB8-870F-195D88FA855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1796D-187C-49EC-BE07-2348CF77E36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E9C0E-E9DF-4700-96A1-10FB4333159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B4269-E42C-4557-A1B7-08DA8D8416E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640"/>
            <a:ext cx="10515600" cy="7343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685" y="92983"/>
            <a:ext cx="7750629" cy="734331"/>
          </a:xfrm>
        </p:spPr>
        <p:txBody>
          <a:bodyPr>
            <a:norm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“Peace Be with You”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(19-21)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27314"/>
            <a:ext cx="11538857" cy="6030686"/>
          </a:xfrm>
          <a:solidFill>
            <a:schemeClr val="bg1">
              <a:alpha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Message of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“PEACE”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</a:t>
            </a:r>
            <a:r>
              <a:rPr 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Promise of Peace. 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Doors Shut  -</a:t>
            </a:r>
            <a:r>
              <a:rPr lang="en-US" sz="3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Fear Destroys Peace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Stood Midst -</a:t>
            </a:r>
            <a:r>
              <a:rPr lang="en-US" sz="3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Presence Destroys Fear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Be (</a:t>
            </a:r>
            <a:r>
              <a:rPr lang="en-US" sz="3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present tense</a:t>
            </a:r>
            <a:r>
              <a:rPr 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- Now!!!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lnSpc>
                <a:spcPct val="110000"/>
              </a:lnSpc>
              <a:buClrTx/>
              <a:buFont typeface="Arial" panose="020B0604020202020204" pitchFamily="34" charset="0"/>
              <a:buChar char="•"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Absolute Peace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Peace = To Set At One Again 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…Bind that which was Separated 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7">
              <a:spcBef>
                <a:spcPts val="1200"/>
              </a:spcBef>
            </a:pPr>
            <a:r>
              <a:rPr 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Peace with God (salvation)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200400" lvl="7" indent="0">
              <a:spcBef>
                <a:spcPts val="1200"/>
              </a:spcBef>
              <a:buNone/>
            </a:pPr>
            <a:r>
              <a:rPr 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…Peace of God (self)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200400" lvl="7" indent="0">
              <a:spcBef>
                <a:spcPts val="120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…Peace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Through God (situations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343" y="169183"/>
            <a:ext cx="7761514" cy="734331"/>
          </a:xfrm>
        </p:spPr>
        <p:txBody>
          <a:bodyPr/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“Peace Be with You”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(19-21)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99456"/>
            <a:ext cx="11538857" cy="381000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Message of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“PEACE”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Peace 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Blame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Peace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ot Fault-Finding 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Peace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ot Rebuke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were the…              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…First Words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is the Prince of Peace!!!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125640"/>
            <a:ext cx="11364685" cy="734331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 Send You…Receive Ye Holy Ghost”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(21-23)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" y="1012370"/>
            <a:ext cx="11538857" cy="4223659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Message of “POWER”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Here is the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 to Service…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l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…the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Power to Serve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There is a Job to be Done for the Lord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 are Powerless without Him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Cross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us the Message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Resurrection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us the Power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208" y="5845956"/>
            <a:ext cx="11288484" cy="734331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“Reach…Be Not Faithless…Believe”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99456"/>
            <a:ext cx="11538857" cy="4659087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Message of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“CHALLENGE”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Stages to Dealing with Doubt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l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Give Doubt to Jesus-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Stage 1 -Jesus Came to Him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Powerless Stage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Stage 2 -Take a Hold of What You Do Know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Personal Power Stage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Stage 3 -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Will Enable You to Believe What You Could Not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Enabled Stage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125640"/>
            <a:ext cx="11887199" cy="973816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sz="49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Blessed…Have Not Seen and Believe” </a:t>
            </a:r>
            <a:r>
              <a:rPr lang="en-US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(29)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99457"/>
            <a:ext cx="11538857" cy="5269446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Message of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“PROMISE”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 Word to Us Today…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are Saved by Faith -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Eph.2:8-9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Inner Grace …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…Affecting Spirit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…Affecting Self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 Are to Walk by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aith -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Rom.3:24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Outward Grace…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…Affecting Life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…Investing in Others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" y="125640"/>
            <a:ext cx="11952514" cy="734331"/>
          </a:xfrm>
        </p:spPr>
        <p:txBody>
          <a:bodyPr>
            <a:normAutofit fontScale="90000"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</a:t>
            </a:r>
            <a:r>
              <a:rPr lang="en-US" sz="4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Blessed…Have Not Seen and Believe” </a:t>
            </a: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99457"/>
            <a:ext cx="11538857" cy="369025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Message of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“PROMISE”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Faith Brings Blessing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Time and for Eternity!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Mary lost the Lord (13)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…but she found Him Because of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…the Resurrection and His Love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640"/>
            <a:ext cx="10515600" cy="7343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4886" y="2569027"/>
            <a:ext cx="6291944" cy="552994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Took Our Fear of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Death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Conquered Them At Cross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 the Third Day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Arose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oman Why Weepest Thou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2" b="24222"/>
          <a:stretch>
            <a:fillRect/>
          </a:stretch>
        </p:blipFill>
        <p:spPr bwMode="auto">
          <a:xfrm>
            <a:off x="137433" y="126547"/>
            <a:ext cx="2072368" cy="191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turn to Me – I Live For JES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5"/>
          <a:stretch>
            <a:fillRect/>
          </a:stretch>
        </p:blipFill>
        <p:spPr bwMode="auto">
          <a:xfrm>
            <a:off x="2477861" y="126548"/>
            <a:ext cx="1887310" cy="191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ace Be With You – Elmvale Community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09" y="63273"/>
            <a:ext cx="2477861" cy="20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john 20: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17" y="126547"/>
            <a:ext cx="2295526" cy="20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3914"/>
            <a:ext cx="10515600" cy="5883049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Painting the church</a:t>
            </a:r>
            <a:endParaRPr lang="en-US" b="1" i="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cheating painting contractor had been skimping by thinning his paint excessively. Nevertheless, he landed a big job painting a church. He was almost done when a major storm blew up. It washed all the paint off.</a:t>
            </a:r>
            <a:endParaRPr lang="en-US" b="1" i="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Amid the thunder and lightening, there came a loud voice…</a:t>
            </a:r>
            <a:br>
              <a:rPr lang="en-U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“REPAINT,” it boomed. “REPAINT, AND THIN NO MORE!”</a:t>
            </a:r>
            <a:endParaRPr lang="en-US" b="1" i="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2234" y="1462246"/>
            <a:ext cx="5323114" cy="121307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20:1-18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2"/>
          <p:cNvSpPr txBox="1"/>
          <p:nvPr/>
        </p:nvSpPr>
        <p:spPr>
          <a:xfrm>
            <a:off x="97971" y="3811772"/>
            <a:ext cx="6281059" cy="2892056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US" sz="3900" b="1" dirty="0">
                <a:latin typeface="PMingLiU" pitchFamily="18" charset="-120"/>
                <a:ea typeface="PMingLiU" pitchFamily="18" charset="-120"/>
              </a:rPr>
              <a:t>    </a:t>
            </a:r>
            <a:r>
              <a:rPr lang="en-US" sz="3900" b="1" i="1" dirty="0">
                <a:latin typeface="PMingLiU" pitchFamily="18" charset="-120"/>
                <a:ea typeface="PMingLiU" pitchFamily="18" charset="-120"/>
              </a:rPr>
              <a:t>“</a:t>
            </a:r>
            <a:r>
              <a:rPr lang="en-US" sz="3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PMingLiU" pitchFamily="18" charset="-120"/>
              </a:rPr>
              <a:t>Finding Hope”</a:t>
            </a:r>
            <a:endParaRPr lang="en-US" sz="39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PMingLiU" pitchFamily="18" charset="-120"/>
            </a:endParaRPr>
          </a:p>
          <a:p>
            <a:pPr algn="l">
              <a:lnSpc>
                <a:spcPct val="10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PMingLiU" pitchFamily="18" charset="-120"/>
                <a:cs typeface="Arial Unicode MS" pitchFamily="34" charset="-128"/>
              </a:rPr>
              <a:t>First Seven Sayings...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PMingLiU" pitchFamily="18" charset="-120"/>
              <a:cs typeface="Arial Unicode MS" pitchFamily="34" charset="-128"/>
            </a:endParaRPr>
          </a:p>
          <a:p>
            <a:pPr algn="l">
              <a:lnSpc>
                <a:spcPct val="10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PMingLiU" pitchFamily="18" charset="-120"/>
                <a:cs typeface="Arial Unicode MS" pitchFamily="34" charset="-128"/>
              </a:rPr>
              <a:t>        of the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PMingLiU" pitchFamily="18" charset="-120"/>
              <a:cs typeface="Arial Unicode MS" pitchFamily="34" charset="-128"/>
            </a:endParaRPr>
          </a:p>
          <a:p>
            <a:pPr algn="l">
              <a:lnSpc>
                <a:spcPct val="10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PMingLiU" pitchFamily="18" charset="-120"/>
                <a:cs typeface="Arial Unicode MS" pitchFamily="34" charset="-128"/>
              </a:rPr>
              <a:t>      ...Resurrected Jesus</a:t>
            </a:r>
            <a:endParaRPr lang="en-US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3740" y="404037"/>
            <a:ext cx="2567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6454" y="404037"/>
            <a:ext cx="2567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April 25, 2022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ym typeface="+mn-ea"/>
              </a:rPr>
              <a:t>Video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Passion words from Cross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ym typeface="+mn-ea"/>
              </a:rPr>
              <a:t>Video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resurrection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aster Empty Tomb GIF - Easter Empty Tomb Tomb Empty - Discover &amp; Shar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71" y="60326"/>
            <a:ext cx="11865428" cy="67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0" y="60326"/>
            <a:ext cx="7260771" cy="1289503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Christ’s Resurrection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Greatest Event in History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436915"/>
            <a:ext cx="11702142" cy="5225142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lnSpcReduction="10000"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Seven Words of the Cross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is a Message from God to All the World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1st Seven Words of the Risen Christ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 is a Message from God to Church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The Resurrection of Christ was the Miracle of Miracles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Without it --- No Savior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No Sure Word of God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No Salvation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charset="0"/>
                <a:cs typeface="Times New Roman" panose="02020603050405020304" pitchFamily="18" charset="0"/>
              </a:rPr>
              <a:t>No Hope Beyond the Grave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571" y="337456"/>
            <a:ext cx="8730342" cy="6106887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Message of “COMFORT”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Two Gardens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First Garden- Genesis 3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Woman Questioned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Death Entered the World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Left with a Promise and Weeping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00000"/>
              </a:lnSpc>
              <a:buClrTx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Second Garden-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Woman Questioned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“Why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weepest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…?”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Death was Defeated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Standing with the Promise and Joy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99456"/>
            <a:ext cx="11538857" cy="552994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Message of “COMFORT”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17371" y="114755"/>
            <a:ext cx="8828315" cy="734331"/>
          </a:xfrm>
        </p:spPr>
        <p:txBody>
          <a:bodyPr>
            <a:normAutofit fontScale="90000"/>
          </a:bodyPr>
          <a:lstStyle/>
          <a:p>
            <a:r>
              <a:rPr lang="en-US" sz="4400" b="1" i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PMingLiU" pitchFamily="18" charset="-120"/>
                <a:cs typeface="Arial Unicode MS" pitchFamily="34" charset="-128"/>
              </a:rPr>
              <a:t>“Woman Why </a:t>
            </a:r>
            <a:r>
              <a:rPr lang="en-US" sz="4400" b="1" i="1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PMingLiU" pitchFamily="18" charset="-120"/>
                <a:cs typeface="Arial Unicode MS" pitchFamily="34" charset="-128"/>
              </a:rPr>
              <a:t>Weepest</a:t>
            </a:r>
            <a:r>
              <a:rPr lang="en-US" sz="4400" b="1" i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PMingLiU" pitchFamily="18" charset="-120"/>
                <a:cs typeface="Arial Unicode MS" pitchFamily="34" charset="-128"/>
              </a:rPr>
              <a:t> Thou”  </a:t>
            </a:r>
            <a:r>
              <a:rPr lang="en-US" sz="4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PMingLiU" pitchFamily="18" charset="-120"/>
                <a:cs typeface="Arial Unicode MS" pitchFamily="34" charset="-128"/>
              </a:rPr>
              <a:t>(15)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8" y="2802561"/>
            <a:ext cx="11288487" cy="2459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New Garden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buClrTx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Rev. 21:4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buClrTx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"And God shall wipe away all tears  from their eyes”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ClrTx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Tears Ended Forever!!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03868"/>
            <a:ext cx="3058887" cy="734331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“Mary….”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89502"/>
            <a:ext cx="11538857" cy="5464630"/>
          </a:xfrm>
          <a:solidFill>
            <a:schemeClr val="bg1">
              <a:alpha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Message of “INTIMACY”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Jesus Called Mary by Name</a:t>
            </a:r>
            <a:endParaRPr lang="en-US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marR="0" indent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Jesus Knows… </a:t>
            </a:r>
            <a:endParaRPr lang="en-US" sz="3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His Disciples</a:t>
            </a:r>
            <a:endParaRPr lang="en-US" sz="3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Their Needs </a:t>
            </a:r>
            <a:endParaRPr lang="en-US" sz="3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How to Address Them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1" indent="-457200" algn="ctr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He Called </a:t>
            </a:r>
            <a:endParaRPr lang="en-US" sz="3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2" indent="-457200" algn="ctr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Thomas by Name (29)</a:t>
            </a:r>
            <a:endParaRPr lang="en-US" sz="3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2" indent="-457200" algn="ctr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 He asked for Peter by Name.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300" b="1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Mark 16:7</a:t>
            </a:r>
            <a:r>
              <a:rPr lang="en-US" sz="3300" b="0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 (NKJV) But go, tell His disciples--and Peter--that He is going before you into </a:t>
            </a:r>
            <a:r>
              <a:rPr lang="en-US" sz="3300" b="0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Galilee</a:t>
            </a:r>
            <a:r>
              <a:rPr lang="en-US" sz="3300" b="0" i="0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; there you will see Him, as He said to you."</a:t>
            </a:r>
            <a:endParaRPr lang="en-US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99457"/>
            <a:ext cx="9753601" cy="483325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Message of “HOPE”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200"/>
              </a:spcBef>
              <a:buClrTx/>
              <a:buNone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She Had the Message of the Resurrection. 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1200"/>
              </a:spcBef>
              <a:buClrTx/>
              <a:buFont typeface="Wingdings" panose="05000000000000000000" pitchFamily="2" charset="2"/>
              <a:buChar char="q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 Message to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ell to the World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Sin Had Been Paid At The Cross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We Have A Hope Beyond the Grave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l">
              <a:spcBef>
                <a:spcPts val="1200"/>
              </a:spcBef>
              <a:buClrTx/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One Day and a Great Reunion Day 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lvl="1" indent="0" algn="l">
              <a:spcBef>
                <a:spcPts val="1800"/>
              </a:spcBef>
              <a:buClrTx/>
              <a:buNone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All Preaching Across the Centuries is Useless…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l">
              <a:buClrTx/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…Without the Resurrection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3471</Words>
  <Application>WPS Presentation</Application>
  <PresentationFormat>Widescreen</PresentationFormat>
  <Paragraphs>162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40" baseType="lpstr">
      <vt:lpstr>Arial</vt:lpstr>
      <vt:lpstr>SimSun</vt:lpstr>
      <vt:lpstr>Wingdings</vt:lpstr>
      <vt:lpstr>ADLaM Display</vt:lpstr>
      <vt:lpstr>samble</vt:lpstr>
      <vt:lpstr>Arial Rounded MT Bold</vt:lpstr>
      <vt:lpstr>Helvetica Neue</vt:lpstr>
      <vt:lpstr>PMingLiU</vt:lpstr>
      <vt:lpstr>MingLiU-ExtB</vt:lpstr>
      <vt:lpstr>Arial Unicode MS</vt:lpstr>
      <vt:lpstr>Microsoft YaHei</vt:lpstr>
      <vt:lpstr>Arial Unicode MS</vt:lpstr>
      <vt:lpstr>Calibri Light</vt:lpstr>
      <vt:lpstr>Calibri</vt:lpstr>
      <vt:lpstr>Aptos</vt:lpstr>
      <vt:lpstr>Ezra SIL</vt:lpstr>
      <vt:lpstr>Times New Roman</vt:lpstr>
      <vt:lpstr>Courier New</vt:lpstr>
      <vt:lpstr>Roboto</vt:lpstr>
      <vt:lpstr>Office Theme</vt:lpstr>
      <vt:lpstr>1_Office Theme</vt:lpstr>
      <vt:lpstr>PowerPoint 演示文稿</vt:lpstr>
      <vt:lpstr>John 20:1-18</vt:lpstr>
      <vt:lpstr>PowerPoint 演示文稿</vt:lpstr>
      <vt:lpstr>PowerPoint 演示文稿</vt:lpstr>
      <vt:lpstr>Christ’s Resurrection  Greatest Event in History</vt:lpstr>
      <vt:lpstr>PowerPoint 演示文稿</vt:lpstr>
      <vt:lpstr>“Woman Why Weepest Thou”  (15)</vt:lpstr>
      <vt:lpstr>“Mary….” </vt:lpstr>
      <vt:lpstr>PowerPoint 演示文稿</vt:lpstr>
      <vt:lpstr>“Peace Be with You” (19-21)</vt:lpstr>
      <vt:lpstr>“Peace Be with You” (19-21)</vt:lpstr>
      <vt:lpstr>“I Send You…Receive Ye Holy Ghost” (21-23)</vt:lpstr>
      <vt:lpstr>“Reach…Be Not Faithless…Believe” (27)</vt:lpstr>
      <vt:lpstr>“Blessed…Have Not Seen and Believe” (29)</vt:lpstr>
      <vt:lpstr>“Blessed…Have Not Seen and Believe” (29)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131</cp:revision>
  <dcterms:created xsi:type="dcterms:W3CDTF">2022-04-22T01:54:00Z</dcterms:created>
  <dcterms:modified xsi:type="dcterms:W3CDTF">2024-03-31T20:14:07Z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D9D8073DA7164890B98A545699B6FFB8_12</vt:lpwstr>
  </property>
  <property fmtid="{D5CDD505-2E9C-101B-9397-08002B2CF9AE}" pid="3" name="KSOProductBuildVer">
    <vt:lpwstr>1033-12.2.0.13489</vt:lpwstr>
  </property>
</Properties>
</file>