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3" r:id="rId3"/>
    <p:sldId id="666" r:id="rId4"/>
    <p:sldId id="707" r:id="rId5"/>
    <p:sldId id="258" r:id="rId6"/>
    <p:sldId id="259" r:id="rId7"/>
    <p:sldId id="260" r:id="rId8"/>
    <p:sldId id="261" r:id="rId9"/>
    <p:sldId id="262" r:id="rId10"/>
    <p:sldId id="257" r:id="rId11"/>
    <p:sldId id="267" r:id="rId12"/>
    <p:sldId id="797" r:id="rId13"/>
    <p:sldId id="268" r:id="rId14"/>
    <p:sldId id="796" r:id="rId15"/>
    <p:sldId id="795" r:id="rId16"/>
    <p:sldId id="762" r:id="rId17"/>
    <p:sldId id="794" r:id="rId18"/>
    <p:sldId id="84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94660"/>
  </p:normalViewPr>
  <p:slideViewPr>
    <p:cSldViewPr showGuides="1">
      <p:cViewPr varScale="1">
        <p:scale>
          <a:sx n="59" d="100"/>
          <a:sy n="59" d="100"/>
        </p:scale>
        <p:origin x="92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FD82A-AF06-4E30-A3BC-688F8E684F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73752-FC0B-4809-9CC8-596ADD3D61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5.wav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52400"/>
            <a:ext cx="2334986" cy="889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95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2024</a:t>
            </a:r>
            <a:endParaRPr lang="en-US" sz="495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mAjTmje8VTA/Tc-6qAchIkI/AAAAAAAAJ4c/JQZTPFIVO9c/s1600/sling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648199"/>
            <a:ext cx="6096000" cy="2126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955"/>
            <a:ext cx="8535035" cy="1143635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Did Not Respect His…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…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“Opponent's Weapon”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(43)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114799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Goliath Saw the Sling as an Insult 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worth time</a:t>
            </a:r>
            <a:endParaRPr lang="ko-KR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Sling looked Primitive and Harmless. </a:t>
            </a: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Goliath had No Respect for It </a:t>
            </a: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that was His Downfall</a:t>
            </a: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David was a Master at Sling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"Put on the whole armor of God,</a:t>
            </a:r>
            <a:endParaRPr lang="en-US" altLang="ko-KR" sz="28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that you may be able to stand against </a:t>
            </a:r>
            <a:endParaRPr lang="en-US" altLang="ko-KR" sz="28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wiles of</a:t>
            </a:r>
            <a:r>
              <a:rPr lang="ko-KR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devil.”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Ephesians 6:11</a:t>
            </a:r>
            <a:endParaRPr lang="ko-KR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14:ferris dir="l"/>
        <p:sndAc>
          <p:stSnd>
            <p:snd r:embed="rId3" name="arrow.wav"/>
          </p:stSnd>
        </p:sndAc>
      </p:transition>
    </mc:Choice>
    <mc:Fallback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190999"/>
          </a:xfrm>
          <a:solidFill>
            <a:schemeClr val="bg1">
              <a:lumMod val="85000"/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 of Our Biggest Dangers is…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We Look At His Weapons Without..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Respect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Ineffective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Date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Regard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Not Use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Think You Are Able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955"/>
            <a:ext cx="7620000" cy="1143635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Did Not Respect His…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…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“Opponent's Weapon”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3780156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Cor 1:27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"But God hath chosen the foolish things of the world to confound the wise; and God hath chosen the weak things of the world to confound the things which are mighty”</a:t>
            </a:r>
            <a:endParaRPr lang="ko-KR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67435" lvl="0" indent="-419735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Foolish-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absurd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 dull (moron)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67435" lvl="0" indent="-419735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Wise- </a:t>
            </a:r>
            <a:r>
              <a:rPr lang="en-US" altLang="ko-K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skilled / learned 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(wisdom)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67435" lvl="0" indent="-419735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Weak-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w-out strength-feeble</a:t>
            </a:r>
            <a:endParaRPr lang="ko-KR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67435" lvl="0" indent="-419735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Mighty-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powerful /strong in body / mind</a:t>
            </a:r>
            <a:endParaRPr lang="ko-KR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dissolve/>
        <p:sndAc>
          <p:stSnd>
            <p:snd r:embed="rId2" name="whoosh.wav"/>
          </p:stSnd>
        </p:sndAc>
      </p:transition>
    </mc:Choice>
    <mc:Fallback>
      <p:transition spd="slow">
        <p:dissolv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Did Not Respect His…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…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“Opponent's Weapon”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304800" y="1600201"/>
            <a:ext cx="8534400" cy="43433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the weapons of our warfare are not carnal, but mighty through God to the pulling down of strong holds” -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 Cor 10:4</a:t>
            </a:r>
            <a:endParaRPr lang="en-US" altLang="ko-KR" sz="28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Weapons = </a:t>
            </a:r>
            <a:r>
              <a:rPr lang="en-US" altLang="ko-K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Sword / Shield / Armor</a:t>
            </a:r>
            <a:endParaRPr lang="en-US" altLang="ko-KR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Warfare = </a:t>
            </a:r>
            <a:r>
              <a:rPr lang="en-US" altLang="ko-K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Strategy</a:t>
            </a:r>
            <a:endParaRPr lang="en-US" altLang="ko-K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Carnal = </a:t>
            </a:r>
            <a:r>
              <a:rPr lang="en-US" altLang="ko-K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Pertaining to the Flesh/ Appetites</a:t>
            </a:r>
            <a:endParaRPr lang="en-US" altLang="ko-KR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Pulling Down = </a:t>
            </a:r>
            <a:r>
              <a:rPr lang="en-US" altLang="ko-K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Demolish / Tear Down</a:t>
            </a:r>
            <a:endParaRPr lang="en-US" altLang="ko-KR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Strongholds = </a:t>
            </a:r>
            <a:r>
              <a:rPr lang="en-US" altLang="ko-K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Fortress / Fortify / Build Against</a:t>
            </a:r>
            <a:endParaRPr lang="ko-KR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2000"/>
              </a:lnSpc>
              <a:spcBef>
                <a:spcPts val="500"/>
              </a:spcBef>
              <a:buFontTx/>
              <a:buNone/>
            </a:pP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comb/>
        <p:sndAc>
          <p:stSnd>
            <p:snd r:embed="rId2" name="laser.wav"/>
          </p:stSnd>
        </p:sndAc>
      </p:transition>
    </mc:Choice>
    <mc:Fallback>
      <p:transition spd="slow">
        <p:comb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6248400"/>
            <a:ext cx="6019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6096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There’s a Reason for This…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But God has selected [for His purpose] the foolish things of the world to shame the wise [revealing their ignorance], and God has selected [for His purpose] the weak things of the world to shame the things which are strong [revealing their frailty].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1 Cor 1:27 Amp</a:t>
            </a:r>
            <a:endParaRPr lang="en-US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Tell Yourself Multiple Times a Day…</a:t>
            </a:r>
            <a:endParaRPr lang="en-US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Desires to Use Me…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…Esp with ALL of My Faults!!!</a:t>
            </a:r>
            <a:endParaRPr lang="en-US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Wants to Use Your Weakness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…to Shame the Wise</a:t>
            </a:r>
            <a:endParaRPr lang="en-US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n-US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n-US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vortex dir="r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HRISTIAN OUTFITTERS BEAT THE DEVIL WITH A BIG UGLY STICK JESUS SHI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119"/>
            <a:ext cx="8229600" cy="597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mb/>
        <p:sndAc>
          <p:stSnd>
            <p:snd r:embed="rId3" name="applause.wav"/>
          </p:stSnd>
        </p:sndAc>
      </p:transition>
    </mc:Choice>
    <mc:Fallback>
      <p:transition spd="slow">
        <p:comb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Pt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62940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 Rounded MT Bold" panose="020F0704030504030204" pitchFamily="34" charset="0"/>
              </a:rPr>
              <a:t>Why don’t eggs tell jokes? They’d crack each other up.</a:t>
            </a:r>
            <a:endParaRPr lang="en-US" sz="2800" b="1" i="0" dirty="0">
              <a:solidFill>
                <a:srgbClr val="4444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  <a:latin typeface="Arial Rounded MT Bold" panose="020F07040305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 Rounded MT Bold" panose="020F0704030504030204" pitchFamily="34" charset="0"/>
              </a:rPr>
              <a:t>I’m reading a book on anti-gravity. It’s impossible to put down!</a:t>
            </a:r>
            <a:endParaRPr lang="en-US" sz="2800" b="1" i="0" dirty="0">
              <a:solidFill>
                <a:srgbClr val="4444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  <a:latin typeface="Arial Rounded MT Bold" panose="020F07040305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 Rounded MT Bold" panose="020F0704030504030204" pitchFamily="34" charset="0"/>
              </a:rPr>
              <a:t>I would tell you a construction joke, but I’m still working on it.</a:t>
            </a:r>
            <a:endParaRPr lang="en-US" sz="2800" b="1" i="0" dirty="0">
              <a:solidFill>
                <a:srgbClr val="4444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  <a:latin typeface="Arial Rounded MT Bold" panose="020F07040305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 Rounded MT Bold" panose="020F0704030504030204" pitchFamily="34" charset="0"/>
              </a:rPr>
              <a:t>I used to play piano by ear, but now I use my hands.</a:t>
            </a:r>
            <a:endParaRPr lang="en-US" sz="2800" b="1" i="0" dirty="0">
              <a:solidFill>
                <a:srgbClr val="4444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  <a:latin typeface="Arial Rounded MT Bold" panose="020F07040305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 Rounded MT Bold" panose="020F0704030504030204" pitchFamily="34" charset="0"/>
              </a:rPr>
              <a:t>What do you get when you cross a snowman and a vampire? Frostbite.</a:t>
            </a:r>
            <a:endParaRPr lang="en-US" sz="2800" b="1" i="0" dirty="0">
              <a:solidFill>
                <a:srgbClr val="4444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  <a:latin typeface="Arial Rounded MT Bold" panose="020F07040305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 Rounded MT Bold" panose="020F0704030504030204" pitchFamily="34" charset="0"/>
              </a:rPr>
              <a:t>I’m so good at sleeping, I can do it with my eyes closed.</a:t>
            </a:r>
            <a:endParaRPr lang="en-US" sz="2800" b="1" i="0" dirty="0">
              <a:solidFill>
                <a:srgbClr val="4444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  <a:latin typeface="Arial Rounded MT Bold" panose="020F0704030504030204" pitchFamily="34" charset="0"/>
            </a:endParaRPr>
          </a:p>
          <a:p>
            <a:pPr algn="l"/>
            <a:endParaRPr lang="en-US" sz="4400" b="1" i="0" dirty="0">
              <a:solidFill>
                <a:srgbClr val="4444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FI Prayer Update: March 2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9475" y="3040301"/>
            <a:ext cx="2359490" cy="2034293"/>
          </a:xfrm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4845919" y="4528872"/>
            <a:ext cx="2359490" cy="637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And All of the Innocent Victims</a:t>
            </a:r>
            <a:endParaRPr lang="en-US" sz="11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11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on Both Sides</a:t>
            </a:r>
            <a:endParaRPr lang="en-US" sz="11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122465" y="1573668"/>
            <a:ext cx="8833757" cy="3676990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Psalm 17:7-9 -Complete Jewish Bible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Show how wonderful is your grace,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savior of those who seek at your right hand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refuge from their foes.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Protect them like the pupil of your eye,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hide them in the shadow of your wings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 wicked, who are assailing them,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their deadly enemies, who are all around them.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98071" y="1232807"/>
            <a:ext cx="7609114" cy="364127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52600" y="5334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Lessons learned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from a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“Rock Fight”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Pt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105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Sam 17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578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14, 2024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0"/>
          <a:stretch>
            <a:fillRect/>
          </a:stretch>
        </p:blipFill>
        <p:spPr bwMode="auto">
          <a:xfrm>
            <a:off x="152400" y="-1836"/>
            <a:ext cx="8839200" cy="68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David and Goliath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982845"/>
            <a:ext cx="6477318" cy="16002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charset="0"/>
              </a:rPr>
              <a:t>Many Sermons Preached… 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charset="0"/>
            </a:endParaRPr>
          </a:p>
          <a:p>
            <a:pPr marL="807085" lvl="0" indent="-407035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charset="0"/>
              </a:rPr>
              <a:t>Most from David's Viewpoint.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charset="0"/>
              </a:rPr>
              <a:t> 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charset="0"/>
            </a:endParaRPr>
          </a:p>
          <a:p>
            <a:pPr marL="807085" lvl="0" indent="-407035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charset="0"/>
              </a:rPr>
              <a:t>Today- from Goliath's Viewpoint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charset="0"/>
            </a:endParaRPr>
          </a:p>
          <a:p>
            <a:pPr marL="342900" indent="-342900" algn="l" defTabSz="914400" latinLnBrk="0">
              <a:lnSpc>
                <a:spcPct val="104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pg.drivethrustuff.com/images/3367/104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743200"/>
            <a:ext cx="28956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29378"/>
            <a:ext cx="8230235" cy="1143635"/>
          </a:xfr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Goliath</a:t>
            </a:r>
            <a:endParaRPr lang="ko-KR" altLang="en-US" sz="4400" b="1" dirty="0">
              <a:latin typeface="Arial Unicode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was Another Day at the Office for Goliath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075690" lvl="0" indent="-427990" algn="l" defTabSz="914400" latinLnBrk="0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l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Goliath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 Beheader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446530" lvl="0" indent="-405130" algn="l" defTabSz="914400" latinLnBrk="0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Champion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 Gap-stander 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446530" lvl="0" indent="-405130" algn="l" defTabSz="914400" latinLnBrk="0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Challenger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 40 days unanswered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446530" lvl="0" indent="-405130" algn="l" defTabSz="914400" latinLnBrk="0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Beheaded Israel 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w-out a fight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446530" lvl="0" indent="-405130" algn="l" defTabSz="914400" latinLnBrk="0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Typical Warfare 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Goliath</a:t>
            </a:r>
            <a:endParaRPr lang="en-US" altLang="ko-KR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446530" lvl="0" indent="-40513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ko-KR" altLang="en-US" sz="2800" dirty="0"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Then He Met a Little Shepherd Boy…</a:t>
            </a:r>
            <a:endParaRPr lang="ko-KR" altLang="en-US" sz="2800" b="1" dirty="0"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   ...Goliath's Perspective Was About To Change</a:t>
            </a:r>
            <a:endParaRPr lang="ko-KR" altLang="en-US" sz="2800" b="1" dirty="0">
              <a:latin typeface="Arial Rounded MT Bold" panose="020F0704030504030204" pitchFamily="34" charset="0"/>
            </a:endParaRPr>
          </a:p>
          <a:p>
            <a:pPr marL="39370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dirty="0">
              <a:latin typeface="Arial Unicode MS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dirty="0">
              <a:latin typeface="Arial Unicode MS" charset="0"/>
            </a:endParaRPr>
          </a:p>
          <a:p>
            <a:pPr marL="342900" indent="-342900" algn="l" defTabSz="914400" latinLnBrk="0">
              <a:lnSpc>
                <a:spcPct val="104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30235" cy="41910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are Five Things that Goliath Did to Bring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...His Defeat by David the Shepherd Boy </a:t>
            </a:r>
            <a:endParaRPr lang="en-US" altLang="ko-K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…Five Misconceptions</a:t>
            </a:r>
            <a:endParaRPr lang="en-US" altLang="ko-K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Still Using These Five Things… </a:t>
            </a:r>
            <a:endParaRPr lang="en-US" altLang="ko-K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…to Bring Us Down</a:t>
            </a:r>
            <a:endParaRPr lang="ko-KR" altLang="en-US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We Must Never Allow these Things… </a:t>
            </a:r>
            <a:endParaRPr lang="en-US" altLang="ko-K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…on the Spiritual Battlefields of Life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Should Bring Hope to Us in Our Battles...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42900" indent="-342900" algn="l" defTabSz="914400" latinLnBrk="0">
              <a:lnSpc>
                <a:spcPct val="104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4.bp.blogspot.com/_eYWCCplCu48/Solm3MPoH0I/AAAAAAAAAGk/jtxKN0c__WM/s320/David-st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40429"/>
            <a:ext cx="6438900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305799" cy="114363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Judged the Outcome by the…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“Size of His Opponent”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1910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914400" latinLnBrk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(42)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".he disdained him; for he was only a youth"</a:t>
            </a:r>
            <a:endParaRPr lang="ko-KR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 defTabSz="914400" latinLnBrk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Goliath was Insulted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0050" lvl="1" indent="0" algn="ctr">
              <a:spcBef>
                <a:spcPts val="0"/>
              </a:spcBef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Boy was Sent </a:t>
            </a: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0050" lvl="1" indent="0" algn="ctr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Not Mighty Experienced Warrior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 defTabSz="91440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Laughed and Mocked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0050" lvl="1" indent="0" algn="ctr">
              <a:spcBef>
                <a:spcPts val="0"/>
              </a:spcBef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He Had Already Determined Winner</a:t>
            </a: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0050" lvl="1" indent="0" algn="ctr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An Easy..Quick Victory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0050" lvl="1" indent="0" algn="ctr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Big Mistake!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3.bp.blogspot.com/-mAjTmje8VTA/Tc-6qAchIkI/AAAAAAAAJ4c/JQZTPFIVO9c/s1600/slingshot.jpg"/>
          <p:cNvPicPr>
            <a:picLocks noChangeAspect="1" noChangeArrowheads="1"/>
          </p:cNvPicPr>
          <p:nvPr/>
        </p:nvPicPr>
        <p:blipFill rotWithShape="1">
          <a:blip r:embed="rId1" cstate="print"/>
          <a:srcRect t="3409" b="14088"/>
          <a:stretch>
            <a:fillRect/>
          </a:stretch>
        </p:blipFill>
        <p:spPr bwMode="auto">
          <a:xfrm>
            <a:off x="3124879" y="9803"/>
            <a:ext cx="6019121" cy="3480592"/>
          </a:xfrm>
          <a:prstGeom prst="rect">
            <a:avLst/>
          </a:prstGeom>
          <a:noFill/>
        </p:spPr>
      </p:pic>
      <p:pic>
        <p:nvPicPr>
          <p:cNvPr id="17414" name="Picture 6" descr="http://rlv.zcache.com/david_victorious_over_goliath_c_1600_postcards-re874491774a7448cb05ce9fb9d808cbf_vgbaq_8byvr_324.jpg"/>
          <p:cNvPicPr>
            <a:picLocks noChangeAspect="1" noChangeArrowheads="1"/>
          </p:cNvPicPr>
          <p:nvPr/>
        </p:nvPicPr>
        <p:blipFill rotWithShape="1">
          <a:blip r:embed="rId2" cstate="print"/>
          <a:srcRect t="11740" r="-1" b="13017"/>
          <a:stretch>
            <a:fillRect/>
          </a:stretch>
        </p:blipFill>
        <p:spPr bwMode="auto">
          <a:xfrm>
            <a:off x="20" y="3197786"/>
            <a:ext cx="4864588" cy="3660213"/>
          </a:xfrm>
          <a:prstGeom prst="rect">
            <a:avLst/>
          </a:prstGeom>
          <a:noFill/>
        </p:spPr>
      </p:pic>
      <p:sp>
        <p:nvSpPr>
          <p:cNvPr id="17421" name="Freeform: Shape 174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8603"/>
            <a:ext cx="4093644" cy="3847552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416" name="Picture 8" descr="http://www.the3dstudio.com/download_image.ashx?size=large&amp;mode=product&amp;file_guid=bef8de4b-462b-46ce-a000-03dcba940fc5"/>
          <p:cNvPicPr>
            <a:picLocks noChangeAspect="1" noChangeArrowheads="1"/>
          </p:cNvPicPr>
          <p:nvPr/>
        </p:nvPicPr>
        <p:blipFill rotWithShape="1">
          <a:blip r:embed="rId3" cstate="print"/>
          <a:srcRect t="5466" r="-4" b="478"/>
          <a:stretch>
            <a:fillRect/>
          </a:stretch>
        </p:blipFill>
        <p:spPr bwMode="auto">
          <a:xfrm>
            <a:off x="20" y="10"/>
            <a:ext cx="3983764" cy="3746791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</p:spPr>
      </p:pic>
      <p:sp>
        <p:nvSpPr>
          <p:cNvPr id="17423" name="Freeform: Shape 174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30956" y="2373366"/>
            <a:ext cx="5108344" cy="44748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412" name="Picture 4" descr="http://media-cache-ak0.pinimg.com/736x/4e/be/dc/4ebedc7fe9edd59506a4e5cbeb299935.jpg"/>
          <p:cNvPicPr>
            <a:picLocks noChangeAspect="1" noChangeArrowheads="1"/>
          </p:cNvPicPr>
          <p:nvPr/>
        </p:nvPicPr>
        <p:blipFill rotWithShape="1">
          <a:blip r:embed="rId4" cstate="print"/>
          <a:srcRect t="6775" r="1" b="24029"/>
          <a:stretch>
            <a:fillRect/>
          </a:stretch>
        </p:blipFill>
        <p:spPr bwMode="auto">
          <a:xfrm>
            <a:off x="4150502" y="2482457"/>
            <a:ext cx="5011728" cy="4375973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</p:spPr>
      </p:pic>
      <p:sp>
        <p:nvSpPr>
          <p:cNvPr id="17425" name="Oval 174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62900" y="1142590"/>
            <a:ext cx="4431205" cy="4431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4" descr="http://4.bp.blogspot.com/_eYWCCplCu48/Solm3MPoH0I/AAAAAAAAAGk/jtxKN0c__WM/s320/David-stones.jpg"/>
          <p:cNvPicPr>
            <a:picLocks noChangeAspect="1" noChangeArrowheads="1"/>
          </p:cNvPicPr>
          <p:nvPr/>
        </p:nvPicPr>
        <p:blipFill rotWithShape="1">
          <a:blip r:embed="rId5" cstate="print"/>
          <a:srcRect r="1" b="8751"/>
          <a:stretch>
            <a:fillRect/>
          </a:stretch>
        </p:blipFill>
        <p:spPr bwMode="auto">
          <a:xfrm>
            <a:off x="2440260" y="1297879"/>
            <a:ext cx="4165333" cy="4165333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</p:spPr>
      </p:pic>
      <p:pic>
        <p:nvPicPr>
          <p:cNvPr id="3" name="Picture 6" descr="See related image detail. 【Top】41+Bible Verses About Mental Health Awareness – KJV Scriptur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6436" r="3086" b="8416"/>
          <a:stretch>
            <a:fillRect/>
          </a:stretch>
        </p:blipFill>
        <p:spPr bwMode="auto">
          <a:xfrm>
            <a:off x="0" y="0"/>
            <a:ext cx="3896797" cy="41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170954"/>
            <a:ext cx="913930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2 Corinthians 12:10 Amplified </a:t>
            </a:r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algn="ctr"/>
            <a:r>
              <a:rPr lang="en-US" sz="28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10 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So I am well pleased with weaknesses, with insults, with distresses, with persecutions, and with difficulties, for the sake of Christ; for when I am weak [in human strength], then I am strong [truly able, truly powerful, truly drawing from God’s strength].</a:t>
            </a:r>
            <a:endParaRPr lang="en-US" sz="28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3866</Words>
  <Application>WPS Presentation</Application>
  <PresentationFormat>On-screen Show (4:3)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8" baseType="lpstr">
      <vt:lpstr>Arial</vt:lpstr>
      <vt:lpstr>SimSun</vt:lpstr>
      <vt:lpstr>Wingdings</vt:lpstr>
      <vt:lpstr>Wingdings 3</vt:lpstr>
      <vt:lpstr>Symbol</vt:lpstr>
      <vt:lpstr>Arial</vt:lpstr>
      <vt:lpstr>ADLaM Display</vt:lpstr>
      <vt:lpstr>Verdana</vt:lpstr>
      <vt:lpstr>Arial Rounded MT Bold</vt:lpstr>
      <vt:lpstr>Calibri</vt:lpstr>
      <vt:lpstr>Microsoft YaHei</vt:lpstr>
      <vt:lpstr>Arial Unicode MS</vt:lpstr>
      <vt:lpstr>Programme</vt:lpstr>
      <vt:lpstr>Ezra SIL</vt:lpstr>
      <vt:lpstr>Arial Unicode MS</vt:lpstr>
      <vt:lpstr>Wingdings</vt:lpstr>
      <vt:lpstr>Calibri</vt:lpstr>
      <vt:lpstr>system-ui</vt:lpstr>
      <vt:lpstr>Courier New</vt:lpstr>
      <vt:lpstr>Century Gothic</vt:lpstr>
      <vt:lpstr>Office Theme</vt:lpstr>
      <vt:lpstr>2024</vt:lpstr>
      <vt:lpstr>PowerPoint 演示文稿</vt:lpstr>
      <vt:lpstr>PowerPoint 演示文稿</vt:lpstr>
      <vt:lpstr>Lessons learned  from a  “Rock Fight” Pt 2</vt:lpstr>
      <vt:lpstr>David and Goliath</vt:lpstr>
      <vt:lpstr>Goliath</vt:lpstr>
      <vt:lpstr>PowerPoint 演示文稿</vt:lpstr>
      <vt:lpstr>He Judged the Outcome by the…          “Size of His Opponent”</vt:lpstr>
      <vt:lpstr>PowerPoint 演示文稿</vt:lpstr>
      <vt:lpstr>He Did Not Respect His…         …“Opponent's Weapon”  (43)</vt:lpstr>
      <vt:lpstr>PowerPoint 演示文稿</vt:lpstr>
      <vt:lpstr>He Did Not Respect His…         … “Opponent's Weapon”</vt:lpstr>
      <vt:lpstr>He Did Not Respect His…         … “Opponent's Weapon”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edwar</cp:lastModifiedBy>
  <cp:revision>207</cp:revision>
  <dcterms:created xsi:type="dcterms:W3CDTF">2013-10-16T01:23:00Z</dcterms:created>
  <dcterms:modified xsi:type="dcterms:W3CDTF">2024-04-28T23:20:35Z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A5B9C78651024B49B25592A68D424AF7_12</vt:lpwstr>
  </property>
  <property fmtid="{D5CDD505-2E9C-101B-9397-08002B2CF9AE}" pid="3" name="KSOProductBuildVer">
    <vt:lpwstr>1033-12.2.0.16731</vt:lpwstr>
  </property>
</Properties>
</file>