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8" r:id="rId4"/>
  </p:sldMasterIdLst>
  <p:handoutMasterIdLst>
    <p:handoutMasterId r:id="rId22"/>
  </p:handoutMasterIdLst>
  <p:sldIdLst>
    <p:sldId id="266" r:id="rId5"/>
    <p:sldId id="270" r:id="rId6"/>
    <p:sldId id="257" r:id="rId7"/>
    <p:sldId id="280" r:id="rId8"/>
    <p:sldId id="300" r:id="rId9"/>
    <p:sldId id="282" r:id="rId10"/>
    <p:sldId id="294" r:id="rId11"/>
    <p:sldId id="295" r:id="rId12"/>
    <p:sldId id="296" r:id="rId13"/>
    <p:sldId id="297" r:id="rId14"/>
    <p:sldId id="299" r:id="rId15"/>
    <p:sldId id="751" r:id="rId16"/>
    <p:sldId id="752" r:id="rId17"/>
    <p:sldId id="753" r:id="rId18"/>
    <p:sldId id="754" r:id="rId19"/>
    <p:sldId id="755" r:id="rId20"/>
    <p:sldId id="750"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8" autoAdjust="0"/>
    <p:restoredTop sz="99497" autoAdjust="0"/>
  </p:normalViewPr>
  <p:slideViewPr>
    <p:cSldViewPr showGuides="1">
      <p:cViewPr varScale="1">
        <p:scale>
          <a:sx n="60" d="100"/>
          <a:sy n="60" d="100"/>
        </p:scale>
        <p:origin x="74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dirty="0">
                <a:latin typeface="Arial" panose="020B0604020202020204" pitchFamily="34" charset="0"/>
              </a:defRPr>
            </a:lvl1pPr>
          </a:lstStyle>
          <a:p>
            <a:pPr>
              <a:defRPr/>
            </a:pPr>
            <a:endParaRPr lang="en-US"/>
          </a:p>
        </p:txBody>
      </p:sp>
      <p:sp>
        <p:nvSpPr>
          <p:cNvPr id="18435"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dirty="0">
                <a:latin typeface="Arial" panose="020B0604020202020204" pitchFamily="34" charset="0"/>
              </a:defRPr>
            </a:lvl1pPr>
          </a:lstStyle>
          <a:p>
            <a:pPr>
              <a:defRPr/>
            </a:pPr>
            <a:endParaRPr lang="en-US"/>
          </a:p>
        </p:txBody>
      </p:sp>
      <p:sp>
        <p:nvSpPr>
          <p:cNvPr id="18436"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dirty="0">
                <a:latin typeface="Arial" panose="020B0604020202020204" pitchFamily="34" charset="0"/>
              </a:defRPr>
            </a:lvl1pPr>
          </a:lstStyle>
          <a:p>
            <a:pPr>
              <a:defRPr/>
            </a:pPr>
            <a:endParaRPr lang="en-US"/>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fld id="{73108FCA-2F5B-47AE-82D9-11B25BB81EAA}" type="slidenum">
              <a:rPr lang="en-US" altLang="en-US"/>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a:p>
        </p:txBody>
      </p:sp>
      <p:sp>
        <p:nvSpPr>
          <p:cNvPr id="2" name="Date Placeholder 29"/>
          <p:cNvSpPr>
            <a:spLocks noGrp="1"/>
          </p:cNvSpPr>
          <p:nvPr>
            <p:ph type="dt" sz="half" idx="10"/>
          </p:nvPr>
        </p:nvSpPr>
        <p:spPr/>
        <p:txBody>
          <a:bodyPr/>
          <a:lstStyle>
            <a:lvl1pPr>
              <a:defRPr dirty="0"/>
            </a:lvl1pPr>
          </a:lstStyle>
          <a:p>
            <a:pPr>
              <a:defRPr/>
            </a:pPr>
            <a:endParaRPr lang="en-US"/>
          </a:p>
        </p:txBody>
      </p:sp>
      <p:sp>
        <p:nvSpPr>
          <p:cNvPr id="3" name="Footer Placeholder 18"/>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4" name="Slide Number Placeholder 26"/>
          <p:cNvSpPr>
            <a:spLocks noGrp="1"/>
          </p:cNvSpPr>
          <p:nvPr>
            <p:ph type="sldNum" sz="quarter" idx="12"/>
          </p:nvPr>
        </p:nvSpPr>
        <p:spPr/>
        <p:txBody>
          <a:bodyPr/>
          <a:lstStyle>
            <a:lvl1pPr>
              <a:defRPr>
                <a:solidFill>
                  <a:srgbClr val="D1EAEE"/>
                </a:solidFill>
              </a:defRPr>
            </a:lvl1pPr>
          </a:lstStyle>
          <a:p>
            <a:fld id="{C7A98A89-AE8A-4756-ACF5-7C1BF36F411E}" type="slidenum">
              <a:rPr lang="en-US" altLang="en-US"/>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8D92AD3D-9170-4466-B3DE-EF7148650378}" type="datetimeFigureOut">
              <a:rPr lang="en-US"/>
            </a:fld>
            <a:endParaRPr lang="en-US" dirty="0"/>
          </a:p>
        </p:txBody>
      </p:sp>
      <p:sp>
        <p:nvSpPr>
          <p:cNvPr id="5" name="Footer Placeholder 4"/>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70E728E-586C-4B25-874B-EB825DA3114D}"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82F7E264-2C62-45AC-BFC0-E9E0A358F939}" type="datetimeFigureOut">
              <a:rPr lang="en-US"/>
            </a:fld>
            <a:endParaRPr lang="en-US" dirty="0"/>
          </a:p>
        </p:txBody>
      </p:sp>
      <p:sp>
        <p:nvSpPr>
          <p:cNvPr id="5" name="Footer Placeholder 4"/>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32DD50-8574-4FB6-B8C7-096C3EED0B34}" type="slidenum">
              <a:rPr lang="en-US" altLang="en-US"/>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7A98A89-AE8A-4756-ACF5-7C1BF36F411E}" type="slidenum">
              <a:rPr lang="en-US" altLang="en-US" smtClean="0"/>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A2F3737B-72AF-49A2-BEAF-0EAE3B6B4A84}" type="datetimeFigureOut">
              <a:rPr lang="en-US" smtClean="0"/>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6C4CDD2-4542-47FF-996C-2B4E9C74A27F}" type="slidenum">
              <a:rPr lang="en-US" altLang="en-US" smtClean="0"/>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426B34D-4A02-4F29-BDB6-41E12D43A8AD}" type="datetimeFigureOut">
              <a:rPr lang="en-US" smtClean="0"/>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32DDEDB-80A4-47A3-9C9A-354366B09882}" type="slidenum">
              <a:rPr lang="en-US" altLang="en-US" smtClean="0"/>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65E4D62-1631-4750-8587-267CCB54ED91}" type="datetimeFigureOut">
              <a:rPr lang="en-US" smtClean="0"/>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C689091-3FFF-4A15-A262-05C3A20A2E4E}" type="slidenum">
              <a:rPr lang="en-US" altLang="en-US" smtClean="0"/>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5618B15-4E50-437B-AA65-70B915A55F01}" type="datetimeFigureOut">
              <a:rPr lang="en-US" smtClean="0"/>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866F7F5A-AD04-4666-B90D-EA59D3C775FE}" type="slidenum">
              <a:rPr lang="en-US" altLang="en-US" smtClean="0"/>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9EEA9D3-A54E-40D3-BFEB-BE8430A0F8CD}" type="datetimeFigureOut">
              <a:rPr lang="en-US" smtClean="0"/>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51098DD-29E1-483D-A3F4-3C73F0856EFB}" type="slidenum">
              <a:rPr lang="en-US" altLang="en-US" smtClean="0"/>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DD96C1DF-F583-4FE8-BC10-10478A27E029}" type="datetimeFigureOut">
              <a:rPr lang="en-US" smtClean="0"/>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3930E66-E9E0-4ADF-B832-0D6610D30DFF}" type="slidenum">
              <a:rPr lang="en-US" altLang="en-US" smtClean="0"/>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Title 6"/>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4523649" y="6181344"/>
            <a:ext cx="718502" cy="365125"/>
          </a:xfrm>
        </p:spPr>
        <p:txBody>
          <a:bodyPr/>
          <a:lstStyle/>
          <a:p>
            <a:pPr>
              <a:defRPr/>
            </a:pPr>
            <a:fld id="{DC179FF6-F699-4D85-95FB-8872E5B5C449}" type="datetimeFigureOut">
              <a:rPr lang="en-US" smtClean="0"/>
            </a:fld>
            <a:endParaRPr lang="en-US" dirty="0"/>
          </a:p>
        </p:txBody>
      </p:sp>
      <p:sp>
        <p:nvSpPr>
          <p:cNvPr id="6" name="Footer Placeholder 5"/>
          <p:cNvSpPr>
            <a:spLocks noGrp="1"/>
          </p:cNvSpPr>
          <p:nvPr>
            <p:ph type="ftr" sz="quarter" idx="11"/>
          </p:nvPr>
        </p:nvSpPr>
        <p:spPr>
          <a:xfrm>
            <a:off x="818348" y="6181344"/>
            <a:ext cx="3705300" cy="365125"/>
          </a:xfrm>
        </p:spPr>
        <p:txBody>
          <a:bodyPr/>
          <a:lstStyle/>
          <a:p>
            <a:pPr>
              <a:defRPr/>
            </a:pPr>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FA672A57-50A6-42B9-972E-588C33954E55}" type="slidenum">
              <a:rPr lang="en-US" altLang="en-US" smtClean="0"/>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02D36B44-75C7-416C-AE89-844BF281CB6A}" type="datetimeFigureOut">
              <a:rPr lang="en-US" smtClean="0"/>
            </a:fld>
            <a:endParaRPr lang="en-US" dirty="0">
              <a:solidFill>
                <a:schemeClr val="tx1">
                  <a:shade val="50000"/>
                </a:schemeClr>
              </a:solidFill>
            </a:endParaRPr>
          </a:p>
        </p:txBody>
      </p:sp>
      <p:sp>
        <p:nvSpPr>
          <p:cNvPr id="6" name="Footer Placeholder 5"/>
          <p:cNvSpPr>
            <a:spLocks noGrp="1"/>
          </p:cNvSpPr>
          <p:nvPr>
            <p:ph type="ftr" sz="quarter" idx="11"/>
          </p:nvPr>
        </p:nvSpPr>
        <p:spPr>
          <a:xfrm>
            <a:off x="917678" y="6181344"/>
            <a:ext cx="5337278"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fld id="{5334A9D1-893C-4E54-A7F9-3D7C3B5E53C5}" type="slidenum">
              <a:rPr lang="en-US" altLang="en-US" smtClean="0"/>
            </a:fld>
            <a:endParaRPr lang="en-US" alt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02D36B44-75C7-416C-AE89-844BF281CB6A}" type="datetimeFigureOut">
              <a:rPr lang="en-US" smtClean="0"/>
            </a:fld>
            <a:endParaRPr lang="en-US" dirty="0">
              <a:solidFill>
                <a:schemeClr val="tx1">
                  <a:shade val="50000"/>
                </a:schemeClr>
              </a:solidFill>
            </a:endParaRP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334A9D1-893C-4E54-A7F9-3D7C3B5E53C5}" type="slidenum">
              <a:rPr lang="en-US" altLang="en-US" smtClean="0"/>
            </a:fld>
            <a:endParaRPr lang="en-US" alt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endParaRPr lang="en-US" sz="8000" dirty="0">
              <a:solidFill>
                <a:schemeClr val="accent1"/>
              </a:solidFill>
            </a:endParaRP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endParaRPr lang="en-US" sz="8000" dirty="0">
              <a:solidFill>
                <a:schemeClr val="accent1"/>
              </a:solidFill>
            </a:endParaRP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02D36B44-75C7-416C-AE89-844BF281CB6A}" type="datetimeFigureOut">
              <a:rPr lang="en-US" smtClean="0"/>
            </a:fld>
            <a:endParaRPr lang="en-US" dirty="0">
              <a:solidFill>
                <a:schemeClr val="tx1">
                  <a:shade val="50000"/>
                </a:schemeClr>
              </a:solidFill>
            </a:endParaRP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334A9D1-893C-4E54-A7F9-3D7C3B5E53C5}" type="slidenum">
              <a:rPr lang="en-US" altLang="en-US" smtClean="0"/>
            </a:fld>
            <a:endParaRPr lang="en-US" alt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02D36B44-75C7-416C-AE89-844BF281CB6A}" type="datetimeFigureOut">
              <a:rPr lang="en-US" smtClean="0"/>
            </a:fld>
            <a:endParaRPr lang="en-US" dirty="0">
              <a:solidFill>
                <a:schemeClr val="tx1">
                  <a:shade val="50000"/>
                </a:schemeClr>
              </a:solidFill>
            </a:endParaRP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334A9D1-893C-4E54-A7F9-3D7C3B5E53C5}" type="slidenum">
              <a:rPr lang="en-US" altLang="en-US" smtClean="0"/>
            </a:fld>
            <a:endParaRPr lang="en-US" alt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endParaRPr lang="en-US" sz="8000" dirty="0">
              <a:solidFill>
                <a:schemeClr val="accent1"/>
              </a:solidFill>
            </a:endParaRP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endParaRPr lang="en-US" sz="8000" dirty="0">
              <a:solidFill>
                <a:schemeClr val="accent1"/>
              </a:solidFill>
            </a:endParaRP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endParaRPr lang="en-US"/>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02D36B44-75C7-416C-AE89-844BF281CB6A}" type="datetimeFigureOut">
              <a:rPr lang="en-US" smtClean="0"/>
            </a:fld>
            <a:endParaRPr lang="en-US" dirty="0">
              <a:solidFill>
                <a:schemeClr val="tx1">
                  <a:shade val="50000"/>
                </a:schemeClr>
              </a:solidFill>
            </a:endParaRP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334A9D1-893C-4E54-A7F9-3D7C3B5E53C5}" type="slidenum">
              <a:rPr lang="en-US" altLang="en-US" smtClean="0"/>
            </a:fld>
            <a:endParaRPr lang="en-US"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endParaRPr lang="en-US"/>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02D36B44-75C7-416C-AE89-844BF281CB6A}" type="datetimeFigureOut">
              <a:rPr lang="en-US" smtClean="0"/>
            </a:fld>
            <a:endParaRPr lang="en-US" dirty="0">
              <a:solidFill>
                <a:schemeClr val="tx1">
                  <a:shade val="50000"/>
                </a:schemeClr>
              </a:solidFill>
            </a:endParaRP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334A9D1-893C-4E54-A7F9-3D7C3B5E53C5}" type="slidenum">
              <a:rPr lang="en-US" altLang="en-US" smtClean="0"/>
            </a:fld>
            <a:endParaRPr lang="en-US" alt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D92AD3D-9170-4466-B3DE-EF7148650378}" type="datetimeFigureOut">
              <a:rPr lang="en-US" smtClean="0"/>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70E728E-586C-4B25-874B-EB825DA3114D}" type="slidenum">
              <a:rPr lang="en-US" altLang="en-US" smtClean="0"/>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2F7E264-2C62-45AC-BFC0-E9E0A358F939}" type="datetimeFigureOut">
              <a:rPr lang="en-US" smtClean="0"/>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132DD50-8574-4FB6-B8C7-096C3EED0B34}" type="slidenum">
              <a:rPr lang="en-US" altLang="en-US" smtClean="0"/>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a:p>
        </p:txBody>
      </p:sp>
      <p:sp>
        <p:nvSpPr>
          <p:cNvPr id="2" name="Date Placeholder 29"/>
          <p:cNvSpPr>
            <a:spLocks noGrp="1"/>
          </p:cNvSpPr>
          <p:nvPr>
            <p:ph type="dt" sz="half" idx="10"/>
          </p:nvPr>
        </p:nvSpPr>
        <p:spPr/>
        <p:txBody>
          <a:bodyPr/>
          <a:lstStyle>
            <a:lvl1pPr>
              <a:defRPr dirty="0"/>
            </a:lvl1pPr>
          </a:lstStyle>
          <a:p>
            <a:pPr>
              <a:defRPr/>
            </a:pPr>
            <a:endParaRPr lang="en-US"/>
          </a:p>
        </p:txBody>
      </p:sp>
      <p:sp>
        <p:nvSpPr>
          <p:cNvPr id="3" name="Footer Placeholder 18"/>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4" name="Slide Number Placeholder 26"/>
          <p:cNvSpPr>
            <a:spLocks noGrp="1"/>
          </p:cNvSpPr>
          <p:nvPr>
            <p:ph type="sldNum" sz="quarter" idx="12"/>
          </p:nvPr>
        </p:nvSpPr>
        <p:spPr/>
        <p:txBody>
          <a:bodyPr/>
          <a:lstStyle>
            <a:lvl1pPr>
              <a:defRPr>
                <a:solidFill>
                  <a:srgbClr val="D1EAEE"/>
                </a:solidFill>
              </a:defRPr>
            </a:lvl1pPr>
          </a:lstStyle>
          <a:p>
            <a:fld id="{C7A98A89-AE8A-4756-ACF5-7C1BF36F411E}" type="slidenum">
              <a:rPr lang="en-US" altLang="en-US"/>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A2F3737B-72AF-49A2-BEAF-0EAE3B6B4A84}" type="datetimeFigureOut">
              <a:rPr lang="en-US"/>
            </a:fld>
            <a:endParaRPr lang="en-US" dirty="0"/>
          </a:p>
        </p:txBody>
      </p:sp>
      <p:sp>
        <p:nvSpPr>
          <p:cNvPr id="5" name="Footer Placeholder 4"/>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C6C4CDD2-4542-47FF-996C-2B4E9C74A27F}" type="slidenum">
              <a:rPr lang="en-US" altLang="en-US"/>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Title 6"/>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A2F3737B-72AF-49A2-BEAF-0EAE3B6B4A84}" type="datetimeFigureOut">
              <a:rPr lang="en-US"/>
            </a:fld>
            <a:endParaRPr lang="en-US" dirty="0"/>
          </a:p>
        </p:txBody>
      </p:sp>
      <p:sp>
        <p:nvSpPr>
          <p:cNvPr id="5" name="Footer Placeholder 4"/>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C6C4CDD2-4542-47FF-996C-2B4E9C74A27F}" type="slidenum">
              <a:rPr lang="en-US" altLang="en-US"/>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lvl1pPr>
              <a:defRPr/>
            </a:lvl1pPr>
          </a:lstStyle>
          <a:p>
            <a:pPr>
              <a:defRPr/>
            </a:pPr>
            <a:fld id="{6426B34D-4A02-4F29-BDB6-41E12D43A8AD}" type="datetimeFigureOut">
              <a:rPr lang="en-US"/>
            </a:fld>
            <a:endParaRPr lang="en-US" dirty="0"/>
          </a:p>
        </p:txBody>
      </p:sp>
      <p:sp>
        <p:nvSpPr>
          <p:cNvPr id="6" name="Footer Placeholder 5"/>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32DDEDB-80A4-47A3-9C9A-354366B09882}" type="slidenum">
              <a:rPr lang="en-US" altLang="en-US"/>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lvl1pPr>
              <a:defRPr/>
            </a:lvl1pPr>
          </a:lstStyle>
          <a:p>
            <a:pPr>
              <a:defRPr/>
            </a:pPr>
            <a:fld id="{265E4D62-1631-4750-8587-267CCB54ED91}" type="datetimeFigureOut">
              <a:rPr lang="en-US"/>
            </a:fld>
            <a:endParaRPr lang="en-US" dirty="0"/>
          </a:p>
        </p:txBody>
      </p:sp>
      <p:sp>
        <p:nvSpPr>
          <p:cNvPr id="8" name="Footer Placeholder 7"/>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FC689091-3FFF-4A15-A262-05C3A20A2E4E}" type="slidenum">
              <a:rPr lang="en-US" altLang="en-US"/>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5618B15-4E50-437B-AA65-70B915A55F01}" type="datetimeFigureOut">
              <a:rPr lang="en-US"/>
            </a:fld>
            <a:endParaRPr lang="en-US" dirty="0"/>
          </a:p>
        </p:txBody>
      </p:sp>
      <p:sp>
        <p:nvSpPr>
          <p:cNvPr id="4" name="Footer Placeholder 3"/>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866F7F5A-AD04-4666-B90D-EA59D3C775FE}" type="slidenum">
              <a:rPr lang="en-US" altLang="en-US"/>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9EEA9D3-A54E-40D3-BFEB-BE8430A0F8CD}" type="datetimeFigureOut">
              <a:rPr lang="en-US"/>
            </a:fld>
            <a:endParaRPr lang="en-US" dirty="0"/>
          </a:p>
        </p:txBody>
      </p:sp>
      <p:sp>
        <p:nvSpPr>
          <p:cNvPr id="3" name="Footer Placeholder 2"/>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051098DD-29E1-483D-A3F4-3C73F0856EFB}" type="slidenum">
              <a:rPr lang="en-US" altLang="en-US"/>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endParaRPr lang="en-US"/>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lvl1pPr>
              <a:defRPr/>
            </a:lvl1pPr>
          </a:lstStyle>
          <a:p>
            <a:pPr>
              <a:defRPr/>
            </a:pPr>
            <a:fld id="{DD96C1DF-F583-4FE8-BC10-10478A27E029}" type="datetimeFigureOut">
              <a:rPr lang="en-US"/>
            </a:fld>
            <a:endParaRPr lang="en-US" dirty="0"/>
          </a:p>
        </p:txBody>
      </p:sp>
      <p:sp>
        <p:nvSpPr>
          <p:cNvPr id="6" name="Footer Placeholder 5"/>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3930E66-E9E0-4ADF-B832-0D6610D30DFF}" type="slidenum">
              <a:rPr lang="en-US" altLang="en-US"/>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reeform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C179FF6-F699-4D85-95FB-8872E5B5C449}" type="datetimeFigureOut">
              <a:rPr lang="en-US"/>
            </a:fld>
            <a:endParaRPr lang="en-US" dirty="0"/>
          </a:p>
        </p:txBody>
      </p:sp>
      <p:sp>
        <p:nvSpPr>
          <p:cNvPr id="10" name="Footer Placeholder 5"/>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FA672A57-50A6-42B9-972E-588C33954E55}" type="slidenum">
              <a:rPr lang="en-US" altLang="en-US"/>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8D92AD3D-9170-4466-B3DE-EF7148650378}" type="datetimeFigureOut">
              <a:rPr lang="en-US"/>
            </a:fld>
            <a:endParaRPr lang="en-US" dirty="0"/>
          </a:p>
        </p:txBody>
      </p:sp>
      <p:sp>
        <p:nvSpPr>
          <p:cNvPr id="5" name="Footer Placeholder 4"/>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70E728E-586C-4B25-874B-EB825DA3114D}" type="slidenum">
              <a:rPr lang="en-US" altLang="en-US"/>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pPr>
              <a:defRPr/>
            </a:pPr>
            <a:fld id="{82F7E264-2C62-45AC-BFC0-E9E0A358F939}" type="datetimeFigureOut">
              <a:rPr lang="en-US"/>
            </a:fld>
            <a:endParaRPr lang="en-US" dirty="0"/>
          </a:p>
        </p:txBody>
      </p:sp>
      <p:sp>
        <p:nvSpPr>
          <p:cNvPr id="5" name="Footer Placeholder 4"/>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32DD50-8574-4FB6-B8C7-096C3EED0B34}"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lvl1pPr>
              <a:defRPr/>
            </a:lvl1pPr>
          </a:lstStyle>
          <a:p>
            <a:pPr>
              <a:defRPr/>
            </a:pPr>
            <a:fld id="{6426B34D-4A02-4F29-BDB6-41E12D43A8AD}" type="datetimeFigureOut">
              <a:rPr lang="en-US"/>
            </a:fld>
            <a:endParaRPr lang="en-US" dirty="0"/>
          </a:p>
        </p:txBody>
      </p:sp>
      <p:sp>
        <p:nvSpPr>
          <p:cNvPr id="6" name="Footer Placeholder 5"/>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E32DDEDB-80A4-47A3-9C9A-354366B09882}"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endParaRPr lang="en-US"/>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lvl1pPr>
              <a:defRPr/>
            </a:lvl1pPr>
          </a:lstStyle>
          <a:p>
            <a:pPr>
              <a:defRPr/>
            </a:pPr>
            <a:fld id="{265E4D62-1631-4750-8587-267CCB54ED91}" type="datetimeFigureOut">
              <a:rPr lang="en-US"/>
            </a:fld>
            <a:endParaRPr lang="en-US" dirty="0"/>
          </a:p>
        </p:txBody>
      </p:sp>
      <p:sp>
        <p:nvSpPr>
          <p:cNvPr id="8" name="Footer Placeholder 7"/>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FC689091-3FFF-4A15-A262-05C3A20A2E4E}"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5618B15-4E50-437B-AA65-70B915A55F01}" type="datetimeFigureOut">
              <a:rPr lang="en-US"/>
            </a:fld>
            <a:endParaRPr lang="en-US" dirty="0"/>
          </a:p>
        </p:txBody>
      </p:sp>
      <p:sp>
        <p:nvSpPr>
          <p:cNvPr id="4" name="Footer Placeholder 3"/>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866F7F5A-AD04-4666-B90D-EA59D3C775FE}"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9EEA9D3-A54E-40D3-BFEB-BE8430A0F8CD}" type="datetimeFigureOut">
              <a:rPr lang="en-US"/>
            </a:fld>
            <a:endParaRPr lang="en-US" dirty="0"/>
          </a:p>
        </p:txBody>
      </p:sp>
      <p:sp>
        <p:nvSpPr>
          <p:cNvPr id="3" name="Footer Placeholder 2"/>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051098DD-29E1-483D-A3F4-3C73F0856EFB}"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endParaRPr lang="en-US"/>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lvl1pPr>
              <a:defRPr/>
            </a:lvl1pPr>
          </a:lstStyle>
          <a:p>
            <a:pPr>
              <a:defRPr/>
            </a:pPr>
            <a:fld id="{DD96C1DF-F583-4FE8-BC10-10478A27E029}" type="datetimeFigureOut">
              <a:rPr lang="en-US"/>
            </a:fld>
            <a:endParaRPr lang="en-US" dirty="0"/>
          </a:p>
        </p:txBody>
      </p:sp>
      <p:sp>
        <p:nvSpPr>
          <p:cNvPr id="6" name="Footer Placeholder 5"/>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3930E66-E9E0-4ADF-B832-0D6610D30DFF}"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reeform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C179FF6-F699-4D85-95FB-8872E5B5C449}" type="datetimeFigureOut">
              <a:rPr lang="en-US"/>
            </a:fld>
            <a:endParaRPr lang="en-US" dirty="0"/>
          </a:p>
        </p:txBody>
      </p:sp>
      <p:sp>
        <p:nvSpPr>
          <p:cNvPr id="10" name="Footer Placeholder 5"/>
          <p:cNvSpPr>
            <a:spLocks noGrp="1"/>
          </p:cNvSpPr>
          <p:nvPr>
            <p:ph type="ftr" sz="quarter" idx="11"/>
          </p:nvPr>
        </p:nvSpPr>
        <p:spPr/>
        <p:txBody>
          <a:bodyPr/>
          <a:lstStyle>
            <a:lvl1pPr>
              <a:defRPr dirty="0">
                <a:solidFill>
                  <a:schemeClr val="tx2">
                    <a:shade val="90000"/>
                  </a:schemeClr>
                </a:solidFill>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FA672A57-50A6-42B9-972E-588C33954E55}"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image" Target="../media/image3.png"/><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4" Type="http://schemas.openxmlformats.org/officeDocument/2006/relationships/theme" Target="../theme/theme3.xml"/><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lstStyle/>
          <a:p>
            <a:pPr lvl="0"/>
            <a:r>
              <a:rPr lang="en-US" altLang="en-US"/>
              <a:t>Click to edit Master title style</a:t>
            </a:r>
            <a:endParaRPr lang="en-US" altLang="en-US"/>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2D36B44-75C7-416C-AE89-844BF281CB6A}" type="datetimeFigureOut">
              <a:rPr lang="en-US"/>
            </a:fld>
            <a:endParaRPr lang="en-US" dirty="0">
              <a:solidFill>
                <a:schemeClr val="tx1">
                  <a:shade val="5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dirty="0">
                <a:solidFill>
                  <a:schemeClr val="tx1">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eaLnBrk="1" hangingPunct="1">
              <a:defRPr sz="1200">
                <a:solidFill>
                  <a:srgbClr val="045C75"/>
                </a:solidFill>
              </a:defRPr>
            </a:lvl1pPr>
          </a:lstStyle>
          <a:p>
            <a:fld id="{5334A9D1-893C-4E54-A7F9-3D7C3B5E53C5}" type="slidenum">
              <a:rPr lang="en-US" altLang="en-US"/>
            </a:fld>
            <a:endParaRPr lang="en-US" altLang="en-US">
              <a:solidFill>
                <a:srgbClr val="000000"/>
              </a:solidFill>
            </a:endParaRPr>
          </a:p>
        </p:txBody>
      </p:sp>
      <p:grpSp>
        <p:nvGrpSpPr>
          <p:cNvPr id="1033" name="Group 1"/>
          <p:cNvGrpSpPr/>
          <p:nvPr/>
        </p:nvGrpSpPr>
        <p:grpSpPr bwMode="auto">
          <a:xfrm>
            <a:off x="-19050" y="203200"/>
            <a:ext cx="9180513" cy="647700"/>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pic>
        <p:nvPicPr>
          <p:cNvPr id="1034" name="Picture 20" descr="David-lion2"/>
          <p:cNvPicPr>
            <a:picLocks noChangeAspect="1" noChangeArrowheads="1"/>
          </p:cNvPicPr>
          <p:nvPr userDrawn="1"/>
        </p:nvPicPr>
        <p:blipFill>
          <a:blip r:embed="rId13">
            <a:grayscl/>
            <a:lum bright="48000" contrast="-50000"/>
            <a:extLst>
              <a:ext uri="{28A0092B-C50C-407E-A947-70E740481C1C}">
                <a14:useLocalDpi xmlns:a14="http://schemas.microsoft.com/office/drawing/2010/main" val="0"/>
              </a:ext>
            </a:extLst>
          </a:blip>
          <a:srcRect/>
          <a:stretch>
            <a:fillRect/>
          </a:stretch>
        </p:blipFill>
        <p:spPr bwMode="auto">
          <a:xfrm>
            <a:off x="1905000" y="1905000"/>
            <a:ext cx="52578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fld id="{02D36B44-75C7-416C-AE89-844BF281CB6A}" type="datetimeFigureOut">
              <a:rPr lang="en-US" smtClean="0"/>
            </a:fld>
            <a:endParaRPr lang="en-US" dirty="0">
              <a:solidFill>
                <a:schemeClr val="tx1">
                  <a:shade val="50000"/>
                </a:schemeClr>
              </a:solidFill>
            </a:endParaRPr>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pPr>
              <a:defRPr/>
            </a:pPr>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5334A9D1-893C-4E54-A7F9-3D7C3B5E53C5}" type="slidenum">
              <a:rPr lang="en-US" altLang="en-US" smtClean="0"/>
            </a:fld>
            <a:endParaRPr lang="en-US" altLang="en-US">
              <a:solidFill>
                <a:srgbClr val="000000"/>
              </a:solidFill>
            </a:endParaRPr>
          </a:p>
        </p:txBody>
      </p:sp>
      <p:pic>
        <p:nvPicPr>
          <p:cNvPr id="7" name="Picture 20" descr="David-lion2"/>
          <p:cNvPicPr>
            <a:picLocks noChangeAspect="1" noChangeArrowheads="1"/>
          </p:cNvPicPr>
          <p:nvPr userDrawn="1"/>
        </p:nvPicPr>
        <p:blipFill>
          <a:blip r:embed="rId18">
            <a:grayscl/>
            <a:lum bright="48000" contrast="-50000"/>
            <a:extLst>
              <a:ext uri="{28A0092B-C50C-407E-A947-70E740481C1C}">
                <a14:useLocalDpi xmlns:a14="http://schemas.microsoft.com/office/drawing/2010/main" val="0"/>
              </a:ext>
            </a:extLst>
          </a:blip>
          <a:srcRect/>
          <a:stretch>
            <a:fillRect/>
          </a:stretch>
        </p:blipFill>
        <p:spPr bwMode="auto">
          <a:xfrm>
            <a:off x="1905000" y="1905000"/>
            <a:ext cx="52578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panose="020B0604020202020204"/>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panose="020B0604020202020204"/>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panose="020B0604020202020204"/>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panose="020B0604020202020204"/>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panose="020B0604020202020204"/>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panose="020B0604020202020204"/>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panose="020B0604020202020204"/>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panose="020B0604020202020204"/>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panose="020B0604020202020204"/>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lstStyle/>
          <a:p>
            <a:pPr lvl="0"/>
            <a:r>
              <a:rPr lang="en-US" altLang="en-US"/>
              <a:t>Click to edit Master title style</a:t>
            </a:r>
            <a:endParaRPr lang="en-US" altLang="en-US"/>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2D36B44-75C7-416C-AE89-844BF281CB6A}" type="datetimeFigureOut">
              <a:rPr lang="en-US"/>
            </a:fld>
            <a:endParaRPr lang="en-US" dirty="0">
              <a:solidFill>
                <a:schemeClr val="tx1">
                  <a:shade val="5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dirty="0">
                <a:solidFill>
                  <a:schemeClr val="tx1">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eaLnBrk="1" hangingPunct="1">
              <a:defRPr sz="1200">
                <a:solidFill>
                  <a:srgbClr val="045C75"/>
                </a:solidFill>
              </a:defRPr>
            </a:lvl1pPr>
          </a:lstStyle>
          <a:p>
            <a:fld id="{5334A9D1-893C-4E54-A7F9-3D7C3B5E53C5}" type="slidenum">
              <a:rPr lang="en-US" altLang="en-US"/>
            </a:fld>
            <a:endParaRPr lang="en-US" altLang="en-US">
              <a:solidFill>
                <a:srgbClr val="000000"/>
              </a:solidFill>
            </a:endParaRPr>
          </a:p>
        </p:txBody>
      </p:sp>
      <p:grpSp>
        <p:nvGrpSpPr>
          <p:cNvPr id="1033" name="Group 1"/>
          <p:cNvGrpSpPr/>
          <p:nvPr/>
        </p:nvGrpSpPr>
        <p:grpSpPr bwMode="auto">
          <a:xfrm>
            <a:off x="-19050" y="203200"/>
            <a:ext cx="9180513" cy="647700"/>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pic>
        <p:nvPicPr>
          <p:cNvPr id="1034" name="Picture 20" descr="David-lion2"/>
          <p:cNvPicPr>
            <a:picLocks noChangeAspect="1" noChangeArrowheads="1"/>
          </p:cNvPicPr>
          <p:nvPr userDrawn="1"/>
        </p:nvPicPr>
        <p:blipFill>
          <a:blip r:embed="rId13">
            <a:grayscl/>
            <a:lum bright="48000" contrast="-50000"/>
            <a:extLst>
              <a:ext uri="{28A0092B-C50C-407E-A947-70E740481C1C}">
                <a14:useLocalDpi xmlns:a14="http://schemas.microsoft.com/office/drawing/2010/main" val="0"/>
              </a:ext>
            </a:extLst>
          </a:blip>
          <a:srcRect/>
          <a:stretch>
            <a:fillRect/>
          </a:stretch>
        </p:blipFill>
        <p:spPr bwMode="auto">
          <a:xfrm>
            <a:off x="1905000" y="1905000"/>
            <a:ext cx="52578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7239000" cy="762000"/>
          </a:xfrm>
          <a:pattFill prst="wdDnDiag">
            <a:fgClr>
              <a:schemeClr val="bg2"/>
            </a:fgClr>
            <a:bgClr>
              <a:schemeClr val="bg1"/>
            </a:bgClr>
          </a:pattFill>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rPr>
              <a:t>Recognize the Battleground </a:t>
            </a:r>
            <a:endParaRPr lang="en-US" sz="4800" b="1"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304800" y="1295400"/>
            <a:ext cx="8610600" cy="4876800"/>
          </a:xfrm>
          <a:pattFill prst="ltHorz">
            <a:fgClr>
              <a:schemeClr val="bg2"/>
            </a:fgClr>
            <a:bgClr>
              <a:schemeClr val="bg1"/>
            </a:bgClr>
          </a:pattFill>
        </p:spPr>
        <p:txBody>
          <a:bodyPr/>
          <a:lstStyle/>
          <a:p>
            <a:pPr eaLnBrk="1" hangingPunct="1">
              <a:lnSpc>
                <a:spcPct val="90000"/>
              </a:lnSpc>
              <a:buClrTx/>
              <a:buSzPct val="100000"/>
              <a:buFont typeface="Wingdings" panose="05000000000000000000" pitchFamily="2" charset="2"/>
              <a:buChar char="q"/>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Mind </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your thought process</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buClrTx/>
              <a:buSzPct val="100000"/>
              <a:buFont typeface="Wingdings" panose="05000000000000000000" pitchFamily="2" charset="2"/>
              <a:buChar char="q"/>
              <a:defRPr/>
            </a:pP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Matter </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0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matters</a:t>
            </a:r>
            <a:r>
              <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30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eaLnBrk="1" hangingPunct="1">
              <a:lnSpc>
                <a:spcPct val="90000"/>
              </a:lnSpc>
              <a:buClrTx/>
              <a:buSzPct val="100000"/>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Family</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eaLnBrk="1" hangingPunct="1">
              <a:lnSpc>
                <a:spcPct val="90000"/>
              </a:lnSpc>
              <a:buClrTx/>
              <a:buSzPct val="100000"/>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Church</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eaLnBrk="1" hangingPunct="1">
              <a:lnSpc>
                <a:spcPct val="90000"/>
              </a:lnSpc>
              <a:buClrTx/>
              <a:buSzPct val="100000"/>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Friends</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eaLnBrk="1" hangingPunct="1">
              <a:lnSpc>
                <a:spcPct val="90000"/>
              </a:lnSpc>
              <a:buClrTx/>
              <a:buSzPct val="100000"/>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Workplace</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buClrTx/>
              <a:buSzPct val="100000"/>
              <a:buFont typeface="Wingdings" panose="05000000000000000000" pitchFamily="2" charset="2"/>
              <a:buChar char="ü"/>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Use Them as a Target for an Attack</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buClrTx/>
              <a:buSzPct val="100000"/>
              <a:buFont typeface="Wingdings" panose="05000000000000000000" pitchFamily="2" charset="2"/>
              <a:buChar char="ü"/>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Use Them as the Attacker &amp; One of the Above…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buClrTx/>
              <a:buSzPct val="100000"/>
              <a:buFont typeface="Wingdings 2" panose="05020102010507070707" pitchFamily="18" charset="2"/>
              <a:buNone/>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…is the Target ! </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buClrTx/>
              <a:buSzPct val="100000"/>
              <a:buFont typeface="Wingdings 2" panose="05020102010507070707" pitchFamily="18" charset="2"/>
              <a:buNone/>
              <a:defRPr/>
            </a:pP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usually w-out their knowledge or permission</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75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6147">
                                            <p:bg/>
                                          </p:spTgt>
                                        </p:tgtEl>
                                        <p:attrNameLst>
                                          <p:attrName>style.visibility</p:attrName>
                                        </p:attrNameLst>
                                      </p:cBhvr>
                                      <p:to>
                                        <p:strVal val="visible"/>
                                      </p:to>
                                    </p:set>
                                    <p:animEffect transition="in" filter="fade">
                                      <p:cBhvr>
                                        <p:cTn id="15" dur="1600" decel="100000"/>
                                        <p:tgtEl>
                                          <p:spTgt spid="6147">
                                            <p:bg/>
                                          </p:spTgt>
                                        </p:tgtEl>
                                      </p:cBhvr>
                                    </p:animEffect>
                                    <p:anim calcmode="lin" valueType="num">
                                      <p:cBhvr>
                                        <p:cTn id="16" dur="1600" decel="100000" fill="hold"/>
                                        <p:tgtEl>
                                          <p:spTgt spid="6147">
                                            <p:bg/>
                                          </p:spTgt>
                                        </p:tgtEl>
                                        <p:attrNameLst>
                                          <p:attrName>style.rotation</p:attrName>
                                        </p:attrNameLst>
                                      </p:cBhvr>
                                      <p:tavLst>
                                        <p:tav tm="0">
                                          <p:val>
                                            <p:fltVal val="-90"/>
                                          </p:val>
                                        </p:tav>
                                        <p:tav tm="100000">
                                          <p:val>
                                            <p:fltVal val="0"/>
                                          </p:val>
                                        </p:tav>
                                      </p:tavLst>
                                    </p:anim>
                                    <p:anim calcmode="lin" valueType="num">
                                      <p:cBhvr>
                                        <p:cTn id="17" dur="16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8" dur="16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6147">
                                            <p:bg/>
                                          </p:spTgt>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6147">
                                            <p:bg/>
                                          </p:spTgt>
                                        </p:tgtEl>
                                        <p:attrNameLst>
                                          <p:attrName>ppt_y</p:attrName>
                                        </p:attrNameLst>
                                      </p:cBhvr>
                                      <p:tavLst>
                                        <p:tav tm="0">
                                          <p:val>
                                            <p:strVal val="#ppt_y+0.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47">
                                            <p:txEl>
                                              <p:pRg st="0" end="0"/>
                                            </p:txEl>
                                          </p:spTgt>
                                        </p:tgtEl>
                                        <p:attrNameLst>
                                          <p:attrName>style.visibility</p:attrName>
                                        </p:attrNameLst>
                                      </p:cBhvr>
                                      <p:to>
                                        <p:strVal val="visible"/>
                                      </p:to>
                                    </p:set>
                                    <p:anim calcmode="lin" valueType="num">
                                      <p:cBhvr additive="base">
                                        <p:cTn id="23" dur="2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6147">
                                            <p:txEl>
                                              <p:pRg st="1" end="1"/>
                                            </p:txEl>
                                          </p:spTgt>
                                        </p:tgtEl>
                                        <p:attrNameLst>
                                          <p:attrName>style.visibility</p:attrName>
                                        </p:attrNameLst>
                                      </p:cBhvr>
                                      <p:to>
                                        <p:strVal val="visible"/>
                                      </p:to>
                                    </p:set>
                                    <p:anim calcmode="lin" valueType="num">
                                      <p:cBhvr additive="base">
                                        <p:cTn id="28" dur="2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6147">
                                            <p:txEl>
                                              <p:pRg st="2" end="2"/>
                                            </p:txEl>
                                          </p:spTgt>
                                        </p:tgtEl>
                                        <p:attrNameLst>
                                          <p:attrName>style.visibility</p:attrName>
                                        </p:attrNameLst>
                                      </p:cBhvr>
                                      <p:to>
                                        <p:strVal val="visible"/>
                                      </p:to>
                                    </p:set>
                                    <p:anim calcmode="lin" valueType="num">
                                      <p:cBhvr additive="base">
                                        <p:cTn id="34" dur="20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6147">
                                            <p:txEl>
                                              <p:pRg st="3" end="3"/>
                                            </p:txEl>
                                          </p:spTgt>
                                        </p:tgtEl>
                                        <p:attrNameLst>
                                          <p:attrName>style.visibility</p:attrName>
                                        </p:attrNameLst>
                                      </p:cBhvr>
                                      <p:to>
                                        <p:strVal val="visible"/>
                                      </p:to>
                                    </p:set>
                                    <p:anim calcmode="lin" valueType="num">
                                      <p:cBhvr additive="base">
                                        <p:cTn id="39" dur="2000" fill="hold"/>
                                        <p:tgtEl>
                                          <p:spTgt spid="6147">
                                            <p:txEl>
                                              <p:pRg st="3" end="3"/>
                                            </p:txEl>
                                          </p:spTgt>
                                        </p:tgtEl>
                                        <p:attrNameLst>
                                          <p:attrName>ppt_x</p:attrName>
                                        </p:attrNameLst>
                                      </p:cBhvr>
                                      <p:tavLst>
                                        <p:tav tm="0">
                                          <p:val>
                                            <p:strVal val="1+#ppt_w/2"/>
                                          </p:val>
                                        </p:tav>
                                        <p:tav tm="100000">
                                          <p:val>
                                            <p:strVal val="#ppt_x"/>
                                          </p:val>
                                        </p:tav>
                                      </p:tavLst>
                                    </p:anim>
                                    <p:anim calcmode="lin" valueType="num">
                                      <p:cBhvr additive="base">
                                        <p:cTn id="40" dur="20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12" fill="hold" nodeType="afterEffect">
                                  <p:stCondLst>
                                    <p:cond delay="0"/>
                                  </p:stCondLst>
                                  <p:childTnLst>
                                    <p:set>
                                      <p:cBhvr>
                                        <p:cTn id="43" dur="1" fill="hold">
                                          <p:stCondLst>
                                            <p:cond delay="0"/>
                                          </p:stCondLst>
                                        </p:cTn>
                                        <p:tgtEl>
                                          <p:spTgt spid="6147">
                                            <p:txEl>
                                              <p:pRg st="4" end="4"/>
                                            </p:txEl>
                                          </p:spTgt>
                                        </p:tgtEl>
                                        <p:attrNameLst>
                                          <p:attrName>style.visibility</p:attrName>
                                        </p:attrNameLst>
                                      </p:cBhvr>
                                      <p:to>
                                        <p:strVal val="visible"/>
                                      </p:to>
                                    </p:set>
                                    <p:anim calcmode="lin" valueType="num">
                                      <p:cBhvr additive="base">
                                        <p:cTn id="44" dur="20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45" dur="20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par>
                          <p:cTn id="46" fill="hold">
                            <p:stCondLst>
                              <p:cond delay="6000"/>
                            </p:stCondLst>
                            <p:childTnLst>
                              <p:par>
                                <p:cTn id="47" presetID="2" presetClass="entr" presetSubtype="6" fill="hold" nodeType="afterEffect">
                                  <p:stCondLst>
                                    <p:cond delay="0"/>
                                  </p:stCondLst>
                                  <p:childTnLst>
                                    <p:set>
                                      <p:cBhvr>
                                        <p:cTn id="48" dur="1" fill="hold">
                                          <p:stCondLst>
                                            <p:cond delay="0"/>
                                          </p:stCondLst>
                                        </p:cTn>
                                        <p:tgtEl>
                                          <p:spTgt spid="6147">
                                            <p:txEl>
                                              <p:pRg st="5" end="5"/>
                                            </p:txEl>
                                          </p:spTgt>
                                        </p:tgtEl>
                                        <p:attrNameLst>
                                          <p:attrName>style.visibility</p:attrName>
                                        </p:attrNameLst>
                                      </p:cBhvr>
                                      <p:to>
                                        <p:strVal val="visible"/>
                                      </p:to>
                                    </p:set>
                                    <p:anim calcmode="lin" valueType="num">
                                      <p:cBhvr additive="base">
                                        <p:cTn id="49" dur="2000" fill="hold"/>
                                        <p:tgtEl>
                                          <p:spTgt spid="6147">
                                            <p:txEl>
                                              <p:pRg st="5" end="5"/>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6147">
                                            <p:txEl>
                                              <p:pRg st="6" end="6"/>
                                            </p:txEl>
                                          </p:spTgt>
                                        </p:tgtEl>
                                        <p:attrNameLst>
                                          <p:attrName>style.visibility</p:attrName>
                                        </p:attrNameLst>
                                      </p:cBhvr>
                                      <p:to>
                                        <p:strVal val="visible"/>
                                      </p:to>
                                    </p:set>
                                    <p:anim calcmode="lin" valueType="num">
                                      <p:cBhvr additive="base">
                                        <p:cTn id="55" dur="20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6147">
                                            <p:txEl>
                                              <p:pRg st="7" end="7"/>
                                            </p:txEl>
                                          </p:spTgt>
                                        </p:tgtEl>
                                        <p:attrNameLst>
                                          <p:attrName>style.visibility</p:attrName>
                                        </p:attrNameLst>
                                      </p:cBhvr>
                                      <p:to>
                                        <p:strVal val="visible"/>
                                      </p:to>
                                    </p:set>
                                    <p:anim calcmode="lin" valueType="num">
                                      <p:cBhvr additive="base">
                                        <p:cTn id="61" dur="20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62" dur="2000" fill="hold"/>
                                        <p:tgtEl>
                                          <p:spTgt spid="6147">
                                            <p:txEl>
                                              <p:pRg st="7" end="7"/>
                                            </p:txEl>
                                          </p:spTgt>
                                        </p:tgtEl>
                                        <p:attrNameLst>
                                          <p:attrName>ppt_y</p:attrName>
                                        </p:attrNameLst>
                                      </p:cBhvr>
                                      <p:tavLst>
                                        <p:tav tm="0">
                                          <p:val>
                                            <p:strVal val="#ppt_y"/>
                                          </p:val>
                                        </p:tav>
                                        <p:tav tm="100000">
                                          <p:val>
                                            <p:strVal val="#ppt_y"/>
                                          </p:val>
                                        </p:tav>
                                      </p:tavLst>
                                    </p:anim>
                                  </p:childTnLst>
                                </p:cTn>
                              </p:par>
                            </p:childTnLst>
                          </p:cTn>
                        </p:par>
                        <p:par>
                          <p:cTn id="63" fill="hold">
                            <p:stCondLst>
                              <p:cond delay="2000"/>
                            </p:stCondLst>
                            <p:childTnLst>
                              <p:par>
                                <p:cTn id="64" presetID="2" presetClass="entr" presetSubtype="4" fill="hold" nodeType="afterEffect">
                                  <p:stCondLst>
                                    <p:cond delay="0"/>
                                  </p:stCondLst>
                                  <p:childTnLst>
                                    <p:set>
                                      <p:cBhvr>
                                        <p:cTn id="65" dur="1" fill="hold">
                                          <p:stCondLst>
                                            <p:cond delay="0"/>
                                          </p:stCondLst>
                                        </p:cTn>
                                        <p:tgtEl>
                                          <p:spTgt spid="6147">
                                            <p:txEl>
                                              <p:pRg st="8" end="8"/>
                                            </p:txEl>
                                          </p:spTgt>
                                        </p:tgtEl>
                                        <p:attrNameLst>
                                          <p:attrName>style.visibility</p:attrName>
                                        </p:attrNameLst>
                                      </p:cBhvr>
                                      <p:to>
                                        <p:strVal val="visible"/>
                                      </p:to>
                                    </p:set>
                                    <p:anim calcmode="lin" valueType="num">
                                      <p:cBhvr additive="base">
                                        <p:cTn id="66" dur="20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67" dur="20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1" fill="hold" nodeType="afterEffect">
                                  <p:stCondLst>
                                    <p:cond delay="0"/>
                                  </p:stCondLst>
                                  <p:childTnLst>
                                    <p:set>
                                      <p:cBhvr>
                                        <p:cTn id="70" dur="1" fill="hold">
                                          <p:stCondLst>
                                            <p:cond delay="0"/>
                                          </p:stCondLst>
                                        </p:cTn>
                                        <p:tgtEl>
                                          <p:spTgt spid="6147">
                                            <p:txEl>
                                              <p:pRg st="9" end="9"/>
                                            </p:txEl>
                                          </p:spTgt>
                                        </p:tgtEl>
                                        <p:attrNameLst>
                                          <p:attrName>style.visibility</p:attrName>
                                        </p:attrNameLst>
                                      </p:cBhvr>
                                      <p:to>
                                        <p:strVal val="visible"/>
                                      </p:to>
                                    </p:set>
                                    <p:anim calcmode="lin" valueType="num">
                                      <p:cBhvr additive="base">
                                        <p:cTn id="71" dur="2000" fill="hold"/>
                                        <p:tgtEl>
                                          <p:spTgt spid="6147">
                                            <p:txEl>
                                              <p:pRg st="9" end="9"/>
                                            </p:txEl>
                                          </p:spTgt>
                                        </p:tgtEl>
                                        <p:attrNameLst>
                                          <p:attrName>ppt_x</p:attrName>
                                        </p:attrNameLst>
                                      </p:cBhvr>
                                      <p:tavLst>
                                        <p:tav tm="0">
                                          <p:val>
                                            <p:strVal val="#ppt_x"/>
                                          </p:val>
                                        </p:tav>
                                        <p:tav tm="100000">
                                          <p:val>
                                            <p:strVal val="#ppt_x"/>
                                          </p:val>
                                        </p:tav>
                                      </p:tavLst>
                                    </p:anim>
                                    <p:anim calcmode="lin" valueType="num">
                                      <p:cBhvr additive="base">
                                        <p:cTn id="72" dur="2000" fill="hold"/>
                                        <p:tgtEl>
                                          <p:spTgt spid="6147">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6" grpId="1" animBg="1"/>
      <p:bldP spid="6147"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0" y="1600200"/>
            <a:ext cx="8915400" cy="4800600"/>
          </a:xfrm>
          <a:pattFill prst="ltHorz">
            <a:fgClr>
              <a:schemeClr val="bg2"/>
            </a:fgClr>
            <a:bgClr>
              <a:schemeClr val="bg1"/>
            </a:bgClr>
          </a:pattFill>
        </p:spPr>
        <p:txBody>
          <a:bodyPr/>
          <a:lstStyle/>
          <a:p>
            <a:pPr lvl="1" eaLnBrk="1" hangingPunct="1">
              <a:buClrTx/>
              <a:buSzPct val="100000"/>
              <a:buNone/>
              <a:defRPr/>
            </a:pPr>
            <a:r>
              <a:rPr lang="en-US" sz="3600" b="1"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Remember That We Win!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eaLnBrk="1" hangingPunct="1">
              <a:buClrTx/>
              <a:buSzPct val="100000"/>
              <a:buNone/>
              <a:defRPr/>
            </a:pPr>
            <a:r>
              <a:rPr lang="en-US" sz="3200" b="1" dirty="0">
                <a:effectLst>
                  <a:outerShdw blurRad="38100" dist="38100" dir="2700000" algn="tl">
                    <a:srgbClr val="000000">
                      <a:alpha val="43137"/>
                    </a:srgbClr>
                  </a:outerShdw>
                </a:effectLst>
                <a:latin typeface="Arial Rounded MT Bold" panose="020F0704030504030204" pitchFamily="34" charset="0"/>
              </a:rPr>
              <a:t>There Are Two Ways to Fight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3" eaLnBrk="1" hangingPunct="1">
              <a:buClrTx/>
              <a:buSzPct val="100000"/>
              <a:defRPr/>
            </a:pPr>
            <a:r>
              <a:rPr lang="en-US" sz="3200" b="1" dirty="0">
                <a:effectLst>
                  <a:outerShdw blurRad="38100" dist="38100" dir="2700000" algn="tl">
                    <a:srgbClr val="000000">
                      <a:alpha val="43137"/>
                    </a:srgbClr>
                  </a:outerShdw>
                </a:effectLst>
                <a:latin typeface="Arial Rounded MT Bold" panose="020F0704030504030204" pitchFamily="34" charset="0"/>
              </a:rPr>
              <a:t>“To God” -Fighting for Victory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3" eaLnBrk="1" hangingPunct="1">
              <a:buClrTx/>
              <a:buSzPct val="100000"/>
              <a:defRPr/>
            </a:pPr>
            <a:r>
              <a:rPr lang="en-US" sz="3200" b="1" dirty="0">
                <a:effectLst>
                  <a:outerShdw blurRad="38100" dist="38100" dir="2700000" algn="tl">
                    <a:srgbClr val="000000">
                      <a:alpha val="43137"/>
                    </a:srgbClr>
                  </a:outerShdw>
                </a:effectLst>
                <a:latin typeface="Arial Rounded MT Bold" panose="020F0704030504030204" pitchFamily="34" charset="0"/>
              </a:rPr>
              <a:t>“Through God” -Fighting From Victory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3" eaLnBrk="1" hangingPunct="1">
              <a:buClrTx/>
              <a:buSzPct val="100000"/>
              <a:defRPr/>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3" eaLnBrk="1" hangingPunct="1">
              <a:buClrTx/>
              <a:buSzPct val="100000"/>
              <a:defRPr/>
            </a:pPr>
            <a:r>
              <a:rPr lang="en-US" sz="3200" b="1" dirty="0">
                <a:effectLst>
                  <a:outerShdw blurRad="38100" dist="38100" dir="2700000" algn="tl">
                    <a:srgbClr val="000000">
                      <a:alpha val="43137"/>
                    </a:srgbClr>
                  </a:outerShdw>
                </a:effectLst>
                <a:latin typeface="Arial Rounded MT Bold" panose="020F0704030504030204" pitchFamily="34" charset="0"/>
              </a:rPr>
              <a:t>“To God” Requires More of You</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3" eaLnBrk="1" hangingPunct="1">
              <a:buClrTx/>
              <a:buSzPct val="100000"/>
              <a:defRPr/>
            </a:pPr>
            <a:r>
              <a:rPr lang="en-US" sz="3200" b="1" dirty="0">
                <a:effectLst>
                  <a:outerShdw blurRad="38100" dist="38100" dir="2700000" algn="tl">
                    <a:srgbClr val="000000">
                      <a:alpha val="43137"/>
                    </a:srgbClr>
                  </a:outerShdw>
                </a:effectLst>
                <a:latin typeface="Arial Rounded MT Bold" panose="020F0704030504030204" pitchFamily="34" charset="0"/>
              </a:rPr>
              <a:t>“Through God” Requires Less of You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977900" lvl="3" indent="0" eaLnBrk="1" hangingPunct="1">
              <a:buClrTx/>
              <a:buSzPct val="100000"/>
              <a:buNone/>
              <a:defRPr/>
            </a:pPr>
            <a:r>
              <a:rPr lang="en-US" sz="3200" b="1" dirty="0">
                <a:effectLst>
                  <a:outerShdw blurRad="38100" dist="38100" dir="2700000" algn="tl">
                    <a:srgbClr val="000000">
                      <a:alpha val="43137"/>
                    </a:srgbClr>
                  </a:outerShdw>
                </a:effectLst>
                <a:latin typeface="Arial Rounded MT Bold" panose="020F0704030504030204" pitchFamily="34" charset="0"/>
              </a:rPr>
              <a:t>                       You Choose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eaLnBrk="1" hangingPunct="1">
              <a:buClrTx/>
              <a:buSzPct val="100000"/>
              <a:buNone/>
              <a:defRPr/>
            </a:pP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eaLnBrk="1" hangingPunct="1">
              <a:buClrTx/>
              <a:buSzPct val="100000"/>
              <a:buNone/>
              <a:defRPr/>
            </a:pPr>
            <a:endParaRPr lang="en-US" sz="36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55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fade">
                                      <p:cBhvr>
                                        <p:cTn id="7" dur="800" decel="100000"/>
                                        <p:tgtEl>
                                          <p:spTgt spid="6147">
                                            <p:bg/>
                                          </p:spTgt>
                                        </p:tgtEl>
                                      </p:cBhvr>
                                    </p:animEffect>
                                    <p:anim calcmode="lin" valueType="num">
                                      <p:cBhvr>
                                        <p:cTn id="8"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9"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3" presetID="21" presetClass="entr" presetSubtype="1" fill="hold" nodeType="with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wheel(1)">
                                      <p:cBhvr>
                                        <p:cTn id="15" dur="2000"/>
                                        <p:tgtEl>
                                          <p:spTgt spid="614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147">
                                            <p:txEl>
                                              <p:pRg st="1" end="1"/>
                                            </p:txEl>
                                          </p:spTgt>
                                        </p:tgtEl>
                                        <p:attrNameLst>
                                          <p:attrName>style.visibility</p:attrName>
                                        </p:attrNameLst>
                                      </p:cBhvr>
                                      <p:to>
                                        <p:strVal val="visible"/>
                                      </p:to>
                                    </p:set>
                                    <p:animEffect transition="in" filter="wheel(1)">
                                      <p:cBhvr>
                                        <p:cTn id="20" dur="2000"/>
                                        <p:tgtEl>
                                          <p:spTgt spid="614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Effect transition="in" filter="wheel(1)">
                                      <p:cBhvr>
                                        <p:cTn id="25" dur="2000"/>
                                        <p:tgtEl>
                                          <p:spTgt spid="614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6147">
                                            <p:txEl>
                                              <p:pRg st="3" end="3"/>
                                            </p:txEl>
                                          </p:spTgt>
                                        </p:tgtEl>
                                        <p:attrNameLst>
                                          <p:attrName>style.visibility</p:attrName>
                                        </p:attrNameLst>
                                      </p:cBhvr>
                                      <p:to>
                                        <p:strVal val="visible"/>
                                      </p:to>
                                    </p:set>
                                    <p:animEffect transition="in" filter="wheel(1)">
                                      <p:cBhvr>
                                        <p:cTn id="30" dur="2000"/>
                                        <p:tgtEl>
                                          <p:spTgt spid="614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6147">
                                            <p:txEl>
                                              <p:pRg st="5" end="5"/>
                                            </p:txEl>
                                          </p:spTgt>
                                        </p:tgtEl>
                                        <p:attrNameLst>
                                          <p:attrName>style.visibility</p:attrName>
                                        </p:attrNameLst>
                                      </p:cBhvr>
                                      <p:to>
                                        <p:strVal val="visible"/>
                                      </p:to>
                                    </p:set>
                                    <p:animEffect transition="in" filter="wheel(1)">
                                      <p:cBhvr>
                                        <p:cTn id="35" dur="2000"/>
                                        <p:tgtEl>
                                          <p:spTgt spid="614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6147">
                                            <p:txEl>
                                              <p:pRg st="6" end="6"/>
                                            </p:txEl>
                                          </p:spTgt>
                                        </p:tgtEl>
                                        <p:attrNameLst>
                                          <p:attrName>style.visibility</p:attrName>
                                        </p:attrNameLst>
                                      </p:cBhvr>
                                      <p:to>
                                        <p:strVal val="visible"/>
                                      </p:to>
                                    </p:set>
                                    <p:animEffect transition="in" filter="wheel(1)">
                                      <p:cBhvr>
                                        <p:cTn id="40" dur="2000"/>
                                        <p:tgtEl>
                                          <p:spTgt spid="614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6147">
                                            <p:txEl>
                                              <p:pRg st="7" end="7"/>
                                            </p:txEl>
                                          </p:spTgt>
                                        </p:tgtEl>
                                        <p:attrNameLst>
                                          <p:attrName>style.visibility</p:attrName>
                                        </p:attrNameLst>
                                      </p:cBhvr>
                                      <p:to>
                                        <p:strVal val="visible"/>
                                      </p:to>
                                    </p:set>
                                    <p:animEffect transition="in" filter="wheel(1)">
                                      <p:cBhvr>
                                        <p:cTn id="45" dur="20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Content Placeholder 1"/>
          <p:cNvSpPr>
            <a:spLocks noGrp="1"/>
          </p:cNvSpPr>
          <p:nvPr>
            <p:ph idx="1"/>
          </p:nvPr>
        </p:nvSpPr>
        <p:spPr/>
        <p:txBody>
          <a:bodyPr/>
          <a:p>
            <a:endParaRPr lang="en-US"/>
          </a:p>
        </p:txBody>
      </p:sp>
      <p:sp>
        <p:nvSpPr>
          <p:cNvPr id="3" name="Title 2"/>
          <p:cNvSpPr>
            <a:spLocks noGrp="1"/>
          </p:cNvSpPr>
          <p:nvPr>
            <p:ph type="title"/>
          </p:nvPr>
        </p:nvSpPr>
        <p:spPr/>
        <p:txBody>
          <a:bodyPr/>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6600" y="930729"/>
            <a:ext cx="2334986" cy="889907"/>
          </a:xfrm>
        </p:spPr>
        <p:txBody>
          <a:bodyPr>
            <a:normAutofit/>
          </a:bodyPr>
          <a:lstStyle/>
          <a:p>
            <a:pPr>
              <a:lnSpc>
                <a:spcPct val="100000"/>
              </a:lnSpc>
            </a:pPr>
            <a:r>
              <a:rPr lang="en-US" sz="4950" dirty="0">
                <a:latin typeface="ADLaM Display" panose="02010000000000000000" pitchFamily="2" charset="0"/>
                <a:ea typeface="ADLaM Display" panose="02010000000000000000" pitchFamily="2" charset="0"/>
                <a:cs typeface="ADLaM Display" panose="02010000000000000000" pitchFamily="2" charset="0"/>
              </a:rPr>
              <a:t>2024</a:t>
            </a:r>
            <a:endParaRPr lang="en-US" sz="495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a:spLocks noGrp="1"/>
          </p:cNvSpPr>
          <p:nvPr>
            <p:ph idx="1"/>
          </p:nvPr>
        </p:nvSpPr>
        <p:spPr/>
        <p:txBody>
          <a:bodyPr/>
          <a:lstStyle/>
          <a:p>
            <a:endParaRPr lang="en-US"/>
          </a:p>
        </p:txBody>
      </p:sp>
      <p:sp>
        <p:nvSpPr>
          <p:cNvPr id="4" name="AutoShape 2"/>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050" name="Picture 2" descr="CUFI Prayer Update: March 2017"/>
          <p:cNvPicPr>
            <a:picLocks noGrp="1" noChangeAspect="1" noChangeArrowheads="1"/>
          </p:cNvPicPr>
          <p:nvPr>
            <p:ph idx="1"/>
          </p:nvPr>
        </p:nvPicPr>
        <p:blipFill>
          <a:blip r:embed="rId2"/>
          <a:srcRect/>
          <a:stretch>
            <a:fillRect/>
          </a:stretch>
        </p:blipFill>
        <p:spPr>
          <a:xfrm>
            <a:off x="1429475" y="3040301"/>
            <a:ext cx="2359490" cy="2034293"/>
          </a:xfrm>
          <a:effectLst>
            <a:softEdge rad="88900"/>
          </a:effectLst>
        </p:spPr>
      </p:pic>
      <p:sp>
        <p:nvSpPr>
          <p:cNvPr id="2" name="TextBox 1"/>
          <p:cNvSpPr txBox="1"/>
          <p:nvPr/>
        </p:nvSpPr>
        <p:spPr>
          <a:xfrm>
            <a:off x="4845919" y="4528872"/>
            <a:ext cx="2359490" cy="637482"/>
          </a:xfrm>
          <a:prstGeom prst="rect">
            <a:avLst/>
          </a:prstGeom>
          <a:solidFill>
            <a:schemeClr val="bg1"/>
          </a:solidFill>
        </p:spPr>
        <p:txBody>
          <a:bodyPr wrap="square" rtlCol="0">
            <a:spAutoFit/>
          </a:bodyPr>
          <a:lstStyle/>
          <a:p>
            <a:pPr algn="ctr"/>
            <a:r>
              <a:rPr lang="en-US" sz="118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And All of the Innocent Victims</a:t>
            </a:r>
            <a:endParaRPr lang="en-US" sz="118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r>
              <a:rPr lang="en-US" sz="118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on Both Sides</a:t>
            </a:r>
            <a:endParaRPr lang="en-US" sz="118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txBox="1"/>
          <p:nvPr/>
        </p:nvSpPr>
        <p:spPr>
          <a:xfrm>
            <a:off x="122465" y="1573668"/>
            <a:ext cx="8833757" cy="3676990"/>
          </a:xfrm>
          <a:prstGeom prst="rect">
            <a:avLst/>
          </a:prstGeom>
          <a:solidFill>
            <a:schemeClr val="bg1">
              <a:alpha val="90000"/>
            </a:schemeClr>
          </a:solidFill>
          <a:effectLst>
            <a:softEdge rad="50800"/>
          </a:effectLst>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Psalm 17:7-9 -Complete Jewish Bible</a:t>
            </a:r>
            <a:endParaRPr lang="en-US" sz="24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27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7 </a:t>
            </a: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Show how wonderful is your grace,</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savior of those who seek at your right hand</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refuge from their foes.</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8 </a:t>
            </a: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Protect them like the pupil of your eye,</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hide them in the shadow of your wings</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9 </a:t>
            </a: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from the wicked, who are assailing them,</a:t>
            </a:r>
            <a:b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from their deadly enemies, who are all around them.</a:t>
            </a:r>
            <a:endParaRPr lang="en-US" sz="27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out)">
                                      <p:cBhvr>
                                        <p:cTn id="10" dur="2000"/>
                                        <p:tgtEl>
                                          <p:spTgt spid="3">
                                            <p:txEl>
                                              <p:pRg st="0" end="0"/>
                                            </p:txEl>
                                          </p:spTgt>
                                        </p:tgtEl>
                                      </p:cBhvr>
                                    </p:animEffect>
                                  </p:childTnLst>
                                </p:cTn>
                              </p:par>
                              <p:par>
                                <p:cTn id="11" presetID="13" presetClass="entr" presetSubtype="32"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plus(out)">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l="-1000" r="-1000"/>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898071" y="1232807"/>
            <a:ext cx="7609114" cy="3641271"/>
          </a:xfrm>
          <a:solidFill>
            <a:schemeClr val="bg1">
              <a:alpha val="90000"/>
            </a:schemeClr>
          </a:solidFill>
        </p:spPr>
        <p:txBody>
          <a:bodyPr>
            <a:normAutofit/>
          </a:bodyPr>
          <a:lstStyle/>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27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10"/>
              </a:spcBef>
              <a:buNone/>
              <a:defRPr/>
            </a:pPr>
            <a:r>
              <a:rPr lang="en-US" altLang="en-US" sz="27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27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plus(in)">
                                      <p:cBhvr>
                                        <p:cTn id="7" dur="2000"/>
                                        <p:tgtEl>
                                          <p:spTgt spid="3075">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plus(in)">
                                      <p:cBhvr>
                                        <p:cTn id="10" dur="2000"/>
                                        <p:tgtEl>
                                          <p:spTgt spid="3075">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plus(in)">
                                      <p:cBhvr>
                                        <p:cTn id="14" dur="2000"/>
                                        <p:tgtEl>
                                          <p:spTgt spid="307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plus(in)">
                                      <p:cBhvr>
                                        <p:cTn id="19" dur="2000"/>
                                        <p:tgtEl>
                                          <p:spTgt spid="3075">
                                            <p:txEl>
                                              <p:pRg st="3" end="3"/>
                                            </p:txEl>
                                          </p:spTgt>
                                        </p:tgtEl>
                                      </p:cBhvr>
                                    </p:animEffect>
                                  </p:childTnLst>
                                </p:cTn>
                              </p:par>
                            </p:childTnLst>
                          </p:cTn>
                        </p:par>
                        <p:par>
                          <p:cTn id="20" fill="hold">
                            <p:stCondLst>
                              <p:cond delay="2000"/>
                            </p:stCondLst>
                            <p:childTnLst>
                              <p:par>
                                <p:cTn id="21" presetID="13" presetClass="entr" presetSubtype="16" fill="hold" grpId="0" nodeType="after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plus(in)">
                                      <p:cBhvr>
                                        <p:cTn id="23" dur="2000"/>
                                        <p:tgtEl>
                                          <p:spTgt spid="3075">
                                            <p:txEl>
                                              <p:pRg st="4" end="4"/>
                                            </p:txEl>
                                          </p:spTgt>
                                        </p:tgtEl>
                                      </p:cBhvr>
                                    </p:animEffect>
                                  </p:childTnLst>
                                </p:cTn>
                              </p:par>
                            </p:childTnLst>
                          </p:cTn>
                        </p:par>
                        <p:par>
                          <p:cTn id="24" fill="hold">
                            <p:stCondLst>
                              <p:cond delay="4000"/>
                            </p:stCondLst>
                            <p:childTnLst>
                              <p:par>
                                <p:cTn id="25" presetID="13" presetClass="entr" presetSubtype="16" fill="hold" grpId="0" nodeType="after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plus(in)">
                                      <p:cBhvr>
                                        <p:cTn id="27" dur="2000"/>
                                        <p:tgtEl>
                                          <p:spTgt spid="3075">
                                            <p:txEl>
                                              <p:pRg st="5" end="5"/>
                                            </p:txEl>
                                          </p:spTgt>
                                        </p:tgtEl>
                                      </p:cBhvr>
                                    </p:animEffect>
                                  </p:childTnLst>
                                </p:cTn>
                              </p:par>
                            </p:childTnLst>
                          </p:cTn>
                        </p:par>
                        <p:par>
                          <p:cTn id="28" fill="hold">
                            <p:stCondLst>
                              <p:cond delay="6000"/>
                            </p:stCondLst>
                            <p:childTnLst>
                              <p:par>
                                <p:cTn id="29" presetID="13" presetClass="entr" presetSubtype="16" fill="hold" grpId="0" nodeType="after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animEffect transition="in" filter="plus(in)">
                                      <p:cBhvr>
                                        <p:cTn id="31" dur="20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677826" y="457200"/>
            <a:ext cx="7853852" cy="6019800"/>
          </a:xfrm>
          <a:solidFill>
            <a:schemeClr val="bg1"/>
          </a:solidFill>
        </p:spPr>
        <p:txBody>
          <a:bodyPr>
            <a:normAutofit lnSpcReduction="10000"/>
          </a:bodyPr>
          <a:lstStyle/>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610"/>
              </a:spcBef>
              <a:buNone/>
              <a:defRPr/>
            </a:pP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610"/>
              </a:spcBef>
              <a:buNone/>
              <a:defRPr/>
            </a:pPr>
            <a:r>
              <a:rPr lang="en-US" altLang="en-US" sz="35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35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plus(in)">
                                      <p:cBhvr>
                                        <p:cTn id="7" dur="2000"/>
                                        <p:tgtEl>
                                          <p:spTgt spid="3075">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plus(in)">
                                      <p:cBhvr>
                                        <p:cTn id="10" dur="2000"/>
                                        <p:tgtEl>
                                          <p:spTgt spid="3075">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plus(in)">
                                      <p:cBhvr>
                                        <p:cTn id="14" dur="2000"/>
                                        <p:tgtEl>
                                          <p:spTgt spid="3075">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plus(in)">
                                      <p:cBhvr>
                                        <p:cTn id="18" dur="2000"/>
                                        <p:tgtEl>
                                          <p:spTgt spid="3075">
                                            <p:txEl>
                                              <p:pRg st="2" end="2"/>
                                            </p:txEl>
                                          </p:spTgt>
                                        </p:tgtEl>
                                      </p:cBhvr>
                                    </p:animEffect>
                                  </p:childTnLst>
                                </p:cTn>
                              </p:par>
                            </p:childTnLst>
                          </p:cTn>
                        </p:par>
                        <p:par>
                          <p:cTn id="19" fill="hold">
                            <p:stCondLst>
                              <p:cond delay="6000"/>
                            </p:stCondLst>
                            <p:childTnLst>
                              <p:par>
                                <p:cTn id="20" presetID="13" presetClass="entr" presetSubtype="16"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plus(in)">
                                      <p:cBhvr>
                                        <p:cTn id="22" dur="2000"/>
                                        <p:tgtEl>
                                          <p:spTgt spid="3075">
                                            <p:txEl>
                                              <p:pRg st="3" end="3"/>
                                            </p:txEl>
                                          </p:spTgt>
                                        </p:tgtEl>
                                      </p:cBhvr>
                                    </p:animEffect>
                                  </p:childTnLst>
                                </p:cTn>
                              </p:par>
                            </p:childTnLst>
                          </p:cTn>
                        </p:par>
                        <p:par>
                          <p:cTn id="23" fill="hold">
                            <p:stCondLst>
                              <p:cond delay="8000"/>
                            </p:stCondLst>
                            <p:childTnLst>
                              <p:par>
                                <p:cTn id="24" presetID="13" presetClass="entr" presetSubtype="16"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plus(in)">
                                      <p:cBhvr>
                                        <p:cTn id="26" dur="2000"/>
                                        <p:tgtEl>
                                          <p:spTgt spid="3075">
                                            <p:txEl>
                                              <p:pRg st="4" end="4"/>
                                            </p:txEl>
                                          </p:spTgt>
                                        </p:tgtEl>
                                      </p:cBhvr>
                                    </p:animEffect>
                                  </p:childTnLst>
                                </p:cTn>
                              </p:par>
                            </p:childTnLst>
                          </p:cTn>
                        </p:par>
                        <p:par>
                          <p:cTn id="27" fill="hold">
                            <p:stCondLst>
                              <p:cond delay="10000"/>
                            </p:stCondLst>
                            <p:childTnLst>
                              <p:par>
                                <p:cTn id="28" presetID="13" presetClass="entr" presetSubtype="16"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plus(in)">
                                      <p:cBhvr>
                                        <p:cTn id="30" dur="2000"/>
                                        <p:tgtEl>
                                          <p:spTgt spid="3075">
                                            <p:txEl>
                                              <p:pRg st="5" end="5"/>
                                            </p:txEl>
                                          </p:spTgt>
                                        </p:tgtEl>
                                      </p:cBhvr>
                                    </p:animEffect>
                                  </p:childTnLst>
                                </p:cTn>
                              </p:par>
                            </p:childTnLst>
                          </p:cTn>
                        </p:par>
                        <p:par>
                          <p:cTn id="31" fill="hold">
                            <p:stCondLst>
                              <p:cond delay="12000"/>
                            </p:stCondLst>
                            <p:childTnLst>
                              <p:par>
                                <p:cTn id="32" presetID="13" presetClass="entr" presetSubtype="16"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plus(in)">
                                      <p:cBhvr>
                                        <p:cTn id="34" dur="2000"/>
                                        <p:tgtEl>
                                          <p:spTgt spid="3075">
                                            <p:txEl>
                                              <p:pRg st="6" end="6"/>
                                            </p:txEl>
                                          </p:spTgt>
                                        </p:tgtEl>
                                      </p:cBhvr>
                                    </p:animEffect>
                                  </p:childTnLst>
                                </p:cTn>
                              </p:par>
                            </p:childTnLst>
                          </p:cTn>
                        </p:par>
                        <p:par>
                          <p:cTn id="35" fill="hold">
                            <p:stCondLst>
                              <p:cond delay="14000"/>
                            </p:stCondLst>
                            <p:childTnLst>
                              <p:par>
                                <p:cTn id="36" presetID="13" presetClass="entr" presetSubtype="16" fill="hold" grpId="0" nodeType="after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plus(in)">
                                      <p:cBhvr>
                                        <p:cTn id="38" dur="20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31" y="-76200"/>
            <a:ext cx="8895522" cy="6934200"/>
          </a:xfrm>
        </p:spPr>
        <p:txBody>
          <a:bodyPr>
            <a:normAutofit fontScale="92500" lnSpcReduction="10000"/>
          </a:bodyPr>
          <a:lstStyle/>
          <a:p>
            <a:pPr marL="0" indent="0">
              <a:buNone/>
            </a:pP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Pastor went to his church office on Monday morning and discovered a dead mule in the church yard. He telephoned the police. Since there did not appear to be any foul play, the police referred the Pastor to the Health Department. </a:t>
            </a:r>
            <a:b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They explained, "Since there was no health threat you'll need to call the Sanitation Department." </a:t>
            </a:r>
            <a:b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When the pastor called the Sanitation Department, the Manager of the Sanitation Department said, "I can't pick up that dead mule without authorization from the mayor." </a:t>
            </a:r>
            <a:b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Pastor was not at all too eager to call the mayor, who possessed a very bad temper and was always extremely unpleasant and hard to deal with, but, eventually, the Pastor called the mayor anyway. </a:t>
            </a:r>
            <a:b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mayor did not disappoint the Pastor. The mayor immediately began to rant and rave. After his continued rant at the pastor, the mayor finally said, "Why did you call me any way? Isn't your job to bury the dead?" </a:t>
            </a:r>
            <a:b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pastor paused for a brief prayer, and asked the Lord to direct his response. The lord led the pastor to the words he was seeking, "Yes, Mayor, it IS my job to bury the dead, BUT I always like to notify the next of kin first!"</a:t>
            </a:r>
            <a:endPar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04800" y="228600"/>
            <a:ext cx="4572000" cy="461963"/>
          </a:xfrm>
          <a:prstGeom prst="rect">
            <a:avLst/>
          </a:prstGeom>
          <a:solidFill>
            <a:schemeClr val="tx2">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400" b="1" dirty="0">
                <a:solidFill>
                  <a:schemeClr val="bg1"/>
                </a:solidFill>
                <a:effectLst>
                  <a:outerShdw blurRad="38100" dist="38100" dir="2700000" algn="tl">
                    <a:srgbClr val="000000">
                      <a:alpha val="43137"/>
                    </a:srgbClr>
                  </a:outerShdw>
                </a:effectLst>
                <a:latin typeface="Segoe Script" panose="030B0504020000000003" pitchFamily="66" charset="0"/>
              </a:rPr>
              <a:t>Edward Christian Church </a:t>
            </a:r>
            <a:endParaRPr lang="en-US" altLang="en-US" sz="2400" b="1" dirty="0">
              <a:solidFill>
                <a:schemeClr val="bg1"/>
              </a:solidFill>
              <a:effectLst>
                <a:outerShdw blurRad="38100" dist="38100" dir="2700000" algn="tl">
                  <a:srgbClr val="000000">
                    <a:alpha val="43137"/>
                  </a:srgbClr>
                </a:outerShdw>
              </a:effectLst>
              <a:latin typeface="Segoe Script" panose="030B0504020000000003" pitchFamily="66" charset="0"/>
            </a:endParaRPr>
          </a:p>
        </p:txBody>
      </p:sp>
      <p:sp>
        <p:nvSpPr>
          <p:cNvPr id="7" name="TextBox 6"/>
          <p:cNvSpPr txBox="1">
            <a:spLocks noChangeArrowheads="1"/>
          </p:cNvSpPr>
          <p:nvPr/>
        </p:nvSpPr>
        <p:spPr bwMode="auto">
          <a:xfrm>
            <a:off x="609600" y="6172200"/>
            <a:ext cx="2895600" cy="461665"/>
          </a:xfrm>
          <a:prstGeom prst="rect">
            <a:avLst/>
          </a:prstGeom>
          <a:solidFill>
            <a:schemeClr val="tx2">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2400" b="1" dirty="0">
                <a:solidFill>
                  <a:schemeClr val="bg1"/>
                </a:solidFill>
                <a:effectLst>
                  <a:outerShdw blurRad="38100" dist="38100" dir="2700000" algn="tl">
                    <a:srgbClr val="000000">
                      <a:alpha val="43137"/>
                    </a:srgbClr>
                  </a:outerShdw>
                </a:effectLst>
                <a:latin typeface="Segoe Script" panose="030B0504020000000003" pitchFamily="66" charset="0"/>
              </a:rPr>
              <a:t>April 28, 2024 </a:t>
            </a:r>
            <a:endParaRPr lang="en-US" altLang="en-US" sz="2400" b="1" dirty="0">
              <a:solidFill>
                <a:schemeClr val="bg1"/>
              </a:solidFill>
              <a:effectLst>
                <a:outerShdw blurRad="38100" dist="38100" dir="2700000" algn="tl">
                  <a:srgbClr val="000000">
                    <a:alpha val="43137"/>
                  </a:srgbClr>
                </a:outerShdw>
              </a:effectLst>
              <a:latin typeface="Segoe Script" panose="030B0504020000000003" pitchFamily="66" charset="0"/>
            </a:endParaRPr>
          </a:p>
        </p:txBody>
      </p:sp>
      <p:sp>
        <p:nvSpPr>
          <p:cNvPr id="10" name="TextBox 9"/>
          <p:cNvSpPr txBox="1">
            <a:spLocks noChangeArrowheads="1"/>
          </p:cNvSpPr>
          <p:nvPr/>
        </p:nvSpPr>
        <p:spPr bwMode="auto">
          <a:xfrm>
            <a:off x="838200" y="4724400"/>
            <a:ext cx="3962400" cy="584200"/>
          </a:xfrm>
          <a:prstGeom prst="rect">
            <a:avLst/>
          </a:prstGeom>
          <a:solidFill>
            <a:schemeClr val="tx2">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3200" b="1" dirty="0">
                <a:solidFill>
                  <a:schemeClr val="bg1"/>
                </a:solidFill>
                <a:effectLst>
                  <a:outerShdw blurRad="38100" dist="38100" dir="2700000" algn="tl">
                    <a:srgbClr val="000000">
                      <a:alpha val="43137"/>
                    </a:srgbClr>
                  </a:outerShdw>
                </a:effectLst>
                <a:latin typeface="Sylfaen" panose="010A0502050306030303" pitchFamily="18" charset="0"/>
              </a:rPr>
              <a:t>Ephesians 6:10-12</a:t>
            </a:r>
            <a:endParaRPr lang="en-US" altLang="en-US" sz="3200" b="1" dirty="0">
              <a:solidFill>
                <a:schemeClr val="bg1"/>
              </a:solidFill>
              <a:effectLst>
                <a:outerShdw blurRad="38100" dist="38100" dir="2700000" algn="tl">
                  <a:srgbClr val="000000">
                    <a:alpha val="43137"/>
                  </a:srgbClr>
                </a:outerShdw>
              </a:effectLst>
              <a:latin typeface="Sylfaen" panose="010A0502050306030303" pitchFamily="18" charset="0"/>
            </a:endParaRPr>
          </a:p>
        </p:txBody>
      </p:sp>
      <p:sp>
        <p:nvSpPr>
          <p:cNvPr id="12" name="TextBox 11"/>
          <p:cNvSpPr txBox="1">
            <a:spLocks noChangeArrowheads="1"/>
          </p:cNvSpPr>
          <p:nvPr/>
        </p:nvSpPr>
        <p:spPr bwMode="auto">
          <a:xfrm>
            <a:off x="0" y="1219200"/>
            <a:ext cx="4572000" cy="2000250"/>
          </a:xfrm>
          <a:prstGeom prst="rect">
            <a:avLst/>
          </a:prstGeom>
          <a:solidFill>
            <a:schemeClr val="tx2">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400" b="1" dirty="0">
                <a:solidFill>
                  <a:schemeClr val="bg1"/>
                </a:solidFill>
                <a:effectLst>
                  <a:outerShdw blurRad="38100" dist="38100" dir="2700000" algn="tl">
                    <a:srgbClr val="000000">
                      <a:alpha val="43137"/>
                    </a:srgbClr>
                  </a:outerShdw>
                </a:effectLst>
                <a:latin typeface="Sylfaen" panose="010A0502050306030303" pitchFamily="18" charset="0"/>
                <a:cs typeface="Aharoni" panose="02010803020104030203" pitchFamily="2" charset="-79"/>
              </a:rPr>
              <a:t>Spiritual</a:t>
            </a:r>
            <a:endParaRPr lang="en-US" altLang="en-US" sz="4400" b="1" dirty="0">
              <a:solidFill>
                <a:schemeClr val="bg1"/>
              </a:solidFill>
              <a:effectLst>
                <a:outerShdw blurRad="38100" dist="38100" dir="2700000" algn="tl">
                  <a:srgbClr val="000000">
                    <a:alpha val="43137"/>
                  </a:srgbClr>
                </a:outerShdw>
              </a:effectLst>
              <a:latin typeface="Sylfaen" panose="010A0502050306030303" pitchFamily="18" charset="0"/>
              <a:cs typeface="Aharoni" panose="02010803020104030203" pitchFamily="2" charset="-79"/>
            </a:endParaRPr>
          </a:p>
          <a:p>
            <a:pPr algn="ctr"/>
            <a:r>
              <a:rPr lang="en-US" altLang="en-US" sz="4400" b="1" dirty="0">
                <a:solidFill>
                  <a:schemeClr val="bg1"/>
                </a:solidFill>
                <a:effectLst>
                  <a:outerShdw blurRad="38100" dist="38100" dir="2700000" algn="tl">
                    <a:srgbClr val="000000">
                      <a:alpha val="43137"/>
                    </a:srgbClr>
                  </a:outerShdw>
                </a:effectLst>
                <a:latin typeface="Sylfaen" panose="010A0502050306030303" pitchFamily="18" charset="0"/>
                <a:cs typeface="Aharoni" panose="02010803020104030203" pitchFamily="2" charset="-79"/>
              </a:rPr>
              <a:t>Warfare</a:t>
            </a:r>
            <a:endParaRPr lang="en-US" altLang="en-US" sz="4400" b="1" dirty="0">
              <a:solidFill>
                <a:schemeClr val="bg1"/>
              </a:solidFill>
              <a:effectLst>
                <a:outerShdw blurRad="38100" dist="38100" dir="2700000" algn="tl">
                  <a:srgbClr val="000000">
                    <a:alpha val="43137"/>
                  </a:srgbClr>
                </a:outerShdw>
              </a:effectLst>
              <a:latin typeface="Sylfaen" panose="010A0502050306030303" pitchFamily="18" charset="0"/>
              <a:cs typeface="Aharoni" panose="02010803020104030203" pitchFamily="2" charset="-79"/>
            </a:endParaRPr>
          </a:p>
          <a:p>
            <a:pPr algn="ctr"/>
            <a:r>
              <a:rPr lang="en-US" altLang="en-US" sz="3600" b="1" dirty="0">
                <a:solidFill>
                  <a:schemeClr val="bg1"/>
                </a:solidFill>
                <a:effectLst>
                  <a:outerShdw blurRad="38100" dist="38100" dir="2700000" algn="tl">
                    <a:srgbClr val="000000">
                      <a:alpha val="43137"/>
                    </a:srgbClr>
                  </a:outerShdw>
                </a:effectLst>
                <a:latin typeface="Sylfaen" panose="010A0502050306030303" pitchFamily="18" charset="0"/>
                <a:cs typeface="Aharoni" panose="02010803020104030203" pitchFamily="2" charset="-79"/>
              </a:rPr>
              <a:t>Pt 1</a:t>
            </a:r>
            <a:endParaRPr lang="en-US" altLang="en-US" sz="3600" dirty="0">
              <a:solidFill>
                <a:schemeClr val="bg1"/>
              </a:solidFill>
              <a:effectLst>
                <a:outerShdw blurRad="38100" dist="38100" dir="2700000" algn="tl">
                  <a:srgbClr val="000000">
                    <a:alpha val="43137"/>
                  </a:srgbClr>
                </a:outerShdw>
              </a:effectLst>
              <a:latin typeface="Sylfaen" panose="010A0502050306030303" pitchFamily="18" charset="0"/>
              <a:cs typeface="Aharoni" panose="02010803020104030203" pitchFamily="2" charset="-79"/>
            </a:endParaRPr>
          </a:p>
        </p:txBody>
      </p:sp>
      <p:sp>
        <p:nvSpPr>
          <p:cNvPr id="11" name="TextBox 10"/>
          <p:cNvSpPr txBox="1">
            <a:spLocks noChangeArrowheads="1"/>
          </p:cNvSpPr>
          <p:nvPr/>
        </p:nvSpPr>
        <p:spPr bwMode="auto">
          <a:xfrm>
            <a:off x="1676400" y="3586956"/>
            <a:ext cx="3352800" cy="769938"/>
          </a:xfrm>
          <a:prstGeom prst="rect">
            <a:avLst/>
          </a:prstGeom>
          <a:solidFill>
            <a:schemeClr val="tx2">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400" b="1" dirty="0">
                <a:solidFill>
                  <a:schemeClr val="bg1"/>
                </a:solidFill>
                <a:effectLst>
                  <a:outerShdw blurRad="38100" dist="38100" dir="2700000" algn="tl">
                    <a:srgbClr val="000000">
                      <a:alpha val="43137"/>
                    </a:srgbClr>
                  </a:outerShdw>
                </a:effectLst>
                <a:latin typeface="Sylfaen" panose="010A0502050306030303" pitchFamily="18" charset="0"/>
                <a:cs typeface="Aharoni" panose="02010803020104030203" pitchFamily="2" charset="-79"/>
              </a:rPr>
              <a:t>The Battle </a:t>
            </a:r>
            <a:endParaRPr lang="en-US" altLang="en-US" sz="3600" dirty="0">
              <a:solidFill>
                <a:schemeClr val="bg1"/>
              </a:solidFill>
              <a:effectLst>
                <a:outerShdw blurRad="38100" dist="38100" dir="2700000" algn="tl">
                  <a:srgbClr val="000000">
                    <a:alpha val="43137"/>
                  </a:srgbClr>
                </a:outerShdw>
              </a:effectLst>
              <a:latin typeface="Sylfaen" panose="010A0502050306030303" pitchFamily="18" charset="0"/>
              <a:cs typeface="Aharoni" panose="02010803020104030203" pitchFamily="2" charset="-79"/>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75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3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47" presetClass="entr" presetSubtype="0" fill="hold" nodeType="afterEffect">
                                  <p:stCondLst>
                                    <p:cond delay="2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4500"/>
                            </p:stCondLst>
                            <p:childTnLst>
                              <p:par>
                                <p:cTn id="24" presetID="4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3000" fill="hold"/>
                                        <p:tgtEl>
                                          <p:spTgt spid="11"/>
                                        </p:tgtEl>
                                        <p:attrNameLst>
                                          <p:attrName>ppt_x</p:attrName>
                                        </p:attrNameLst>
                                      </p:cBhvr>
                                      <p:tavLst>
                                        <p:tav tm="0">
                                          <p:val>
                                            <p:strVal val="1+#ppt_w/2"/>
                                          </p:val>
                                        </p:tav>
                                        <p:tav tm="100000">
                                          <p:val>
                                            <p:strVal val="#ppt_x"/>
                                          </p:val>
                                        </p:tav>
                                      </p:tavLst>
                                    </p:anim>
                                    <p:anim calcmode="lin" valueType="num">
                                      <p:cBhvr additive="base">
                                        <p:cTn id="32" dur="3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2"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5943600" cy="685800"/>
          </a:xfrm>
          <a:pattFill prst="wdDnDiag">
            <a:fgClr>
              <a:schemeClr val="bg2"/>
            </a:fgClr>
            <a:bgClr>
              <a:schemeClr val="bg1"/>
            </a:bgClr>
          </a:pattFill>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Occupy Til I Come</a:t>
            </a:r>
            <a:endParaRPr lang="en-US" sz="48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6147" name="Rectangle 3"/>
          <p:cNvSpPr>
            <a:spLocks noGrp="1" noChangeArrowheads="1"/>
          </p:cNvSpPr>
          <p:nvPr>
            <p:ph idx="1"/>
          </p:nvPr>
        </p:nvSpPr>
        <p:spPr>
          <a:xfrm>
            <a:off x="152400" y="2057400"/>
            <a:ext cx="6477000" cy="4648200"/>
          </a:xfrm>
          <a:pattFill prst="dkVert">
            <a:fgClr>
              <a:schemeClr val="bg2"/>
            </a:fgClr>
            <a:bgClr>
              <a:schemeClr val="bg1"/>
            </a:bgClr>
          </a:pattFill>
          <a:effectLst>
            <a:softEdge rad="50800"/>
          </a:effectLst>
        </p:spPr>
        <p:txBody>
          <a:bodyPr/>
          <a:lstStyle/>
          <a:p>
            <a:pPr eaLnBrk="1" hangingPunct="1">
              <a:lnSpc>
                <a:spcPct val="90000"/>
              </a:lnSpc>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Occupy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-Does Not Mean-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eaLnBrk="1" hangingPunct="1">
              <a:lnSpc>
                <a:spcPct val="90000"/>
              </a:lnSpc>
              <a:buClrTx/>
              <a:buSzPct val="100000"/>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Take Up Space</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3" eaLnBrk="1" hangingPunct="1">
              <a:lnSpc>
                <a:spcPct val="90000"/>
              </a:lnSpc>
              <a:spcBef>
                <a:spcPts val="1800"/>
              </a:spcBef>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-It Does Mean–</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4" eaLnBrk="1" hangingPunct="1">
              <a:lnSpc>
                <a:spcPct val="90000"/>
              </a:lnSpc>
              <a:buClrTx/>
              <a:buSzPct val="99000"/>
              <a:defRPr/>
            </a:pP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Take a Stance</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4" eaLnBrk="1" hangingPunct="1">
              <a:lnSpc>
                <a:spcPct val="90000"/>
              </a:lnSpc>
              <a:buClrTx/>
              <a:buSzPct val="99000"/>
              <a:defRPr/>
            </a:pP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Be Productive</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4" eaLnBrk="1" hangingPunct="1">
              <a:lnSpc>
                <a:spcPct val="90000"/>
              </a:lnSpc>
              <a:buClrTx/>
              <a:buSzPct val="99000"/>
              <a:defRPr/>
            </a:pP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Take Back Lost …</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4" eaLnBrk="1" hangingPunct="1">
              <a:lnSpc>
                <a:spcPct val="90000"/>
              </a:lnSpc>
              <a:buClrTx/>
              <a:buSzPct val="99000"/>
              <a:buFont typeface="Wingdings 2" panose="05020102010507070707" pitchFamily="18" charset="2"/>
              <a:buNone/>
              <a:defRPr/>
            </a:pP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…Ground / Property</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endParaRPr lang="en-US" sz="3200" b="1" dirty="0">
              <a:effectLst>
                <a:outerShdw blurRad="38100" dist="38100" dir="2700000" algn="tl">
                  <a:srgbClr val="000000">
                    <a:alpha val="43137"/>
                  </a:srgbClr>
                </a:outerShdw>
              </a:effectLst>
            </a:endParaRPr>
          </a:p>
          <a:p>
            <a:pPr eaLnBrk="1" hangingPunct="1">
              <a:lnSpc>
                <a:spcPct val="90000"/>
              </a:lnSpc>
              <a:buFont typeface="Wingdings 2" panose="05020102010507070707" pitchFamily="18" charset="2"/>
              <a:buNone/>
              <a:defRPr/>
            </a:pPr>
            <a:br>
              <a:rPr lang="en-US" sz="3200" dirty="0"/>
            </a:br>
            <a:br>
              <a:rPr lang="en-US" sz="3200" dirty="0"/>
            </a:br>
            <a:br>
              <a:rPr lang="en-US" sz="3200" dirty="0"/>
            </a:br>
            <a:endParaRPr lang="en-US" sz="2800" b="1" dirty="0"/>
          </a:p>
        </p:txBody>
      </p:sp>
    </p:spTree>
  </p:cSld>
  <p:clrMapOvr>
    <a:masterClrMapping/>
  </p:clrMapOvr>
  <mc:AlternateContent xmlns:mc="http://schemas.openxmlformats.org/markup-compatibility/2006">
    <mc:Choice xmlns:p14="http://schemas.microsoft.com/office/powerpoint/2010/main" Requires="p14">
      <p:transition spd="slow" p14:dur="40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6147">
                                            <p:bg/>
                                          </p:spTgt>
                                        </p:tgtEl>
                                        <p:attrNameLst>
                                          <p:attrName>style.visibility</p:attrName>
                                        </p:attrNameLst>
                                      </p:cBhvr>
                                      <p:to>
                                        <p:strVal val="visible"/>
                                      </p:to>
                                    </p:set>
                                    <p:animEffect transition="in" filter="fade">
                                      <p:cBhvr>
                                        <p:cTn id="12" dur="800" decel="100000"/>
                                        <p:tgtEl>
                                          <p:spTgt spid="6147">
                                            <p:bg/>
                                          </p:spTgt>
                                        </p:tgtEl>
                                      </p:cBhvr>
                                    </p:animEffect>
                                    <p:anim calcmode="lin" valueType="num">
                                      <p:cBhvr>
                                        <p:cTn id="13"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14"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8" presetID="50" presetClass="entr" presetSubtype="0" decel="100000" fill="hold" nodeType="withEffect">
                                  <p:stCondLst>
                                    <p:cond delay="0"/>
                                  </p:stCondLst>
                                  <p:childTnLst>
                                    <p:set>
                                      <p:cBhvr>
                                        <p:cTn id="19" dur="1" fill="hold">
                                          <p:stCondLst>
                                            <p:cond delay="0"/>
                                          </p:stCondLst>
                                        </p:cTn>
                                        <p:tgtEl>
                                          <p:spTgt spid="6147">
                                            <p:txEl>
                                              <p:pRg st="0" end="0"/>
                                            </p:txEl>
                                          </p:spTgt>
                                        </p:tgtEl>
                                        <p:attrNameLst>
                                          <p:attrName>style.visibility</p:attrName>
                                        </p:attrNameLst>
                                      </p:cBhvr>
                                      <p:to>
                                        <p:strVal val="visible"/>
                                      </p:to>
                                    </p:set>
                                    <p:anim calcmode="lin" valueType="num">
                                      <p:cBhvr>
                                        <p:cTn id="20" dur="1000" fill="hold"/>
                                        <p:tgtEl>
                                          <p:spTgt spid="6147">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614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6147">
                                            <p:txEl>
                                              <p:pRg st="1" end="1"/>
                                            </p:txEl>
                                          </p:spTgt>
                                        </p:tgtEl>
                                        <p:attrNameLst>
                                          <p:attrName>style.visibility</p:attrName>
                                        </p:attrNameLst>
                                      </p:cBhvr>
                                      <p:to>
                                        <p:strVal val="visible"/>
                                      </p:to>
                                    </p:set>
                                    <p:anim calcmode="lin" valueType="num">
                                      <p:cBhvr>
                                        <p:cTn id="27" dur="1000" fill="hold"/>
                                        <p:tgtEl>
                                          <p:spTgt spid="6147">
                                            <p:txEl>
                                              <p:pRg st="1" end="1"/>
                                            </p:txEl>
                                          </p:spTgt>
                                        </p:tgtEl>
                                        <p:attrNameLst>
                                          <p:attrName>ppt_w</p:attrName>
                                        </p:attrNameLst>
                                      </p:cBhvr>
                                      <p:tavLst>
                                        <p:tav tm="0">
                                          <p:val>
                                            <p:strVal val="#ppt_w+.3"/>
                                          </p:val>
                                        </p:tav>
                                        <p:tav tm="100000">
                                          <p:val>
                                            <p:strVal val="#ppt_w"/>
                                          </p:val>
                                        </p:tav>
                                      </p:tavLst>
                                    </p:anim>
                                    <p:anim calcmode="lin" valueType="num">
                                      <p:cBhvr>
                                        <p:cTn id="28" dur="10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614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6147">
                                            <p:txEl>
                                              <p:pRg st="2" end="2"/>
                                            </p:txEl>
                                          </p:spTgt>
                                        </p:tgtEl>
                                        <p:attrNameLst>
                                          <p:attrName>style.visibility</p:attrName>
                                        </p:attrNameLst>
                                      </p:cBhvr>
                                      <p:to>
                                        <p:strVal val="visible"/>
                                      </p:to>
                                    </p:set>
                                    <p:anim calcmode="lin" valueType="num">
                                      <p:cBhvr>
                                        <p:cTn id="34" dur="1000" fill="hold"/>
                                        <p:tgtEl>
                                          <p:spTgt spid="6147">
                                            <p:txEl>
                                              <p:pRg st="2" end="2"/>
                                            </p:txEl>
                                          </p:spTgt>
                                        </p:tgtEl>
                                        <p:attrNameLst>
                                          <p:attrName>ppt_w</p:attrName>
                                        </p:attrNameLst>
                                      </p:cBhvr>
                                      <p:tavLst>
                                        <p:tav tm="0">
                                          <p:val>
                                            <p:strVal val="#ppt_w+.3"/>
                                          </p:val>
                                        </p:tav>
                                        <p:tav tm="100000">
                                          <p:val>
                                            <p:strVal val="#ppt_w"/>
                                          </p:val>
                                        </p:tav>
                                      </p:tavLst>
                                    </p:anim>
                                    <p:anim calcmode="lin" valueType="num">
                                      <p:cBhvr>
                                        <p:cTn id="35" dur="1000" fill="hold"/>
                                        <p:tgtEl>
                                          <p:spTgt spid="6147">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614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6147">
                                            <p:txEl>
                                              <p:pRg st="3" end="3"/>
                                            </p:txEl>
                                          </p:spTgt>
                                        </p:tgtEl>
                                        <p:attrNameLst>
                                          <p:attrName>style.visibility</p:attrName>
                                        </p:attrNameLst>
                                      </p:cBhvr>
                                      <p:to>
                                        <p:strVal val="visible"/>
                                      </p:to>
                                    </p:set>
                                    <p:anim calcmode="lin" valueType="num">
                                      <p:cBhvr>
                                        <p:cTn id="41" dur="1000" fill="hold"/>
                                        <p:tgtEl>
                                          <p:spTgt spid="6147">
                                            <p:txEl>
                                              <p:pRg st="3" end="3"/>
                                            </p:txEl>
                                          </p:spTgt>
                                        </p:tgtEl>
                                        <p:attrNameLst>
                                          <p:attrName>ppt_w</p:attrName>
                                        </p:attrNameLst>
                                      </p:cBhvr>
                                      <p:tavLst>
                                        <p:tav tm="0">
                                          <p:val>
                                            <p:strVal val="#ppt_w+.3"/>
                                          </p:val>
                                        </p:tav>
                                        <p:tav tm="100000">
                                          <p:val>
                                            <p:strVal val="#ppt_w"/>
                                          </p:val>
                                        </p:tav>
                                      </p:tavLst>
                                    </p:anim>
                                    <p:anim calcmode="lin" valueType="num">
                                      <p:cBhvr>
                                        <p:cTn id="42" dur="1000" fill="hold"/>
                                        <p:tgtEl>
                                          <p:spTgt spid="6147">
                                            <p:txEl>
                                              <p:pRg st="3" end="3"/>
                                            </p:txEl>
                                          </p:spTgt>
                                        </p:tgtEl>
                                        <p:attrNameLst>
                                          <p:attrName>ppt_h</p:attrName>
                                        </p:attrNameLst>
                                      </p:cBhvr>
                                      <p:tavLst>
                                        <p:tav tm="0">
                                          <p:val>
                                            <p:strVal val="#ppt_h"/>
                                          </p:val>
                                        </p:tav>
                                        <p:tav tm="100000">
                                          <p:val>
                                            <p:strVal val="#ppt_h"/>
                                          </p:val>
                                        </p:tav>
                                      </p:tavLst>
                                    </p:anim>
                                    <p:animEffect transition="in" filter="fade">
                                      <p:cBhvr>
                                        <p:cTn id="43" dur="1000"/>
                                        <p:tgtEl>
                                          <p:spTgt spid="614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147">
                                            <p:txEl>
                                              <p:pRg st="4" end="4"/>
                                            </p:txEl>
                                          </p:spTgt>
                                        </p:tgtEl>
                                        <p:attrNameLst>
                                          <p:attrName>style.visibility</p:attrName>
                                        </p:attrNameLst>
                                      </p:cBhvr>
                                      <p:to>
                                        <p:strVal val="visible"/>
                                      </p:to>
                                    </p:set>
                                    <p:anim calcmode="lin" valueType="num">
                                      <p:cBhvr additive="base">
                                        <p:cTn id="48"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6147">
                                            <p:txEl>
                                              <p:pRg st="5" end="5"/>
                                            </p:txEl>
                                          </p:spTgt>
                                        </p:tgtEl>
                                        <p:attrNameLst>
                                          <p:attrName>style.visibility</p:attrName>
                                        </p:attrNameLst>
                                      </p:cBhvr>
                                      <p:to>
                                        <p:strVal val="visible"/>
                                      </p:to>
                                    </p:set>
                                    <p:anim calcmode="lin" valueType="num">
                                      <p:cBhvr additive="base">
                                        <p:cTn id="54"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6147">
                                            <p:txEl>
                                              <p:pRg st="6" end="6"/>
                                            </p:txEl>
                                          </p:spTgt>
                                        </p:tgtEl>
                                        <p:attrNameLst>
                                          <p:attrName>style.visibility</p:attrName>
                                        </p:attrNameLst>
                                      </p:cBhvr>
                                      <p:to>
                                        <p:strVal val="visible"/>
                                      </p:to>
                                    </p:set>
                                    <p:animEffect transition="in" filter="fade">
                                      <p:cBhvr>
                                        <p:cTn id="60" dur="1000"/>
                                        <p:tgtEl>
                                          <p:spTgt spid="6147">
                                            <p:txEl>
                                              <p:pRg st="6" end="6"/>
                                            </p:txEl>
                                          </p:spTgt>
                                        </p:tgtEl>
                                      </p:cBhvr>
                                    </p:animEffect>
                                    <p:anim calcmode="lin" valueType="num">
                                      <p:cBhvr>
                                        <p:cTn id="61"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6147">
                                            <p:txEl>
                                              <p:pRg st="6" end="6"/>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147">
                                            <p:txEl>
                                              <p:pRg st="6" end="6"/>
                                            </p:txEl>
                                          </p:spTgt>
                                        </p:tgtEl>
                                        <p:attrNameLst>
                                          <p:attrName>ppt_y</p:attrName>
                                        </p:attrNameLst>
                                      </p:cBhvr>
                                      <p:tavLst>
                                        <p:tav tm="0">
                                          <p:val>
                                            <p:strVal val="#ppt_y-.03"/>
                                          </p:val>
                                        </p:tav>
                                        <p:tav tm="100000">
                                          <p:val>
                                            <p:strVal val="#ppt_y"/>
                                          </p:val>
                                        </p:tav>
                                      </p:tavLst>
                                    </p:anim>
                                  </p:childTnLst>
                                </p:cTn>
                              </p:par>
                              <p:par>
                                <p:cTn id="64" presetID="37" presetClass="entr" presetSubtype="0" fill="hold" nodeType="withEffect">
                                  <p:stCondLst>
                                    <p:cond delay="0"/>
                                  </p:stCondLst>
                                  <p:childTnLst>
                                    <p:set>
                                      <p:cBhvr>
                                        <p:cTn id="65" dur="1" fill="hold">
                                          <p:stCondLst>
                                            <p:cond delay="0"/>
                                          </p:stCondLst>
                                        </p:cTn>
                                        <p:tgtEl>
                                          <p:spTgt spid="6147">
                                            <p:txEl>
                                              <p:pRg st="7" end="7"/>
                                            </p:txEl>
                                          </p:spTgt>
                                        </p:tgtEl>
                                        <p:attrNameLst>
                                          <p:attrName>style.visibility</p:attrName>
                                        </p:attrNameLst>
                                      </p:cBhvr>
                                      <p:to>
                                        <p:strVal val="visible"/>
                                      </p:to>
                                    </p:set>
                                    <p:animEffect transition="in" filter="fade">
                                      <p:cBhvr>
                                        <p:cTn id="66" dur="1000"/>
                                        <p:tgtEl>
                                          <p:spTgt spid="6147">
                                            <p:txEl>
                                              <p:pRg st="7" end="7"/>
                                            </p:txEl>
                                          </p:spTgt>
                                        </p:tgtEl>
                                      </p:cBhvr>
                                    </p:animEffect>
                                    <p:anim calcmode="lin" valueType="num">
                                      <p:cBhvr>
                                        <p:cTn id="67" dur="1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6147">
                                            <p:txEl>
                                              <p:pRg st="7" end="7"/>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614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114800" y="152400"/>
            <a:ext cx="4800600" cy="685800"/>
          </a:xfrm>
          <a:pattFill prst="ltUpDiag">
            <a:fgClr>
              <a:schemeClr val="bg2"/>
            </a:fgClr>
            <a:bgClr>
              <a:schemeClr val="bg1"/>
            </a:bgClr>
          </a:pattFill>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rPr>
              <a:t>This Means War!!!</a:t>
            </a:r>
            <a:endParaRPr lang="en-US" sz="4800" b="1"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457200" y="1295400"/>
            <a:ext cx="8229600" cy="4267200"/>
          </a:xfrm>
          <a:pattFill prst="narVert">
            <a:fgClr>
              <a:schemeClr val="bg2"/>
            </a:fgClr>
            <a:bgClr>
              <a:schemeClr val="bg1"/>
            </a:bgClr>
          </a:pattFill>
        </p:spPr>
        <p:txBody>
          <a:bodyPr/>
          <a:lstStyle/>
          <a:p>
            <a:pPr algn="ctr" eaLnBrk="1" hangingPunct="1">
              <a:lnSpc>
                <a:spcPct val="90000"/>
              </a:lnSpc>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There is a War Waging…</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a Terrible War of Eternal Proportions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eaLnBrk="1" hangingPunct="1">
              <a:lnSpc>
                <a:spcPct val="90000"/>
              </a:lnSpc>
              <a:spcAft>
                <a:spcPts val="1200"/>
              </a:spcAft>
              <a:buClrTx/>
              <a:buSzPct val="100000"/>
              <a:buFont typeface="Wingdings" panose="05000000000000000000" pitchFamily="2" charset="2"/>
              <a:buChar char="Ø"/>
              <a:defRPr/>
            </a:pPr>
            <a:r>
              <a:rPr lang="en-US" sz="29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Can Reject It</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eaLnBrk="1" hangingPunct="1">
              <a:lnSpc>
                <a:spcPct val="90000"/>
              </a:lnSpc>
              <a:spcAft>
                <a:spcPts val="1200"/>
              </a:spcAft>
              <a:buClrTx/>
              <a:buSzPct val="100000"/>
              <a:buFont typeface="Wingdings" panose="05000000000000000000" pitchFamily="2" charset="2"/>
              <a:buChar char="Ø"/>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We Can Rename It</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eaLnBrk="1" hangingPunct="1">
              <a:lnSpc>
                <a:spcPct val="90000"/>
              </a:lnSpc>
              <a:spcAft>
                <a:spcPts val="1200"/>
              </a:spcAft>
              <a:buClrTx/>
              <a:buSzPct val="100000"/>
              <a:buFont typeface="Wingdings" panose="05000000000000000000" pitchFamily="2" charset="2"/>
              <a:buChar char="Ø"/>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We Can Resist It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eaLnBrk="1" hangingPunct="1">
              <a:lnSpc>
                <a:spcPct val="90000"/>
              </a:lnSpc>
              <a:buClrTx/>
              <a:buSzPct val="100000"/>
              <a:buFont typeface="Wingdings" panose="05000000000000000000" pitchFamily="2" charset="2"/>
              <a:buChar char="Ø"/>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We Can Recognize it…</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…and Refuse to Do Nothing!!</a:t>
            </a:r>
            <a:br>
              <a:rPr lang="en-US" sz="3200" dirty="0">
                <a:effectLst>
                  <a:outerShdw blurRad="38100" dist="38100" dir="2700000" algn="tl">
                    <a:srgbClr val="000000">
                      <a:alpha val="43137"/>
                    </a:srgbClr>
                  </a:outerShdw>
                </a:effectLst>
                <a:latin typeface="Arial Rounded MT Bold" panose="020F0704030504030204" pitchFamily="34" charset="0"/>
              </a:rPr>
            </a:br>
            <a:br>
              <a:rPr lang="en-US" sz="3200" dirty="0">
                <a:effectLst>
                  <a:outerShdw blurRad="38100" dist="38100" dir="2700000" algn="tl">
                    <a:srgbClr val="000000">
                      <a:alpha val="43137"/>
                    </a:srgbClr>
                  </a:outerShdw>
                </a:effectLst>
                <a:latin typeface="Arial Rounded MT Bold" panose="020F0704030504030204" pitchFamily="34" charset="0"/>
              </a:rPr>
            </a:b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0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6147">
                                            <p:bg/>
                                          </p:spTgt>
                                        </p:tgtEl>
                                        <p:attrNameLst>
                                          <p:attrName>style.visibility</p:attrName>
                                        </p:attrNameLst>
                                      </p:cBhvr>
                                      <p:to>
                                        <p:strVal val="visible"/>
                                      </p:to>
                                    </p:set>
                                    <p:animEffect transition="in" filter="fade">
                                      <p:cBhvr>
                                        <p:cTn id="12" dur="800" decel="100000"/>
                                        <p:tgtEl>
                                          <p:spTgt spid="6147">
                                            <p:bg/>
                                          </p:spTgt>
                                        </p:tgtEl>
                                      </p:cBhvr>
                                    </p:animEffect>
                                    <p:anim calcmode="lin" valueType="num">
                                      <p:cBhvr>
                                        <p:cTn id="13"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14"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6147">
                                            <p:txEl>
                                              <p:pRg st="0" end="0"/>
                                            </p:txEl>
                                          </p:spTgt>
                                        </p:tgtEl>
                                        <p:attrNameLst>
                                          <p:attrName>style.visibility</p:attrName>
                                        </p:attrNameLst>
                                      </p:cBhvr>
                                      <p:to>
                                        <p:strVal val="visible"/>
                                      </p:to>
                                    </p:set>
                                    <p:animEffect transition="in" filter="fade">
                                      <p:cBhvr>
                                        <p:cTn id="20" dur="800" decel="100000"/>
                                        <p:tgtEl>
                                          <p:spTgt spid="6147">
                                            <p:txEl>
                                              <p:pRg st="0" end="0"/>
                                            </p:txEl>
                                          </p:spTgt>
                                        </p:tgtEl>
                                      </p:cBhvr>
                                    </p:animEffect>
                                    <p:anim calcmode="lin" valueType="num">
                                      <p:cBhvr>
                                        <p:cTn id="21"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6147">
                                            <p:txEl>
                                              <p:pRg st="1" end="1"/>
                                            </p:txEl>
                                          </p:spTgt>
                                        </p:tgtEl>
                                        <p:attrNameLst>
                                          <p:attrName>style.visibility</p:attrName>
                                        </p:attrNameLst>
                                      </p:cBhvr>
                                      <p:to>
                                        <p:strVal val="visible"/>
                                      </p:to>
                                    </p:set>
                                    <p:animEffect transition="in" filter="fade">
                                      <p:cBhvr>
                                        <p:cTn id="30" dur="800" decel="100000"/>
                                        <p:tgtEl>
                                          <p:spTgt spid="6147">
                                            <p:txEl>
                                              <p:pRg st="1" end="1"/>
                                            </p:txEl>
                                          </p:spTgt>
                                        </p:tgtEl>
                                      </p:cBhvr>
                                    </p:animEffect>
                                    <p:anim calcmode="lin" valueType="num">
                                      <p:cBhvr>
                                        <p:cTn id="31" dur="800" decel="100000" fill="hold"/>
                                        <p:tgtEl>
                                          <p:spTgt spid="6147">
                                            <p:txEl>
                                              <p:pRg st="1" end="1"/>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6147">
                                            <p:txEl>
                                              <p:pRg st="1" end="1"/>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6147">
                                            <p:txEl>
                                              <p:pRg st="1" end="1"/>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6147">
                                            <p:txEl>
                                              <p:pRg st="1" end="1"/>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614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6147">
                                            <p:txEl>
                                              <p:pRg st="2" end="2"/>
                                            </p:txEl>
                                          </p:spTgt>
                                        </p:tgtEl>
                                        <p:attrNameLst>
                                          <p:attrName>style.visibility</p:attrName>
                                        </p:attrNameLst>
                                      </p:cBhvr>
                                      <p:to>
                                        <p:strVal val="visible"/>
                                      </p:to>
                                    </p:set>
                                    <p:animEffect transition="in" filter="fade">
                                      <p:cBhvr>
                                        <p:cTn id="40" dur="800" decel="100000"/>
                                        <p:tgtEl>
                                          <p:spTgt spid="6147">
                                            <p:txEl>
                                              <p:pRg st="2" end="2"/>
                                            </p:txEl>
                                          </p:spTgt>
                                        </p:tgtEl>
                                      </p:cBhvr>
                                    </p:animEffect>
                                    <p:anim calcmode="lin" valueType="num">
                                      <p:cBhvr>
                                        <p:cTn id="41" dur="800" decel="100000" fill="hold"/>
                                        <p:tgtEl>
                                          <p:spTgt spid="6147">
                                            <p:txEl>
                                              <p:pRg st="2" end="2"/>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6147">
                                            <p:txEl>
                                              <p:pRg st="2" end="2"/>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6147">
                                            <p:txEl>
                                              <p:pRg st="2" end="2"/>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6147">
                                            <p:txEl>
                                              <p:pRg st="2" end="2"/>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614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nodeType="clickEffect">
                                  <p:stCondLst>
                                    <p:cond delay="0"/>
                                  </p:stCondLst>
                                  <p:childTnLst>
                                    <p:set>
                                      <p:cBhvr>
                                        <p:cTn id="49" dur="1" fill="hold">
                                          <p:stCondLst>
                                            <p:cond delay="0"/>
                                          </p:stCondLst>
                                        </p:cTn>
                                        <p:tgtEl>
                                          <p:spTgt spid="6147">
                                            <p:txEl>
                                              <p:pRg st="3" end="3"/>
                                            </p:txEl>
                                          </p:spTgt>
                                        </p:tgtEl>
                                        <p:attrNameLst>
                                          <p:attrName>style.visibility</p:attrName>
                                        </p:attrNameLst>
                                      </p:cBhvr>
                                      <p:to>
                                        <p:strVal val="visible"/>
                                      </p:to>
                                    </p:set>
                                    <p:animEffect transition="in" filter="fade">
                                      <p:cBhvr>
                                        <p:cTn id="50" dur="800" decel="100000"/>
                                        <p:tgtEl>
                                          <p:spTgt spid="6147">
                                            <p:txEl>
                                              <p:pRg st="3" end="3"/>
                                            </p:txEl>
                                          </p:spTgt>
                                        </p:tgtEl>
                                      </p:cBhvr>
                                    </p:animEffect>
                                    <p:anim calcmode="lin" valueType="num">
                                      <p:cBhvr>
                                        <p:cTn id="51" dur="800" decel="100000" fill="hold"/>
                                        <p:tgtEl>
                                          <p:spTgt spid="6147">
                                            <p:txEl>
                                              <p:pRg st="3" end="3"/>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6147">
                                            <p:txEl>
                                              <p:pRg st="3" end="3"/>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6147">
                                            <p:txEl>
                                              <p:pRg st="3" end="3"/>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6147">
                                            <p:txEl>
                                              <p:pRg st="3" end="3"/>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61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6147">
                                            <p:txEl>
                                              <p:pRg st="4" end="4"/>
                                            </p:txEl>
                                          </p:spTgt>
                                        </p:tgtEl>
                                        <p:attrNameLst>
                                          <p:attrName>style.visibility</p:attrName>
                                        </p:attrNameLst>
                                      </p:cBhvr>
                                      <p:to>
                                        <p:strVal val="visible"/>
                                      </p:to>
                                    </p:set>
                                    <p:animEffect transition="in" filter="fade">
                                      <p:cBhvr>
                                        <p:cTn id="60" dur="800" decel="100000"/>
                                        <p:tgtEl>
                                          <p:spTgt spid="6147">
                                            <p:txEl>
                                              <p:pRg st="4" end="4"/>
                                            </p:txEl>
                                          </p:spTgt>
                                        </p:tgtEl>
                                      </p:cBhvr>
                                    </p:animEffect>
                                    <p:anim calcmode="lin" valueType="num">
                                      <p:cBhvr>
                                        <p:cTn id="61" dur="800" decel="100000" fill="hold"/>
                                        <p:tgtEl>
                                          <p:spTgt spid="6147">
                                            <p:txEl>
                                              <p:pRg st="4" end="4"/>
                                            </p:txEl>
                                          </p:spTgt>
                                        </p:tgtEl>
                                        <p:attrNameLst>
                                          <p:attrName>style.rotation</p:attrName>
                                        </p:attrNameLst>
                                      </p:cBhvr>
                                      <p:tavLst>
                                        <p:tav tm="0">
                                          <p:val>
                                            <p:fltVal val="-90"/>
                                          </p:val>
                                        </p:tav>
                                        <p:tav tm="100000">
                                          <p:val>
                                            <p:fltVal val="0"/>
                                          </p:val>
                                        </p:tav>
                                      </p:tavLst>
                                    </p:anim>
                                    <p:anim calcmode="lin" valueType="num">
                                      <p:cBhvr>
                                        <p:cTn id="62" dur="800" decel="100000" fill="hold"/>
                                        <p:tgtEl>
                                          <p:spTgt spid="6147">
                                            <p:txEl>
                                              <p:pRg st="4" end="4"/>
                                            </p:txEl>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6147">
                                            <p:txEl>
                                              <p:pRg st="4" end="4"/>
                                            </p:txEl>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6147">
                                            <p:txEl>
                                              <p:pRg st="4" end="4"/>
                                            </p:txEl>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61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nodeType="clickEffect">
                                  <p:stCondLst>
                                    <p:cond delay="0"/>
                                  </p:stCondLst>
                                  <p:childTnLst>
                                    <p:set>
                                      <p:cBhvr>
                                        <p:cTn id="69" dur="1" fill="hold">
                                          <p:stCondLst>
                                            <p:cond delay="0"/>
                                          </p:stCondLst>
                                        </p:cTn>
                                        <p:tgtEl>
                                          <p:spTgt spid="6147">
                                            <p:txEl>
                                              <p:pRg st="5" end="5"/>
                                            </p:txEl>
                                          </p:spTgt>
                                        </p:tgtEl>
                                        <p:attrNameLst>
                                          <p:attrName>style.visibility</p:attrName>
                                        </p:attrNameLst>
                                      </p:cBhvr>
                                      <p:to>
                                        <p:strVal val="visible"/>
                                      </p:to>
                                    </p:set>
                                    <p:animEffect transition="in" filter="fade">
                                      <p:cBhvr>
                                        <p:cTn id="70" dur="800" decel="100000"/>
                                        <p:tgtEl>
                                          <p:spTgt spid="6147">
                                            <p:txEl>
                                              <p:pRg st="5" end="5"/>
                                            </p:txEl>
                                          </p:spTgt>
                                        </p:tgtEl>
                                      </p:cBhvr>
                                    </p:animEffect>
                                    <p:anim calcmode="lin" valueType="num">
                                      <p:cBhvr>
                                        <p:cTn id="71"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nodeType="clickEffect">
                                  <p:stCondLst>
                                    <p:cond delay="0"/>
                                  </p:stCondLst>
                                  <p:childTnLst>
                                    <p:set>
                                      <p:cBhvr>
                                        <p:cTn id="79" dur="1" fill="hold">
                                          <p:stCondLst>
                                            <p:cond delay="0"/>
                                          </p:stCondLst>
                                        </p:cTn>
                                        <p:tgtEl>
                                          <p:spTgt spid="6147">
                                            <p:txEl>
                                              <p:pRg st="6" end="6"/>
                                            </p:txEl>
                                          </p:spTgt>
                                        </p:tgtEl>
                                        <p:attrNameLst>
                                          <p:attrName>style.visibility</p:attrName>
                                        </p:attrNameLst>
                                      </p:cBhvr>
                                      <p:to>
                                        <p:strVal val="visible"/>
                                      </p:to>
                                    </p:set>
                                    <p:animEffect transition="in" filter="fade">
                                      <p:cBhvr>
                                        <p:cTn id="80" dur="800" decel="100000"/>
                                        <p:tgtEl>
                                          <p:spTgt spid="6147">
                                            <p:txEl>
                                              <p:pRg st="6" end="6"/>
                                            </p:txEl>
                                          </p:spTgt>
                                        </p:tgtEl>
                                      </p:cBhvr>
                                    </p:animEffect>
                                    <p:anim calcmode="lin" valueType="num">
                                      <p:cBhvr>
                                        <p:cTn id="81" dur="800" decel="100000" fill="hold"/>
                                        <p:tgtEl>
                                          <p:spTgt spid="6147">
                                            <p:txEl>
                                              <p:pRg st="6" end="6"/>
                                            </p:txEl>
                                          </p:spTgt>
                                        </p:tgtEl>
                                        <p:attrNameLst>
                                          <p:attrName>style.rotation</p:attrName>
                                        </p:attrNameLst>
                                      </p:cBhvr>
                                      <p:tavLst>
                                        <p:tav tm="0">
                                          <p:val>
                                            <p:fltVal val="-90"/>
                                          </p:val>
                                        </p:tav>
                                        <p:tav tm="100000">
                                          <p:val>
                                            <p:fltVal val="0"/>
                                          </p:val>
                                        </p:tav>
                                      </p:tavLst>
                                    </p:anim>
                                    <p:anim calcmode="lin" valueType="num">
                                      <p:cBhvr>
                                        <p:cTn id="82" dur="800" decel="100000" fill="hold"/>
                                        <p:tgtEl>
                                          <p:spTgt spid="6147">
                                            <p:txEl>
                                              <p:pRg st="6" end="6"/>
                                            </p:txEl>
                                          </p:spTgt>
                                        </p:tgtEl>
                                        <p:attrNameLst>
                                          <p:attrName>ppt_x</p:attrName>
                                        </p:attrNameLst>
                                      </p:cBhvr>
                                      <p:tavLst>
                                        <p:tav tm="0">
                                          <p:val>
                                            <p:strVal val="#ppt_x+0.4"/>
                                          </p:val>
                                        </p:tav>
                                        <p:tav tm="100000">
                                          <p:val>
                                            <p:strVal val="#ppt_x-0.05"/>
                                          </p:val>
                                        </p:tav>
                                      </p:tavLst>
                                    </p:anim>
                                    <p:anim calcmode="lin" valueType="num">
                                      <p:cBhvr>
                                        <p:cTn id="83" dur="800" decel="100000" fill="hold"/>
                                        <p:tgtEl>
                                          <p:spTgt spid="6147">
                                            <p:txEl>
                                              <p:pRg st="6" end="6"/>
                                            </p:txEl>
                                          </p:spTgt>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6147">
                                            <p:txEl>
                                              <p:pRg st="6" end="6"/>
                                            </p:txEl>
                                          </p:spTgt>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6147">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191000" y="304800"/>
            <a:ext cx="4800600" cy="762000"/>
          </a:xfrm>
          <a:solidFill>
            <a:schemeClr val="bg2"/>
          </a:solidFill>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rPr>
              <a:t>This Means War!!!</a:t>
            </a:r>
            <a:endParaRPr lang="en-US" sz="4800" b="1"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457200" y="1752600"/>
            <a:ext cx="8839200" cy="4953000"/>
          </a:xfrm>
          <a:pattFill prst="ltHorz">
            <a:fgClr>
              <a:schemeClr val="bg2"/>
            </a:fgClr>
            <a:bgClr>
              <a:schemeClr val="bg1"/>
            </a:bgClr>
          </a:pattFill>
        </p:spPr>
        <p:txBody>
          <a:bodyPr/>
          <a:lstStyle/>
          <a:p>
            <a:pPr eaLnBrk="1" hangingPunct="1">
              <a:lnSpc>
                <a:spcPct val="90000"/>
              </a:lnSpc>
              <a:buFont typeface="Wingdings 2" panose="05020102010507070707"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is More Than a War…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 Absolute Power over the World,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but for Spiritual Domination of the World</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90000"/>
              </a:lnSpc>
              <a:spcBef>
                <a:spcPts val="1800"/>
              </a:spcBef>
              <a:buFont typeface="Wingdings 2" panose="05020102010507070707"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More Than a War…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Over Land Disputes or Material Gain,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…but for the Souls of Mankind</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90000"/>
              </a:lnSpc>
              <a:spcBef>
                <a:spcPts val="1800"/>
              </a:spcBef>
              <a:buFont typeface="Wingdings 2" panose="05020102010507070707"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It’s More Than a War…</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90000"/>
              </a:lnSpc>
              <a:spcBef>
                <a:spcPts val="600"/>
              </a:spcBef>
              <a:buFont typeface="Wingdings 2" panose="05020102010507070707"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…against the Taliban or Extreme Muslim Radicals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but Against the Rulers of Darkness and </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Spiritual Wickedness</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1"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0" presetClass="entr" presetSubtype="0" fill="hold" nodeType="afterEffect">
                                  <p:stCondLst>
                                    <p:cond delay="0"/>
                                  </p:stCondLst>
                                  <p:childTnLst>
                                    <p:set>
                                      <p:cBhvr>
                                        <p:cTn id="11" dur="1" fill="hold">
                                          <p:stCondLst>
                                            <p:cond delay="0"/>
                                          </p:stCondLst>
                                        </p:cTn>
                                        <p:tgtEl>
                                          <p:spTgt spid="6147">
                                            <p:bg/>
                                          </p:spTgt>
                                        </p:tgtEl>
                                        <p:attrNameLst>
                                          <p:attrName>style.visibility</p:attrName>
                                        </p:attrNameLst>
                                      </p:cBhvr>
                                      <p:to>
                                        <p:strVal val="visible"/>
                                      </p:to>
                                    </p:set>
                                    <p:animEffect transition="in" filter="fade">
                                      <p:cBhvr>
                                        <p:cTn id="12" dur="800" decel="100000"/>
                                        <p:tgtEl>
                                          <p:spTgt spid="6147">
                                            <p:bg/>
                                          </p:spTgt>
                                        </p:tgtEl>
                                      </p:cBhvr>
                                    </p:animEffect>
                                    <p:anim calcmode="lin" valueType="num">
                                      <p:cBhvr>
                                        <p:cTn id="13"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14"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6147">
                                            <p:txEl>
                                              <p:pRg st="0" end="0"/>
                                            </p:txEl>
                                          </p:spTgt>
                                        </p:tgtEl>
                                        <p:attrNameLst>
                                          <p:attrName>style.visibility</p:attrName>
                                        </p:attrNameLst>
                                      </p:cBhvr>
                                      <p:to>
                                        <p:strVal val="visible"/>
                                      </p:to>
                                    </p:set>
                                    <p:animEffect transition="in" filter="fade">
                                      <p:cBhvr>
                                        <p:cTn id="20" dur="800" decel="100000"/>
                                        <p:tgtEl>
                                          <p:spTgt spid="6147">
                                            <p:txEl>
                                              <p:pRg st="0" end="0"/>
                                            </p:txEl>
                                          </p:spTgt>
                                        </p:tgtEl>
                                      </p:cBhvr>
                                    </p:animEffect>
                                    <p:anim calcmode="lin" valueType="num">
                                      <p:cBhvr>
                                        <p:cTn id="21"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par>
                          <p:cTn id="26" fill="hold">
                            <p:stCondLst>
                              <p:cond delay="1500"/>
                            </p:stCondLst>
                            <p:childTnLst>
                              <p:par>
                                <p:cTn id="27" presetID="30" presetClass="entr" presetSubtype="0" fill="hold" nodeType="afterEffect">
                                  <p:stCondLst>
                                    <p:cond delay="0"/>
                                  </p:stCondLst>
                                  <p:childTnLst>
                                    <p:set>
                                      <p:cBhvr>
                                        <p:cTn id="28" dur="1" fill="hold">
                                          <p:stCondLst>
                                            <p:cond delay="0"/>
                                          </p:stCondLst>
                                        </p:cTn>
                                        <p:tgtEl>
                                          <p:spTgt spid="6147">
                                            <p:txEl>
                                              <p:pRg st="1" end="1"/>
                                            </p:txEl>
                                          </p:spTgt>
                                        </p:tgtEl>
                                        <p:attrNameLst>
                                          <p:attrName>style.visibility</p:attrName>
                                        </p:attrNameLst>
                                      </p:cBhvr>
                                      <p:to>
                                        <p:strVal val="visible"/>
                                      </p:to>
                                    </p:set>
                                    <p:animEffect transition="in" filter="fade">
                                      <p:cBhvr>
                                        <p:cTn id="29" dur="800" decel="100000"/>
                                        <p:tgtEl>
                                          <p:spTgt spid="6147">
                                            <p:txEl>
                                              <p:pRg st="1" end="1"/>
                                            </p:txEl>
                                          </p:spTgt>
                                        </p:tgtEl>
                                      </p:cBhvr>
                                    </p:animEffect>
                                    <p:anim calcmode="lin" valueType="num">
                                      <p:cBhvr>
                                        <p:cTn id="30" dur="800" decel="100000" fill="hold"/>
                                        <p:tgtEl>
                                          <p:spTgt spid="6147">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6147">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6147">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6147">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6147">
                                            <p:txEl>
                                              <p:pRg st="1" end="1"/>
                                            </p:txEl>
                                          </p:spTgt>
                                        </p:tgtEl>
                                        <p:attrNameLst>
                                          <p:attrName>ppt_y</p:attrName>
                                        </p:attrNameLst>
                                      </p:cBhvr>
                                      <p:tavLst>
                                        <p:tav tm="0">
                                          <p:val>
                                            <p:strVal val="#ppt_y+0.1"/>
                                          </p:val>
                                        </p:tav>
                                        <p:tav tm="100000">
                                          <p:val>
                                            <p:strVal val="#ppt_y"/>
                                          </p:val>
                                        </p:tav>
                                      </p:tavLst>
                                    </p:anim>
                                  </p:childTnLst>
                                </p:cTn>
                              </p:par>
                            </p:childTnLst>
                          </p:cTn>
                        </p:par>
                        <p:par>
                          <p:cTn id="35" fill="hold">
                            <p:stCondLst>
                              <p:cond delay="2500"/>
                            </p:stCondLst>
                            <p:childTnLst>
                              <p:par>
                                <p:cTn id="36" presetID="30" presetClass="entr" presetSubtype="0" fill="hold" nodeType="afterEffect">
                                  <p:stCondLst>
                                    <p:cond delay="0"/>
                                  </p:stCondLst>
                                  <p:childTnLst>
                                    <p:set>
                                      <p:cBhvr>
                                        <p:cTn id="37" dur="1" fill="hold">
                                          <p:stCondLst>
                                            <p:cond delay="0"/>
                                          </p:stCondLst>
                                        </p:cTn>
                                        <p:tgtEl>
                                          <p:spTgt spid="6147">
                                            <p:txEl>
                                              <p:pRg st="2" end="2"/>
                                            </p:txEl>
                                          </p:spTgt>
                                        </p:tgtEl>
                                        <p:attrNameLst>
                                          <p:attrName>style.visibility</p:attrName>
                                        </p:attrNameLst>
                                      </p:cBhvr>
                                      <p:to>
                                        <p:strVal val="visible"/>
                                      </p:to>
                                    </p:set>
                                    <p:animEffect transition="in" filter="fade">
                                      <p:cBhvr>
                                        <p:cTn id="38" dur="800" decel="100000"/>
                                        <p:tgtEl>
                                          <p:spTgt spid="6147">
                                            <p:txEl>
                                              <p:pRg st="2" end="2"/>
                                            </p:txEl>
                                          </p:spTgt>
                                        </p:tgtEl>
                                      </p:cBhvr>
                                    </p:animEffect>
                                    <p:anim calcmode="lin" valueType="num">
                                      <p:cBhvr>
                                        <p:cTn id="39" dur="800" decel="100000" fill="hold"/>
                                        <p:tgtEl>
                                          <p:spTgt spid="6147">
                                            <p:txEl>
                                              <p:pRg st="2" end="2"/>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6147">
                                            <p:txEl>
                                              <p:pRg st="2" end="2"/>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6147">
                                            <p:txEl>
                                              <p:pRg st="2" end="2"/>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6147">
                                            <p:txEl>
                                              <p:pRg st="2" end="2"/>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614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6147">
                                            <p:txEl>
                                              <p:pRg st="3" end="3"/>
                                            </p:txEl>
                                          </p:spTgt>
                                        </p:tgtEl>
                                        <p:attrNameLst>
                                          <p:attrName>style.visibility</p:attrName>
                                        </p:attrNameLst>
                                      </p:cBhvr>
                                      <p:to>
                                        <p:strVal val="visible"/>
                                      </p:to>
                                    </p:set>
                                    <p:animEffect transition="in" filter="fade">
                                      <p:cBhvr>
                                        <p:cTn id="48" dur="800" decel="100000"/>
                                        <p:tgtEl>
                                          <p:spTgt spid="6147">
                                            <p:txEl>
                                              <p:pRg st="3" end="3"/>
                                            </p:txEl>
                                          </p:spTgt>
                                        </p:tgtEl>
                                      </p:cBhvr>
                                    </p:animEffect>
                                    <p:anim calcmode="lin" valueType="num">
                                      <p:cBhvr>
                                        <p:cTn id="49" dur="800" decel="100000" fill="hold"/>
                                        <p:tgtEl>
                                          <p:spTgt spid="6147">
                                            <p:txEl>
                                              <p:pRg st="3" end="3"/>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6147">
                                            <p:txEl>
                                              <p:pRg st="3" end="3"/>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6147">
                                            <p:txEl>
                                              <p:pRg st="3" end="3"/>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147">
                                            <p:txEl>
                                              <p:pRg st="3" end="3"/>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147">
                                            <p:txEl>
                                              <p:pRg st="3" end="3"/>
                                            </p:txEl>
                                          </p:spTgt>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30" presetClass="entr" presetSubtype="0" fill="hold" nodeType="afterEffect">
                                  <p:stCondLst>
                                    <p:cond delay="0"/>
                                  </p:stCondLst>
                                  <p:childTnLst>
                                    <p:set>
                                      <p:cBhvr>
                                        <p:cTn id="56" dur="1" fill="hold">
                                          <p:stCondLst>
                                            <p:cond delay="0"/>
                                          </p:stCondLst>
                                        </p:cTn>
                                        <p:tgtEl>
                                          <p:spTgt spid="6147">
                                            <p:txEl>
                                              <p:pRg st="4" end="4"/>
                                            </p:txEl>
                                          </p:spTgt>
                                        </p:tgtEl>
                                        <p:attrNameLst>
                                          <p:attrName>style.visibility</p:attrName>
                                        </p:attrNameLst>
                                      </p:cBhvr>
                                      <p:to>
                                        <p:strVal val="visible"/>
                                      </p:to>
                                    </p:set>
                                    <p:animEffect transition="in" filter="fade">
                                      <p:cBhvr>
                                        <p:cTn id="57" dur="800" decel="100000"/>
                                        <p:tgtEl>
                                          <p:spTgt spid="6147">
                                            <p:txEl>
                                              <p:pRg st="4" end="4"/>
                                            </p:txEl>
                                          </p:spTgt>
                                        </p:tgtEl>
                                      </p:cBhvr>
                                    </p:animEffect>
                                    <p:anim calcmode="lin" valueType="num">
                                      <p:cBhvr>
                                        <p:cTn id="58" dur="800" decel="100000" fill="hold"/>
                                        <p:tgtEl>
                                          <p:spTgt spid="6147">
                                            <p:txEl>
                                              <p:pRg st="4" end="4"/>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6147">
                                            <p:txEl>
                                              <p:pRg st="4" end="4"/>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6147">
                                            <p:txEl>
                                              <p:pRg st="4" end="4"/>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6147">
                                            <p:txEl>
                                              <p:pRg st="4" end="4"/>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6147">
                                            <p:txEl>
                                              <p:pRg st="4" end="4"/>
                                            </p:txEl>
                                          </p:spTgt>
                                        </p:tgtEl>
                                        <p:attrNameLst>
                                          <p:attrName>ppt_y</p:attrName>
                                        </p:attrNameLst>
                                      </p:cBhvr>
                                      <p:tavLst>
                                        <p:tav tm="0">
                                          <p:val>
                                            <p:strVal val="#ppt_y+0.1"/>
                                          </p:val>
                                        </p:tav>
                                        <p:tav tm="100000">
                                          <p:val>
                                            <p:strVal val="#ppt_y"/>
                                          </p:val>
                                        </p:tav>
                                      </p:tavLst>
                                    </p:anim>
                                  </p:childTnLst>
                                </p:cTn>
                              </p:par>
                            </p:childTnLst>
                          </p:cTn>
                        </p:par>
                        <p:par>
                          <p:cTn id="63" fill="hold">
                            <p:stCondLst>
                              <p:cond delay="2000"/>
                            </p:stCondLst>
                            <p:childTnLst>
                              <p:par>
                                <p:cTn id="64" presetID="30" presetClass="entr" presetSubtype="0" fill="hold" nodeType="afterEffect">
                                  <p:stCondLst>
                                    <p:cond delay="0"/>
                                  </p:stCondLst>
                                  <p:childTnLst>
                                    <p:set>
                                      <p:cBhvr>
                                        <p:cTn id="65" dur="1" fill="hold">
                                          <p:stCondLst>
                                            <p:cond delay="0"/>
                                          </p:stCondLst>
                                        </p:cTn>
                                        <p:tgtEl>
                                          <p:spTgt spid="6147">
                                            <p:txEl>
                                              <p:pRg st="5" end="5"/>
                                            </p:txEl>
                                          </p:spTgt>
                                        </p:tgtEl>
                                        <p:attrNameLst>
                                          <p:attrName>style.visibility</p:attrName>
                                        </p:attrNameLst>
                                      </p:cBhvr>
                                      <p:to>
                                        <p:strVal val="visible"/>
                                      </p:to>
                                    </p:set>
                                    <p:animEffect transition="in" filter="fade">
                                      <p:cBhvr>
                                        <p:cTn id="66" dur="800" decel="100000"/>
                                        <p:tgtEl>
                                          <p:spTgt spid="6147">
                                            <p:txEl>
                                              <p:pRg st="5" end="5"/>
                                            </p:txEl>
                                          </p:spTgt>
                                        </p:tgtEl>
                                      </p:cBhvr>
                                    </p:animEffect>
                                    <p:anim calcmode="lin" valueType="num">
                                      <p:cBhvr>
                                        <p:cTn id="67"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68"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69"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nodeType="clickEffect">
                                  <p:stCondLst>
                                    <p:cond delay="0"/>
                                  </p:stCondLst>
                                  <p:childTnLst>
                                    <p:set>
                                      <p:cBhvr>
                                        <p:cTn id="75" dur="1" fill="hold">
                                          <p:stCondLst>
                                            <p:cond delay="0"/>
                                          </p:stCondLst>
                                        </p:cTn>
                                        <p:tgtEl>
                                          <p:spTgt spid="6147">
                                            <p:txEl>
                                              <p:pRg st="6" end="6"/>
                                            </p:txEl>
                                          </p:spTgt>
                                        </p:tgtEl>
                                        <p:attrNameLst>
                                          <p:attrName>style.visibility</p:attrName>
                                        </p:attrNameLst>
                                      </p:cBhvr>
                                      <p:to>
                                        <p:strVal val="visible"/>
                                      </p:to>
                                    </p:set>
                                    <p:animEffect transition="in" filter="fade">
                                      <p:cBhvr>
                                        <p:cTn id="76" dur="800" decel="100000"/>
                                        <p:tgtEl>
                                          <p:spTgt spid="6147">
                                            <p:txEl>
                                              <p:pRg st="6" end="6"/>
                                            </p:txEl>
                                          </p:spTgt>
                                        </p:tgtEl>
                                      </p:cBhvr>
                                    </p:animEffect>
                                    <p:anim calcmode="lin" valueType="num">
                                      <p:cBhvr>
                                        <p:cTn id="77" dur="800" decel="100000" fill="hold"/>
                                        <p:tgtEl>
                                          <p:spTgt spid="6147">
                                            <p:txEl>
                                              <p:pRg st="6" end="6"/>
                                            </p:txEl>
                                          </p:spTgt>
                                        </p:tgtEl>
                                        <p:attrNameLst>
                                          <p:attrName>style.rotation</p:attrName>
                                        </p:attrNameLst>
                                      </p:cBhvr>
                                      <p:tavLst>
                                        <p:tav tm="0">
                                          <p:val>
                                            <p:fltVal val="-90"/>
                                          </p:val>
                                        </p:tav>
                                        <p:tav tm="100000">
                                          <p:val>
                                            <p:fltVal val="0"/>
                                          </p:val>
                                        </p:tav>
                                      </p:tavLst>
                                    </p:anim>
                                    <p:anim calcmode="lin" valueType="num">
                                      <p:cBhvr>
                                        <p:cTn id="78" dur="800" decel="100000" fill="hold"/>
                                        <p:tgtEl>
                                          <p:spTgt spid="6147">
                                            <p:txEl>
                                              <p:pRg st="6" end="6"/>
                                            </p:txEl>
                                          </p:spTgt>
                                        </p:tgtEl>
                                        <p:attrNameLst>
                                          <p:attrName>ppt_x</p:attrName>
                                        </p:attrNameLst>
                                      </p:cBhvr>
                                      <p:tavLst>
                                        <p:tav tm="0">
                                          <p:val>
                                            <p:strVal val="#ppt_x+0.4"/>
                                          </p:val>
                                        </p:tav>
                                        <p:tav tm="100000">
                                          <p:val>
                                            <p:strVal val="#ppt_x-0.05"/>
                                          </p:val>
                                        </p:tav>
                                      </p:tavLst>
                                    </p:anim>
                                    <p:anim calcmode="lin" valueType="num">
                                      <p:cBhvr>
                                        <p:cTn id="79" dur="800" decel="100000" fill="hold"/>
                                        <p:tgtEl>
                                          <p:spTgt spid="6147">
                                            <p:txEl>
                                              <p:pRg st="6" end="6"/>
                                            </p:txEl>
                                          </p:spTgt>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6147">
                                            <p:txEl>
                                              <p:pRg st="6" end="6"/>
                                            </p:txEl>
                                          </p:spTgt>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6147">
                                            <p:txEl>
                                              <p:pRg st="6" end="6"/>
                                            </p:txEl>
                                          </p:spTgt>
                                        </p:tgtEl>
                                        <p:attrNameLst>
                                          <p:attrName>ppt_y</p:attrName>
                                        </p:attrNameLst>
                                      </p:cBhvr>
                                      <p:tavLst>
                                        <p:tav tm="0">
                                          <p:val>
                                            <p:strVal val="#ppt_y+0.1"/>
                                          </p:val>
                                        </p:tav>
                                        <p:tav tm="100000">
                                          <p:val>
                                            <p:strVal val="#ppt_y"/>
                                          </p:val>
                                        </p:tav>
                                      </p:tavLst>
                                    </p:anim>
                                  </p:childTnLst>
                                </p:cTn>
                              </p:par>
                            </p:childTnLst>
                          </p:cTn>
                        </p:par>
                        <p:par>
                          <p:cTn id="82" fill="hold">
                            <p:stCondLst>
                              <p:cond delay="1000"/>
                            </p:stCondLst>
                            <p:childTnLst>
                              <p:par>
                                <p:cTn id="83" presetID="30" presetClass="entr" presetSubtype="0" fill="hold" nodeType="afterEffect">
                                  <p:stCondLst>
                                    <p:cond delay="0"/>
                                  </p:stCondLst>
                                  <p:childTnLst>
                                    <p:set>
                                      <p:cBhvr>
                                        <p:cTn id="84" dur="1" fill="hold">
                                          <p:stCondLst>
                                            <p:cond delay="0"/>
                                          </p:stCondLst>
                                        </p:cTn>
                                        <p:tgtEl>
                                          <p:spTgt spid="6147">
                                            <p:txEl>
                                              <p:pRg st="7" end="7"/>
                                            </p:txEl>
                                          </p:spTgt>
                                        </p:tgtEl>
                                        <p:attrNameLst>
                                          <p:attrName>style.visibility</p:attrName>
                                        </p:attrNameLst>
                                      </p:cBhvr>
                                      <p:to>
                                        <p:strVal val="visible"/>
                                      </p:to>
                                    </p:set>
                                    <p:animEffect transition="in" filter="fade">
                                      <p:cBhvr>
                                        <p:cTn id="85" dur="800" decel="100000"/>
                                        <p:tgtEl>
                                          <p:spTgt spid="6147">
                                            <p:txEl>
                                              <p:pRg st="7" end="7"/>
                                            </p:txEl>
                                          </p:spTgt>
                                        </p:tgtEl>
                                      </p:cBhvr>
                                    </p:animEffect>
                                    <p:anim calcmode="lin" valueType="num">
                                      <p:cBhvr>
                                        <p:cTn id="86" dur="800" decel="100000" fill="hold"/>
                                        <p:tgtEl>
                                          <p:spTgt spid="6147">
                                            <p:txEl>
                                              <p:pRg st="7" end="7"/>
                                            </p:txEl>
                                          </p:spTgt>
                                        </p:tgtEl>
                                        <p:attrNameLst>
                                          <p:attrName>style.rotation</p:attrName>
                                        </p:attrNameLst>
                                      </p:cBhvr>
                                      <p:tavLst>
                                        <p:tav tm="0">
                                          <p:val>
                                            <p:fltVal val="-90"/>
                                          </p:val>
                                        </p:tav>
                                        <p:tav tm="100000">
                                          <p:val>
                                            <p:fltVal val="0"/>
                                          </p:val>
                                        </p:tav>
                                      </p:tavLst>
                                    </p:anim>
                                    <p:anim calcmode="lin" valueType="num">
                                      <p:cBhvr>
                                        <p:cTn id="87" dur="800" decel="100000" fill="hold"/>
                                        <p:tgtEl>
                                          <p:spTgt spid="6147">
                                            <p:txEl>
                                              <p:pRg st="7" end="7"/>
                                            </p:txEl>
                                          </p:spTgt>
                                        </p:tgtEl>
                                        <p:attrNameLst>
                                          <p:attrName>ppt_x</p:attrName>
                                        </p:attrNameLst>
                                      </p:cBhvr>
                                      <p:tavLst>
                                        <p:tav tm="0">
                                          <p:val>
                                            <p:strVal val="#ppt_x+0.4"/>
                                          </p:val>
                                        </p:tav>
                                        <p:tav tm="100000">
                                          <p:val>
                                            <p:strVal val="#ppt_x-0.05"/>
                                          </p:val>
                                        </p:tav>
                                      </p:tavLst>
                                    </p:anim>
                                    <p:anim calcmode="lin" valueType="num">
                                      <p:cBhvr>
                                        <p:cTn id="88" dur="800" decel="100000" fill="hold"/>
                                        <p:tgtEl>
                                          <p:spTgt spid="6147">
                                            <p:txEl>
                                              <p:pRg st="7" end="7"/>
                                            </p:txEl>
                                          </p:spTgt>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6147">
                                            <p:txEl>
                                              <p:pRg st="7" end="7"/>
                                            </p:txEl>
                                          </p:spTgt>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6147">
                                            <p:txEl>
                                              <p:pRg st="7" end="7"/>
                                            </p:txEl>
                                          </p:spTgt>
                                        </p:tgtEl>
                                        <p:attrNameLst>
                                          <p:attrName>ppt_y</p:attrName>
                                        </p:attrNameLst>
                                      </p:cBhvr>
                                      <p:tavLst>
                                        <p:tav tm="0">
                                          <p:val>
                                            <p:strVal val="#ppt_y+0.1"/>
                                          </p:val>
                                        </p:tav>
                                        <p:tav tm="100000">
                                          <p:val>
                                            <p:strVal val="#ppt_y"/>
                                          </p:val>
                                        </p:tav>
                                      </p:tavLst>
                                    </p:anim>
                                  </p:childTnLst>
                                </p:cTn>
                              </p:par>
                            </p:childTnLst>
                          </p:cTn>
                        </p:par>
                        <p:par>
                          <p:cTn id="91" fill="hold">
                            <p:stCondLst>
                              <p:cond delay="2000"/>
                            </p:stCondLst>
                            <p:childTnLst>
                              <p:par>
                                <p:cTn id="92" presetID="30" presetClass="entr" presetSubtype="0" fill="hold" nodeType="afterEffect">
                                  <p:stCondLst>
                                    <p:cond delay="0"/>
                                  </p:stCondLst>
                                  <p:childTnLst>
                                    <p:set>
                                      <p:cBhvr>
                                        <p:cTn id="93" dur="1" fill="hold">
                                          <p:stCondLst>
                                            <p:cond delay="0"/>
                                          </p:stCondLst>
                                        </p:cTn>
                                        <p:tgtEl>
                                          <p:spTgt spid="6147">
                                            <p:txEl>
                                              <p:pRg st="8" end="8"/>
                                            </p:txEl>
                                          </p:spTgt>
                                        </p:tgtEl>
                                        <p:attrNameLst>
                                          <p:attrName>style.visibility</p:attrName>
                                        </p:attrNameLst>
                                      </p:cBhvr>
                                      <p:to>
                                        <p:strVal val="visible"/>
                                      </p:to>
                                    </p:set>
                                    <p:animEffect transition="in" filter="fade">
                                      <p:cBhvr>
                                        <p:cTn id="94" dur="800" decel="100000"/>
                                        <p:tgtEl>
                                          <p:spTgt spid="6147">
                                            <p:txEl>
                                              <p:pRg st="8" end="8"/>
                                            </p:txEl>
                                          </p:spTgt>
                                        </p:tgtEl>
                                      </p:cBhvr>
                                    </p:animEffect>
                                    <p:anim calcmode="lin" valueType="num">
                                      <p:cBhvr>
                                        <p:cTn id="95" dur="800" decel="100000" fill="hold"/>
                                        <p:tgtEl>
                                          <p:spTgt spid="6147">
                                            <p:txEl>
                                              <p:pRg st="8" end="8"/>
                                            </p:txEl>
                                          </p:spTgt>
                                        </p:tgtEl>
                                        <p:attrNameLst>
                                          <p:attrName>style.rotation</p:attrName>
                                        </p:attrNameLst>
                                      </p:cBhvr>
                                      <p:tavLst>
                                        <p:tav tm="0">
                                          <p:val>
                                            <p:fltVal val="-90"/>
                                          </p:val>
                                        </p:tav>
                                        <p:tav tm="100000">
                                          <p:val>
                                            <p:fltVal val="0"/>
                                          </p:val>
                                        </p:tav>
                                      </p:tavLst>
                                    </p:anim>
                                    <p:anim calcmode="lin" valueType="num">
                                      <p:cBhvr>
                                        <p:cTn id="96" dur="800" decel="100000" fill="hold"/>
                                        <p:tgtEl>
                                          <p:spTgt spid="6147">
                                            <p:txEl>
                                              <p:pRg st="8" end="8"/>
                                            </p:txEl>
                                          </p:spTgt>
                                        </p:tgtEl>
                                        <p:attrNameLst>
                                          <p:attrName>ppt_x</p:attrName>
                                        </p:attrNameLst>
                                      </p:cBhvr>
                                      <p:tavLst>
                                        <p:tav tm="0">
                                          <p:val>
                                            <p:strVal val="#ppt_x+0.4"/>
                                          </p:val>
                                        </p:tav>
                                        <p:tav tm="100000">
                                          <p:val>
                                            <p:strVal val="#ppt_x-0.05"/>
                                          </p:val>
                                        </p:tav>
                                      </p:tavLst>
                                    </p:anim>
                                    <p:anim calcmode="lin" valueType="num">
                                      <p:cBhvr>
                                        <p:cTn id="97" dur="800" decel="100000" fill="hold"/>
                                        <p:tgtEl>
                                          <p:spTgt spid="6147">
                                            <p:txEl>
                                              <p:pRg st="8" end="8"/>
                                            </p:txEl>
                                          </p:spTgt>
                                        </p:tgtEl>
                                        <p:attrNameLst>
                                          <p:attrName>ppt_y</p:attrName>
                                        </p:attrNameLst>
                                      </p:cBhvr>
                                      <p:tavLst>
                                        <p:tav tm="0">
                                          <p:val>
                                            <p:strVal val="#ppt_y-0.4"/>
                                          </p:val>
                                        </p:tav>
                                        <p:tav tm="100000">
                                          <p:val>
                                            <p:strVal val="#ppt_y+0.1"/>
                                          </p:val>
                                        </p:tav>
                                      </p:tavLst>
                                    </p:anim>
                                    <p:anim calcmode="lin" valueType="num">
                                      <p:cBhvr>
                                        <p:cTn id="98" dur="200" accel="100000" fill="hold">
                                          <p:stCondLst>
                                            <p:cond delay="800"/>
                                          </p:stCondLst>
                                        </p:cTn>
                                        <p:tgtEl>
                                          <p:spTgt spid="6147">
                                            <p:txEl>
                                              <p:pRg st="8" end="8"/>
                                            </p:txEl>
                                          </p:spTgt>
                                        </p:tgtEl>
                                        <p:attrNameLst>
                                          <p:attrName>ppt_x</p:attrName>
                                        </p:attrNameLst>
                                      </p:cBhvr>
                                      <p:tavLst>
                                        <p:tav tm="0">
                                          <p:val>
                                            <p:strVal val="#ppt_x-0.05"/>
                                          </p:val>
                                        </p:tav>
                                        <p:tav tm="100000">
                                          <p:val>
                                            <p:strVal val="#ppt_x"/>
                                          </p:val>
                                        </p:tav>
                                      </p:tavLst>
                                    </p:anim>
                                    <p:anim calcmode="lin" valueType="num">
                                      <p:cBhvr>
                                        <p:cTn id="99" dur="200" accel="100000" fill="hold">
                                          <p:stCondLst>
                                            <p:cond delay="800"/>
                                          </p:stCondLst>
                                        </p:cTn>
                                        <p:tgtEl>
                                          <p:spTgt spid="6147">
                                            <p:txEl>
                                              <p:pRg st="8" end="8"/>
                                            </p:txEl>
                                          </p:spTgt>
                                        </p:tgtEl>
                                        <p:attrNameLst>
                                          <p:attrName>ppt_y</p:attrName>
                                        </p:attrNameLst>
                                      </p:cBhvr>
                                      <p:tavLst>
                                        <p:tav tm="0">
                                          <p:val>
                                            <p:strVal val="#ppt_y+0.1"/>
                                          </p:val>
                                        </p:tav>
                                        <p:tav tm="100000">
                                          <p:val>
                                            <p:strVal val="#ppt_y"/>
                                          </p:val>
                                        </p:tav>
                                      </p:tavLst>
                                    </p:anim>
                                  </p:childTnLst>
                                </p:cTn>
                              </p:par>
                            </p:childTnLst>
                          </p:cTn>
                        </p:par>
                        <p:par>
                          <p:cTn id="100" fill="hold">
                            <p:stCondLst>
                              <p:cond delay="3000"/>
                            </p:stCondLst>
                            <p:childTnLst>
                              <p:par>
                                <p:cTn id="101" presetID="30" presetClass="entr" presetSubtype="0" fill="hold" nodeType="afterEffect">
                                  <p:stCondLst>
                                    <p:cond delay="0"/>
                                  </p:stCondLst>
                                  <p:childTnLst>
                                    <p:set>
                                      <p:cBhvr>
                                        <p:cTn id="102" dur="1" fill="hold">
                                          <p:stCondLst>
                                            <p:cond delay="0"/>
                                          </p:stCondLst>
                                        </p:cTn>
                                        <p:tgtEl>
                                          <p:spTgt spid="6147">
                                            <p:txEl>
                                              <p:pRg st="9" end="9"/>
                                            </p:txEl>
                                          </p:spTgt>
                                        </p:tgtEl>
                                        <p:attrNameLst>
                                          <p:attrName>style.visibility</p:attrName>
                                        </p:attrNameLst>
                                      </p:cBhvr>
                                      <p:to>
                                        <p:strVal val="visible"/>
                                      </p:to>
                                    </p:set>
                                    <p:animEffect transition="in" filter="fade">
                                      <p:cBhvr>
                                        <p:cTn id="103" dur="800" decel="100000"/>
                                        <p:tgtEl>
                                          <p:spTgt spid="6147">
                                            <p:txEl>
                                              <p:pRg st="9" end="9"/>
                                            </p:txEl>
                                          </p:spTgt>
                                        </p:tgtEl>
                                      </p:cBhvr>
                                    </p:animEffect>
                                    <p:anim calcmode="lin" valueType="num">
                                      <p:cBhvr>
                                        <p:cTn id="104" dur="800" decel="100000" fill="hold"/>
                                        <p:tgtEl>
                                          <p:spTgt spid="6147">
                                            <p:txEl>
                                              <p:pRg st="9" end="9"/>
                                            </p:txEl>
                                          </p:spTgt>
                                        </p:tgtEl>
                                        <p:attrNameLst>
                                          <p:attrName>style.rotation</p:attrName>
                                        </p:attrNameLst>
                                      </p:cBhvr>
                                      <p:tavLst>
                                        <p:tav tm="0">
                                          <p:val>
                                            <p:fltVal val="-90"/>
                                          </p:val>
                                        </p:tav>
                                        <p:tav tm="100000">
                                          <p:val>
                                            <p:fltVal val="0"/>
                                          </p:val>
                                        </p:tav>
                                      </p:tavLst>
                                    </p:anim>
                                    <p:anim calcmode="lin" valueType="num">
                                      <p:cBhvr>
                                        <p:cTn id="105" dur="800" decel="100000" fill="hold"/>
                                        <p:tgtEl>
                                          <p:spTgt spid="6147">
                                            <p:txEl>
                                              <p:pRg st="9" end="9"/>
                                            </p:txEl>
                                          </p:spTgt>
                                        </p:tgtEl>
                                        <p:attrNameLst>
                                          <p:attrName>ppt_x</p:attrName>
                                        </p:attrNameLst>
                                      </p:cBhvr>
                                      <p:tavLst>
                                        <p:tav tm="0">
                                          <p:val>
                                            <p:strVal val="#ppt_x+0.4"/>
                                          </p:val>
                                        </p:tav>
                                        <p:tav tm="100000">
                                          <p:val>
                                            <p:strVal val="#ppt_x-0.05"/>
                                          </p:val>
                                        </p:tav>
                                      </p:tavLst>
                                    </p:anim>
                                    <p:anim calcmode="lin" valueType="num">
                                      <p:cBhvr>
                                        <p:cTn id="106" dur="800" decel="100000" fill="hold"/>
                                        <p:tgtEl>
                                          <p:spTgt spid="6147">
                                            <p:txEl>
                                              <p:pRg st="9" end="9"/>
                                            </p:txEl>
                                          </p:spTgt>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6147">
                                            <p:txEl>
                                              <p:pRg st="9" end="9"/>
                                            </p:txEl>
                                          </p:spTgt>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6147">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6" grpId="1" animBg="1"/>
      <p:bldP spid="6147"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5257800" cy="762000"/>
          </a:xfrm>
          <a:pattFill prst="pct5">
            <a:fgClr>
              <a:schemeClr val="accent1"/>
            </a:fgClr>
            <a:bgClr>
              <a:schemeClr val="bg1"/>
            </a:bgClr>
          </a:pattFill>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rPr>
              <a:t>Recognize the Battle  </a:t>
            </a:r>
            <a:endParaRPr lang="en-US" sz="4800" b="1"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3352800" y="1600200"/>
            <a:ext cx="5486400" cy="4953000"/>
          </a:xfrm>
          <a:pattFill prst="dkDnDiag">
            <a:fgClr>
              <a:schemeClr val="bg2"/>
            </a:fgClr>
            <a:bgClr>
              <a:schemeClr val="bg1"/>
            </a:bgClr>
          </a:pattFill>
        </p:spPr>
        <p:txBody>
          <a:bodyPr/>
          <a:lstStyle/>
          <a:p>
            <a:pPr eaLnBrk="1" hangingPunct="1">
              <a:lnSpc>
                <a:spcPct val="90000"/>
              </a:lnSpc>
              <a:buClr>
                <a:srgbClr val="000000"/>
              </a:buClr>
              <a:buSzPct val="100000"/>
              <a:buFont typeface="Wingdings" panose="05000000000000000000" pitchFamily="2" charset="2"/>
              <a:buChar char="q"/>
              <a:defRPr/>
            </a:pPr>
            <a:r>
              <a:rPr lang="en-US" sz="3200" b="1" dirty="0">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Wrestle</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defRP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Hand to Hand Struggle</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defRP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House of Combatic Sports</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3 Types:</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eaLnBrk="1" hangingPunct="1">
              <a:lnSpc>
                <a:spcPct val="90000"/>
              </a:lnSpc>
              <a:spcAft>
                <a:spcPts val="600"/>
              </a:spcAft>
              <a:buClr>
                <a:schemeClr val="tx1"/>
              </a:buClr>
              <a:buSzPct val="99000"/>
              <a:buFont typeface="Wingdings" panose="05000000000000000000" pitchFamily="2" charset="2"/>
              <a:buChar char="q"/>
              <a:defRPr/>
            </a:pPr>
            <a:r>
              <a:rPr lang="en-US" sz="27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Boxers</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eaLnBrk="1" hangingPunct="1">
              <a:lnSpc>
                <a:spcPct val="90000"/>
              </a:lnSpc>
              <a:spcAft>
                <a:spcPts val="600"/>
              </a:spcAft>
              <a:buClr>
                <a:schemeClr val="tx1"/>
              </a:buClr>
              <a:buSzPct val="99000"/>
              <a:buFont typeface="Wingdings" panose="05000000000000000000" pitchFamily="2" charset="2"/>
              <a:buChar char="q"/>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Wrestlers</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eaLnBrk="1" hangingPunct="1">
              <a:lnSpc>
                <a:spcPct val="90000"/>
              </a:lnSpc>
              <a:spcAft>
                <a:spcPts val="600"/>
              </a:spcAft>
              <a:buClr>
                <a:schemeClr val="tx1"/>
              </a:buClr>
              <a:buSzPct val="99000"/>
              <a:buFont typeface="Wingdings" panose="05000000000000000000" pitchFamily="2" charset="2"/>
              <a:buChar char="q"/>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err="1">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Pankratists</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3" eaLnBrk="1" hangingPunct="1">
              <a:lnSpc>
                <a:spcPct val="90000"/>
              </a:lnSpc>
              <a:buClrTx/>
              <a:buSzPct val="100000"/>
              <a:defRP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Shows Intensity</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3" eaLnBrk="1" hangingPunct="1">
              <a:lnSpc>
                <a:spcPct val="90000"/>
              </a:lnSpc>
              <a:buClrTx/>
              <a:buSzPct val="100000"/>
              <a:defRP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Shows Seriousness</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52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6147">
                                            <p:bg/>
                                          </p:spTgt>
                                        </p:tgtEl>
                                        <p:attrNameLst>
                                          <p:attrName>style.visibility</p:attrName>
                                        </p:attrNameLst>
                                      </p:cBhvr>
                                      <p:to>
                                        <p:strVal val="visible"/>
                                      </p:to>
                                    </p:set>
                                    <p:animEffect transition="in" filter="fade">
                                      <p:cBhvr>
                                        <p:cTn id="12" dur="800" decel="100000"/>
                                        <p:tgtEl>
                                          <p:spTgt spid="6147">
                                            <p:bg/>
                                          </p:spTgt>
                                        </p:tgtEl>
                                      </p:cBhvr>
                                    </p:animEffect>
                                    <p:anim calcmode="lin" valueType="num">
                                      <p:cBhvr>
                                        <p:cTn id="13"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14"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6147">
                                            <p:txEl>
                                              <p:pRg st="0" end="0"/>
                                            </p:txEl>
                                          </p:spTgt>
                                        </p:tgtEl>
                                        <p:attrNameLst>
                                          <p:attrName>style.visibility</p:attrName>
                                        </p:attrNameLst>
                                      </p:cBhvr>
                                      <p:to>
                                        <p:strVal val="visible"/>
                                      </p:to>
                                    </p:set>
                                    <p:animEffect transition="in" filter="fade">
                                      <p:cBhvr>
                                        <p:cTn id="20" dur="800" decel="100000"/>
                                        <p:tgtEl>
                                          <p:spTgt spid="6147">
                                            <p:txEl>
                                              <p:pRg st="0" end="0"/>
                                            </p:txEl>
                                          </p:spTgt>
                                        </p:tgtEl>
                                      </p:cBhvr>
                                    </p:animEffect>
                                    <p:anim calcmode="lin" valueType="num">
                                      <p:cBhvr>
                                        <p:cTn id="21"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6147">
                                            <p:txEl>
                                              <p:pRg st="1" end="1"/>
                                            </p:txEl>
                                          </p:spTgt>
                                        </p:tgtEl>
                                        <p:attrNameLst>
                                          <p:attrName>style.visibility</p:attrName>
                                        </p:attrNameLst>
                                      </p:cBhvr>
                                      <p:to>
                                        <p:strVal val="visible"/>
                                      </p:to>
                                    </p:set>
                                    <p:animEffect transition="in" filter="fade">
                                      <p:cBhvr>
                                        <p:cTn id="30" dur="800" decel="100000"/>
                                        <p:tgtEl>
                                          <p:spTgt spid="6147">
                                            <p:txEl>
                                              <p:pRg st="1" end="1"/>
                                            </p:txEl>
                                          </p:spTgt>
                                        </p:tgtEl>
                                      </p:cBhvr>
                                    </p:animEffect>
                                    <p:anim calcmode="lin" valueType="num">
                                      <p:cBhvr>
                                        <p:cTn id="31" dur="800" decel="100000" fill="hold"/>
                                        <p:tgtEl>
                                          <p:spTgt spid="6147">
                                            <p:txEl>
                                              <p:pRg st="1" end="1"/>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6147">
                                            <p:txEl>
                                              <p:pRg st="1" end="1"/>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6147">
                                            <p:txEl>
                                              <p:pRg st="1" end="1"/>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6147">
                                            <p:txEl>
                                              <p:pRg st="1" end="1"/>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614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6147">
                                            <p:txEl>
                                              <p:pRg st="2" end="2"/>
                                            </p:txEl>
                                          </p:spTgt>
                                        </p:tgtEl>
                                        <p:attrNameLst>
                                          <p:attrName>style.visibility</p:attrName>
                                        </p:attrNameLst>
                                      </p:cBhvr>
                                      <p:to>
                                        <p:strVal val="visible"/>
                                      </p:to>
                                    </p:set>
                                    <p:animEffect transition="in" filter="fade">
                                      <p:cBhvr>
                                        <p:cTn id="40" dur="800" decel="100000"/>
                                        <p:tgtEl>
                                          <p:spTgt spid="6147">
                                            <p:txEl>
                                              <p:pRg st="2" end="2"/>
                                            </p:txEl>
                                          </p:spTgt>
                                        </p:tgtEl>
                                      </p:cBhvr>
                                    </p:animEffect>
                                    <p:anim calcmode="lin" valueType="num">
                                      <p:cBhvr>
                                        <p:cTn id="41" dur="800" decel="100000" fill="hold"/>
                                        <p:tgtEl>
                                          <p:spTgt spid="6147">
                                            <p:txEl>
                                              <p:pRg st="2" end="2"/>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6147">
                                            <p:txEl>
                                              <p:pRg st="2" end="2"/>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6147">
                                            <p:txEl>
                                              <p:pRg st="2" end="2"/>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6147">
                                            <p:txEl>
                                              <p:pRg st="2" end="2"/>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614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nodeType="clickEffect">
                                  <p:stCondLst>
                                    <p:cond delay="0"/>
                                  </p:stCondLst>
                                  <p:childTnLst>
                                    <p:set>
                                      <p:cBhvr>
                                        <p:cTn id="49" dur="1" fill="hold">
                                          <p:stCondLst>
                                            <p:cond delay="0"/>
                                          </p:stCondLst>
                                        </p:cTn>
                                        <p:tgtEl>
                                          <p:spTgt spid="6147">
                                            <p:txEl>
                                              <p:pRg st="3" end="3"/>
                                            </p:txEl>
                                          </p:spTgt>
                                        </p:tgtEl>
                                        <p:attrNameLst>
                                          <p:attrName>style.visibility</p:attrName>
                                        </p:attrNameLst>
                                      </p:cBhvr>
                                      <p:to>
                                        <p:strVal val="visible"/>
                                      </p:to>
                                    </p:set>
                                    <p:animEffect transition="in" filter="fade">
                                      <p:cBhvr>
                                        <p:cTn id="50" dur="800" decel="100000"/>
                                        <p:tgtEl>
                                          <p:spTgt spid="6147">
                                            <p:txEl>
                                              <p:pRg st="3" end="3"/>
                                            </p:txEl>
                                          </p:spTgt>
                                        </p:tgtEl>
                                      </p:cBhvr>
                                    </p:animEffect>
                                    <p:anim calcmode="lin" valueType="num">
                                      <p:cBhvr>
                                        <p:cTn id="51" dur="800" decel="100000" fill="hold"/>
                                        <p:tgtEl>
                                          <p:spTgt spid="6147">
                                            <p:txEl>
                                              <p:pRg st="3" end="3"/>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6147">
                                            <p:txEl>
                                              <p:pRg st="3" end="3"/>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6147">
                                            <p:txEl>
                                              <p:pRg st="3" end="3"/>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6147">
                                            <p:txEl>
                                              <p:pRg st="3" end="3"/>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61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6147">
                                            <p:txEl>
                                              <p:pRg st="4" end="4"/>
                                            </p:txEl>
                                          </p:spTgt>
                                        </p:tgtEl>
                                        <p:attrNameLst>
                                          <p:attrName>style.visibility</p:attrName>
                                        </p:attrNameLst>
                                      </p:cBhvr>
                                      <p:to>
                                        <p:strVal val="visible"/>
                                      </p:to>
                                    </p:set>
                                    <p:animEffect transition="in" filter="fade">
                                      <p:cBhvr>
                                        <p:cTn id="60" dur="800" decel="100000"/>
                                        <p:tgtEl>
                                          <p:spTgt spid="6147">
                                            <p:txEl>
                                              <p:pRg st="4" end="4"/>
                                            </p:txEl>
                                          </p:spTgt>
                                        </p:tgtEl>
                                      </p:cBhvr>
                                    </p:animEffect>
                                    <p:anim calcmode="lin" valueType="num">
                                      <p:cBhvr>
                                        <p:cTn id="61" dur="800" decel="100000" fill="hold"/>
                                        <p:tgtEl>
                                          <p:spTgt spid="6147">
                                            <p:txEl>
                                              <p:pRg st="4" end="4"/>
                                            </p:txEl>
                                          </p:spTgt>
                                        </p:tgtEl>
                                        <p:attrNameLst>
                                          <p:attrName>style.rotation</p:attrName>
                                        </p:attrNameLst>
                                      </p:cBhvr>
                                      <p:tavLst>
                                        <p:tav tm="0">
                                          <p:val>
                                            <p:fltVal val="-90"/>
                                          </p:val>
                                        </p:tav>
                                        <p:tav tm="100000">
                                          <p:val>
                                            <p:fltVal val="0"/>
                                          </p:val>
                                        </p:tav>
                                      </p:tavLst>
                                    </p:anim>
                                    <p:anim calcmode="lin" valueType="num">
                                      <p:cBhvr>
                                        <p:cTn id="62" dur="800" decel="100000" fill="hold"/>
                                        <p:tgtEl>
                                          <p:spTgt spid="6147">
                                            <p:txEl>
                                              <p:pRg st="4" end="4"/>
                                            </p:txEl>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6147">
                                            <p:txEl>
                                              <p:pRg st="4" end="4"/>
                                            </p:txEl>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6147">
                                            <p:txEl>
                                              <p:pRg st="4" end="4"/>
                                            </p:txEl>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61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nodeType="clickEffect">
                                  <p:stCondLst>
                                    <p:cond delay="0"/>
                                  </p:stCondLst>
                                  <p:childTnLst>
                                    <p:set>
                                      <p:cBhvr>
                                        <p:cTn id="69" dur="1" fill="hold">
                                          <p:stCondLst>
                                            <p:cond delay="0"/>
                                          </p:stCondLst>
                                        </p:cTn>
                                        <p:tgtEl>
                                          <p:spTgt spid="6147">
                                            <p:txEl>
                                              <p:pRg st="5" end="5"/>
                                            </p:txEl>
                                          </p:spTgt>
                                        </p:tgtEl>
                                        <p:attrNameLst>
                                          <p:attrName>style.visibility</p:attrName>
                                        </p:attrNameLst>
                                      </p:cBhvr>
                                      <p:to>
                                        <p:strVal val="visible"/>
                                      </p:to>
                                    </p:set>
                                    <p:animEffect transition="in" filter="fade">
                                      <p:cBhvr>
                                        <p:cTn id="70" dur="800" decel="100000"/>
                                        <p:tgtEl>
                                          <p:spTgt spid="6147">
                                            <p:txEl>
                                              <p:pRg st="5" end="5"/>
                                            </p:txEl>
                                          </p:spTgt>
                                        </p:tgtEl>
                                      </p:cBhvr>
                                    </p:animEffect>
                                    <p:anim calcmode="lin" valueType="num">
                                      <p:cBhvr>
                                        <p:cTn id="71"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nodeType="clickEffect">
                                  <p:stCondLst>
                                    <p:cond delay="0"/>
                                  </p:stCondLst>
                                  <p:childTnLst>
                                    <p:set>
                                      <p:cBhvr>
                                        <p:cTn id="79" dur="1" fill="hold">
                                          <p:stCondLst>
                                            <p:cond delay="0"/>
                                          </p:stCondLst>
                                        </p:cTn>
                                        <p:tgtEl>
                                          <p:spTgt spid="6147">
                                            <p:txEl>
                                              <p:pRg st="6" end="6"/>
                                            </p:txEl>
                                          </p:spTgt>
                                        </p:tgtEl>
                                        <p:attrNameLst>
                                          <p:attrName>style.visibility</p:attrName>
                                        </p:attrNameLst>
                                      </p:cBhvr>
                                      <p:to>
                                        <p:strVal val="visible"/>
                                      </p:to>
                                    </p:set>
                                    <p:animEffect transition="in" filter="fade">
                                      <p:cBhvr>
                                        <p:cTn id="80" dur="800" decel="100000"/>
                                        <p:tgtEl>
                                          <p:spTgt spid="6147">
                                            <p:txEl>
                                              <p:pRg st="6" end="6"/>
                                            </p:txEl>
                                          </p:spTgt>
                                        </p:tgtEl>
                                      </p:cBhvr>
                                    </p:animEffect>
                                    <p:anim calcmode="lin" valueType="num">
                                      <p:cBhvr>
                                        <p:cTn id="81" dur="800" decel="100000" fill="hold"/>
                                        <p:tgtEl>
                                          <p:spTgt spid="6147">
                                            <p:txEl>
                                              <p:pRg st="6" end="6"/>
                                            </p:txEl>
                                          </p:spTgt>
                                        </p:tgtEl>
                                        <p:attrNameLst>
                                          <p:attrName>style.rotation</p:attrName>
                                        </p:attrNameLst>
                                      </p:cBhvr>
                                      <p:tavLst>
                                        <p:tav tm="0">
                                          <p:val>
                                            <p:fltVal val="-90"/>
                                          </p:val>
                                        </p:tav>
                                        <p:tav tm="100000">
                                          <p:val>
                                            <p:fltVal val="0"/>
                                          </p:val>
                                        </p:tav>
                                      </p:tavLst>
                                    </p:anim>
                                    <p:anim calcmode="lin" valueType="num">
                                      <p:cBhvr>
                                        <p:cTn id="82" dur="800" decel="100000" fill="hold"/>
                                        <p:tgtEl>
                                          <p:spTgt spid="6147">
                                            <p:txEl>
                                              <p:pRg st="6" end="6"/>
                                            </p:txEl>
                                          </p:spTgt>
                                        </p:tgtEl>
                                        <p:attrNameLst>
                                          <p:attrName>ppt_x</p:attrName>
                                        </p:attrNameLst>
                                      </p:cBhvr>
                                      <p:tavLst>
                                        <p:tav tm="0">
                                          <p:val>
                                            <p:strVal val="#ppt_x+0.4"/>
                                          </p:val>
                                        </p:tav>
                                        <p:tav tm="100000">
                                          <p:val>
                                            <p:strVal val="#ppt_x-0.05"/>
                                          </p:val>
                                        </p:tav>
                                      </p:tavLst>
                                    </p:anim>
                                    <p:anim calcmode="lin" valueType="num">
                                      <p:cBhvr>
                                        <p:cTn id="83" dur="800" decel="100000" fill="hold"/>
                                        <p:tgtEl>
                                          <p:spTgt spid="6147">
                                            <p:txEl>
                                              <p:pRg st="6" end="6"/>
                                            </p:txEl>
                                          </p:spTgt>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6147">
                                            <p:txEl>
                                              <p:pRg st="6" end="6"/>
                                            </p:txEl>
                                          </p:spTgt>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6147">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0" presetClass="entr" presetSubtype="0" fill="hold" nodeType="clickEffect">
                                  <p:stCondLst>
                                    <p:cond delay="0"/>
                                  </p:stCondLst>
                                  <p:childTnLst>
                                    <p:set>
                                      <p:cBhvr>
                                        <p:cTn id="89" dur="1" fill="hold">
                                          <p:stCondLst>
                                            <p:cond delay="0"/>
                                          </p:stCondLst>
                                        </p:cTn>
                                        <p:tgtEl>
                                          <p:spTgt spid="6147">
                                            <p:txEl>
                                              <p:pRg st="7" end="7"/>
                                            </p:txEl>
                                          </p:spTgt>
                                        </p:tgtEl>
                                        <p:attrNameLst>
                                          <p:attrName>style.visibility</p:attrName>
                                        </p:attrNameLst>
                                      </p:cBhvr>
                                      <p:to>
                                        <p:strVal val="visible"/>
                                      </p:to>
                                    </p:set>
                                    <p:animEffect transition="in" filter="fade">
                                      <p:cBhvr>
                                        <p:cTn id="90" dur="800" decel="100000"/>
                                        <p:tgtEl>
                                          <p:spTgt spid="6147">
                                            <p:txEl>
                                              <p:pRg st="7" end="7"/>
                                            </p:txEl>
                                          </p:spTgt>
                                        </p:tgtEl>
                                      </p:cBhvr>
                                    </p:animEffect>
                                    <p:anim calcmode="lin" valueType="num">
                                      <p:cBhvr>
                                        <p:cTn id="91" dur="800" decel="100000" fill="hold"/>
                                        <p:tgtEl>
                                          <p:spTgt spid="6147">
                                            <p:txEl>
                                              <p:pRg st="7" end="7"/>
                                            </p:txEl>
                                          </p:spTgt>
                                        </p:tgtEl>
                                        <p:attrNameLst>
                                          <p:attrName>style.rotation</p:attrName>
                                        </p:attrNameLst>
                                      </p:cBhvr>
                                      <p:tavLst>
                                        <p:tav tm="0">
                                          <p:val>
                                            <p:fltVal val="-90"/>
                                          </p:val>
                                        </p:tav>
                                        <p:tav tm="100000">
                                          <p:val>
                                            <p:fltVal val="0"/>
                                          </p:val>
                                        </p:tav>
                                      </p:tavLst>
                                    </p:anim>
                                    <p:anim calcmode="lin" valueType="num">
                                      <p:cBhvr>
                                        <p:cTn id="92" dur="800" decel="100000" fill="hold"/>
                                        <p:tgtEl>
                                          <p:spTgt spid="6147">
                                            <p:txEl>
                                              <p:pRg st="7" end="7"/>
                                            </p:txEl>
                                          </p:spTgt>
                                        </p:tgtEl>
                                        <p:attrNameLst>
                                          <p:attrName>ppt_x</p:attrName>
                                        </p:attrNameLst>
                                      </p:cBhvr>
                                      <p:tavLst>
                                        <p:tav tm="0">
                                          <p:val>
                                            <p:strVal val="#ppt_x+0.4"/>
                                          </p:val>
                                        </p:tav>
                                        <p:tav tm="100000">
                                          <p:val>
                                            <p:strVal val="#ppt_x-0.05"/>
                                          </p:val>
                                        </p:tav>
                                      </p:tavLst>
                                    </p:anim>
                                    <p:anim calcmode="lin" valueType="num">
                                      <p:cBhvr>
                                        <p:cTn id="93" dur="800" decel="100000" fill="hold"/>
                                        <p:tgtEl>
                                          <p:spTgt spid="6147">
                                            <p:txEl>
                                              <p:pRg st="7" end="7"/>
                                            </p:txEl>
                                          </p:spTgt>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6147">
                                            <p:txEl>
                                              <p:pRg st="7" end="7"/>
                                            </p:txEl>
                                          </p:spTgt>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6147">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0" presetClass="entr" presetSubtype="0" fill="hold" nodeType="clickEffect">
                                  <p:stCondLst>
                                    <p:cond delay="0"/>
                                  </p:stCondLst>
                                  <p:childTnLst>
                                    <p:set>
                                      <p:cBhvr>
                                        <p:cTn id="99" dur="1" fill="hold">
                                          <p:stCondLst>
                                            <p:cond delay="0"/>
                                          </p:stCondLst>
                                        </p:cTn>
                                        <p:tgtEl>
                                          <p:spTgt spid="6147">
                                            <p:txEl>
                                              <p:pRg st="8" end="8"/>
                                            </p:txEl>
                                          </p:spTgt>
                                        </p:tgtEl>
                                        <p:attrNameLst>
                                          <p:attrName>style.visibility</p:attrName>
                                        </p:attrNameLst>
                                      </p:cBhvr>
                                      <p:to>
                                        <p:strVal val="visible"/>
                                      </p:to>
                                    </p:set>
                                    <p:animEffect transition="in" filter="fade">
                                      <p:cBhvr>
                                        <p:cTn id="100" dur="800" decel="100000"/>
                                        <p:tgtEl>
                                          <p:spTgt spid="6147">
                                            <p:txEl>
                                              <p:pRg st="8" end="8"/>
                                            </p:txEl>
                                          </p:spTgt>
                                        </p:tgtEl>
                                      </p:cBhvr>
                                    </p:animEffect>
                                    <p:anim calcmode="lin" valueType="num">
                                      <p:cBhvr>
                                        <p:cTn id="101" dur="800" decel="100000" fill="hold"/>
                                        <p:tgtEl>
                                          <p:spTgt spid="6147">
                                            <p:txEl>
                                              <p:pRg st="8" end="8"/>
                                            </p:txEl>
                                          </p:spTgt>
                                        </p:tgtEl>
                                        <p:attrNameLst>
                                          <p:attrName>style.rotation</p:attrName>
                                        </p:attrNameLst>
                                      </p:cBhvr>
                                      <p:tavLst>
                                        <p:tav tm="0">
                                          <p:val>
                                            <p:fltVal val="-90"/>
                                          </p:val>
                                        </p:tav>
                                        <p:tav tm="100000">
                                          <p:val>
                                            <p:fltVal val="0"/>
                                          </p:val>
                                        </p:tav>
                                      </p:tavLst>
                                    </p:anim>
                                    <p:anim calcmode="lin" valueType="num">
                                      <p:cBhvr>
                                        <p:cTn id="102" dur="800" decel="100000" fill="hold"/>
                                        <p:tgtEl>
                                          <p:spTgt spid="6147">
                                            <p:txEl>
                                              <p:pRg st="8" end="8"/>
                                            </p:txEl>
                                          </p:spTgt>
                                        </p:tgtEl>
                                        <p:attrNameLst>
                                          <p:attrName>ppt_x</p:attrName>
                                        </p:attrNameLst>
                                      </p:cBhvr>
                                      <p:tavLst>
                                        <p:tav tm="0">
                                          <p:val>
                                            <p:strVal val="#ppt_x+0.4"/>
                                          </p:val>
                                        </p:tav>
                                        <p:tav tm="100000">
                                          <p:val>
                                            <p:strVal val="#ppt_x-0.05"/>
                                          </p:val>
                                        </p:tav>
                                      </p:tavLst>
                                    </p:anim>
                                    <p:anim calcmode="lin" valueType="num">
                                      <p:cBhvr>
                                        <p:cTn id="103" dur="800" decel="100000" fill="hold"/>
                                        <p:tgtEl>
                                          <p:spTgt spid="6147">
                                            <p:txEl>
                                              <p:pRg st="8" end="8"/>
                                            </p:txEl>
                                          </p:spTgt>
                                        </p:tgtEl>
                                        <p:attrNameLst>
                                          <p:attrName>ppt_y</p:attrName>
                                        </p:attrNameLst>
                                      </p:cBhvr>
                                      <p:tavLst>
                                        <p:tav tm="0">
                                          <p:val>
                                            <p:strVal val="#ppt_y-0.4"/>
                                          </p:val>
                                        </p:tav>
                                        <p:tav tm="100000">
                                          <p:val>
                                            <p:strVal val="#ppt_y+0.1"/>
                                          </p:val>
                                        </p:tav>
                                      </p:tavLst>
                                    </p:anim>
                                    <p:anim calcmode="lin" valueType="num">
                                      <p:cBhvr>
                                        <p:cTn id="104" dur="200" accel="100000" fill="hold">
                                          <p:stCondLst>
                                            <p:cond delay="800"/>
                                          </p:stCondLst>
                                        </p:cTn>
                                        <p:tgtEl>
                                          <p:spTgt spid="6147">
                                            <p:txEl>
                                              <p:pRg st="8" end="8"/>
                                            </p:txEl>
                                          </p:spTgt>
                                        </p:tgtEl>
                                        <p:attrNameLst>
                                          <p:attrName>ppt_x</p:attrName>
                                        </p:attrNameLst>
                                      </p:cBhvr>
                                      <p:tavLst>
                                        <p:tav tm="0">
                                          <p:val>
                                            <p:strVal val="#ppt_x-0.05"/>
                                          </p:val>
                                        </p:tav>
                                        <p:tav tm="100000">
                                          <p:val>
                                            <p:strVal val="#ppt_x"/>
                                          </p:val>
                                        </p:tav>
                                      </p:tavLst>
                                    </p:anim>
                                    <p:anim calcmode="lin" valueType="num">
                                      <p:cBhvr>
                                        <p:cTn id="105" dur="200" accel="100000" fill="hold">
                                          <p:stCondLst>
                                            <p:cond delay="800"/>
                                          </p:stCondLst>
                                        </p:cTn>
                                        <p:tgtEl>
                                          <p:spTgt spid="6147">
                                            <p:txEl>
                                              <p:pRg st="8" end="8"/>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0" y="152400"/>
            <a:ext cx="5181600" cy="762000"/>
          </a:xfrm>
          <a:pattFill prst="dkDnDiag">
            <a:fgClr>
              <a:schemeClr val="bg2"/>
            </a:fgClr>
            <a:bgClr>
              <a:schemeClr val="bg1"/>
            </a:bgClr>
          </a:pattFill>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rPr>
              <a:t>Recognize the Battle  </a:t>
            </a:r>
            <a:endParaRPr lang="en-US" sz="4800" b="1"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457200" y="1295400"/>
            <a:ext cx="8153400" cy="5257800"/>
          </a:xfrm>
          <a:pattFill prst="wdUpDiag">
            <a:fgClr>
              <a:schemeClr val="bg2"/>
            </a:fgClr>
            <a:bgClr>
              <a:schemeClr val="bg1"/>
            </a:bgClr>
          </a:pattFill>
        </p:spPr>
        <p:txBody>
          <a:bodyPr/>
          <a:lstStyle/>
          <a:p>
            <a:pPr eaLnBrk="1" hangingPunct="1">
              <a:lnSpc>
                <a:spcPct val="90000"/>
              </a:lnSpc>
              <a:buClr>
                <a:schemeClr val="tx1"/>
              </a:buClr>
              <a:buSzPct val="100000"/>
              <a:buFont typeface="Wingdings" panose="05000000000000000000" pitchFamily="2" charset="2"/>
              <a:buChar char="q"/>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Against</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defRP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Forward position</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defRPr/>
            </a:pP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Face to face encounter</a:t>
            </a: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spcBef>
                <a:spcPts val="1800"/>
              </a:spcBef>
              <a:buClrTx/>
              <a:buSzPct val="100000"/>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Shows…</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eaLnBrk="1" hangingPunct="1">
              <a:lnSpc>
                <a:spcPct val="90000"/>
              </a:lnSpc>
              <a:buClrTx/>
              <a:buSzPct val="100000"/>
              <a:buFont typeface="Wingdings" panose="05000000000000000000" pitchFamily="2" charset="2"/>
              <a:buChar char="Ø"/>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Engagement</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eaLnBrk="1" hangingPunct="1">
              <a:lnSpc>
                <a:spcPct val="90000"/>
              </a:lnSpc>
              <a:buClrTx/>
              <a:buSzPct val="100000"/>
              <a:buFont typeface="Wingdings" panose="05000000000000000000" pitchFamily="2" charset="2"/>
              <a:buChar char="Ø"/>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Involvement</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2" eaLnBrk="1" hangingPunct="1">
              <a:lnSpc>
                <a:spcPct val="90000"/>
              </a:lnSpc>
              <a:buClrTx/>
              <a:buSzPct val="100000"/>
              <a:buFont typeface="Wingdings 2" panose="05020102010507070707" pitchFamily="18" charset="2"/>
              <a:buNone/>
              <a:defRPr/>
            </a:pPr>
            <a:r>
              <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No Neutral Ground</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buClrTx/>
              <a:buSzPct val="100000"/>
              <a:buFont typeface="Wingdings 2" panose="05020102010507070707" pitchFamily="18" charset="2"/>
              <a:buNone/>
              <a:defRPr/>
            </a:pPr>
            <a:r>
              <a:rPr lang="en-US" sz="2800" b="1" dirty="0">
                <a:effectLst>
                  <a:outerShdw blurRad="38100" dist="38100" dir="2700000" algn="tl">
                    <a:srgbClr val="000000">
                      <a:alpha val="43137"/>
                    </a:srgbClr>
                  </a:outerShdw>
                </a:effectLst>
              </a:rPr>
              <a:t>Luke 11:23 (KJV) </a:t>
            </a:r>
            <a:br>
              <a:rPr lang="en-US" sz="2800" dirty="0">
                <a:effectLst>
                  <a:outerShdw blurRad="38100" dist="38100" dir="2700000" algn="tl">
                    <a:srgbClr val="000000">
                      <a:alpha val="43137"/>
                    </a:srgbClr>
                  </a:outerShdw>
                </a:effectLst>
              </a:rPr>
            </a:br>
            <a:r>
              <a:rPr lang="en-US" sz="2800" i="1" baseline="30000" dirty="0">
                <a:effectLst>
                  <a:outerShdw blurRad="38100" dist="38100" dir="2700000" algn="tl">
                    <a:srgbClr val="000000">
                      <a:alpha val="43137"/>
                    </a:srgbClr>
                  </a:outerShdw>
                </a:effectLst>
              </a:rPr>
              <a:t>23 </a:t>
            </a:r>
            <a:r>
              <a:rPr lang="en-US" sz="2800" i="1" dirty="0">
                <a:effectLst>
                  <a:outerShdw blurRad="38100" dist="38100" dir="2700000" algn="tl">
                    <a:srgbClr val="000000">
                      <a:alpha val="43137"/>
                    </a:srgbClr>
                  </a:outerShdw>
                </a:effectLst>
              </a:rPr>
              <a:t>He that is not with me is against me: and he that </a:t>
            </a:r>
            <a:r>
              <a:rPr lang="en-US" sz="2800" i="1" dirty="0" err="1">
                <a:effectLst>
                  <a:outerShdw blurRad="38100" dist="38100" dir="2700000" algn="tl">
                    <a:srgbClr val="000000">
                      <a:alpha val="43137"/>
                    </a:srgbClr>
                  </a:outerShdw>
                </a:effectLst>
              </a:rPr>
              <a:t>gathereth</a:t>
            </a:r>
            <a:r>
              <a:rPr lang="en-US" sz="2800" i="1" dirty="0">
                <a:effectLst>
                  <a:outerShdw blurRad="38100" dist="38100" dir="2700000" algn="tl">
                    <a:srgbClr val="000000">
                      <a:alpha val="43137"/>
                    </a:srgbClr>
                  </a:outerShdw>
                </a:effectLst>
              </a:rPr>
              <a:t> not with me </a:t>
            </a:r>
            <a:r>
              <a:rPr lang="en-US" sz="2800" i="1" dirty="0" err="1">
                <a:effectLst>
                  <a:outerShdw blurRad="38100" dist="38100" dir="2700000" algn="tl">
                    <a:srgbClr val="000000">
                      <a:alpha val="43137"/>
                    </a:srgbClr>
                  </a:outerShdw>
                </a:effectLst>
              </a:rPr>
              <a:t>scattereth</a:t>
            </a:r>
            <a:r>
              <a:rPr lang="en-US" sz="2800" i="1" dirty="0">
                <a:effectLst>
                  <a:outerShdw blurRad="38100" dist="38100" dir="2700000" algn="tl">
                    <a:srgbClr val="000000">
                      <a:alpha val="43137"/>
                    </a:srgbClr>
                  </a:outerShdw>
                </a:effectLst>
              </a:rPr>
              <a:t>.</a:t>
            </a:r>
            <a:endParaRPr lang="en-US" sz="36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000">
        <p:wedge/>
      </p:transition>
    </mc:Choice>
    <mc:Fallback>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par>
                          <p:cTn id="8" fill="hold">
                            <p:stCondLst>
                              <p:cond delay="2000"/>
                            </p:stCondLst>
                            <p:childTnLst>
                              <p:par>
                                <p:cTn id="9" presetID="30" presetClass="entr" presetSubtype="0" fill="hold" nodeType="afterEffect">
                                  <p:stCondLst>
                                    <p:cond delay="0"/>
                                  </p:stCondLst>
                                  <p:childTnLst>
                                    <p:set>
                                      <p:cBhvr>
                                        <p:cTn id="10" dur="1" fill="hold">
                                          <p:stCondLst>
                                            <p:cond delay="0"/>
                                          </p:stCondLst>
                                        </p:cTn>
                                        <p:tgtEl>
                                          <p:spTgt spid="6147">
                                            <p:bg/>
                                          </p:spTgt>
                                        </p:tgtEl>
                                        <p:attrNameLst>
                                          <p:attrName>style.visibility</p:attrName>
                                        </p:attrNameLst>
                                      </p:cBhvr>
                                      <p:to>
                                        <p:strVal val="visible"/>
                                      </p:to>
                                    </p:set>
                                    <p:animEffect transition="in" filter="fade">
                                      <p:cBhvr>
                                        <p:cTn id="11" dur="800" decel="100000"/>
                                        <p:tgtEl>
                                          <p:spTgt spid="6147">
                                            <p:bg/>
                                          </p:spTgt>
                                        </p:tgtEl>
                                      </p:cBhvr>
                                    </p:animEffect>
                                    <p:anim calcmode="lin" valueType="num">
                                      <p:cBhvr>
                                        <p:cTn id="12"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13"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4"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17" presetID="30" presetClass="entr" presetSubtype="0" fill="hold" nodeType="withEffect">
                                  <p:stCondLst>
                                    <p:cond delay="0"/>
                                  </p:stCondLst>
                                  <p:childTnLst>
                                    <p:set>
                                      <p:cBhvr>
                                        <p:cTn id="18" dur="1" fill="hold">
                                          <p:stCondLst>
                                            <p:cond delay="0"/>
                                          </p:stCondLst>
                                        </p:cTn>
                                        <p:tgtEl>
                                          <p:spTgt spid="6147">
                                            <p:txEl>
                                              <p:pRg st="0" end="0"/>
                                            </p:txEl>
                                          </p:spTgt>
                                        </p:tgtEl>
                                        <p:attrNameLst>
                                          <p:attrName>style.visibility</p:attrName>
                                        </p:attrNameLst>
                                      </p:cBhvr>
                                      <p:to>
                                        <p:strVal val="visible"/>
                                      </p:to>
                                    </p:set>
                                    <p:animEffect transition="in" filter="fade">
                                      <p:cBhvr>
                                        <p:cTn id="19" dur="800" decel="100000"/>
                                        <p:tgtEl>
                                          <p:spTgt spid="6147">
                                            <p:txEl>
                                              <p:pRg st="0" end="0"/>
                                            </p:txEl>
                                          </p:spTgt>
                                        </p:tgtEl>
                                      </p:cBhvr>
                                    </p:animEffect>
                                    <p:anim calcmode="lin" valueType="num">
                                      <p:cBhvr>
                                        <p:cTn id="20"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6147">
                                            <p:txEl>
                                              <p:pRg st="1" end="1"/>
                                            </p:txEl>
                                          </p:spTgt>
                                        </p:tgtEl>
                                        <p:attrNameLst>
                                          <p:attrName>style.visibility</p:attrName>
                                        </p:attrNameLst>
                                      </p:cBhvr>
                                      <p:to>
                                        <p:strVal val="visible"/>
                                      </p:to>
                                    </p:set>
                                    <p:animEffect transition="in" filter="fade">
                                      <p:cBhvr>
                                        <p:cTn id="29" dur="800" decel="100000"/>
                                        <p:tgtEl>
                                          <p:spTgt spid="6147">
                                            <p:txEl>
                                              <p:pRg st="1" end="1"/>
                                            </p:txEl>
                                          </p:spTgt>
                                        </p:tgtEl>
                                      </p:cBhvr>
                                    </p:animEffect>
                                    <p:anim calcmode="lin" valueType="num">
                                      <p:cBhvr>
                                        <p:cTn id="30" dur="800" decel="100000" fill="hold"/>
                                        <p:tgtEl>
                                          <p:spTgt spid="6147">
                                            <p:txEl>
                                              <p:pRg st="1" end="1"/>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6147">
                                            <p:txEl>
                                              <p:pRg st="1" end="1"/>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6147">
                                            <p:txEl>
                                              <p:pRg st="1" end="1"/>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6147">
                                            <p:txEl>
                                              <p:pRg st="1" end="1"/>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614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nodeType="clickEffect">
                                  <p:stCondLst>
                                    <p:cond delay="0"/>
                                  </p:stCondLst>
                                  <p:childTnLst>
                                    <p:set>
                                      <p:cBhvr>
                                        <p:cTn id="38" dur="1" fill="hold">
                                          <p:stCondLst>
                                            <p:cond delay="0"/>
                                          </p:stCondLst>
                                        </p:cTn>
                                        <p:tgtEl>
                                          <p:spTgt spid="6147">
                                            <p:txEl>
                                              <p:pRg st="2" end="2"/>
                                            </p:txEl>
                                          </p:spTgt>
                                        </p:tgtEl>
                                        <p:attrNameLst>
                                          <p:attrName>style.visibility</p:attrName>
                                        </p:attrNameLst>
                                      </p:cBhvr>
                                      <p:to>
                                        <p:strVal val="visible"/>
                                      </p:to>
                                    </p:set>
                                    <p:animEffect transition="in" filter="fade">
                                      <p:cBhvr>
                                        <p:cTn id="39" dur="800" decel="100000"/>
                                        <p:tgtEl>
                                          <p:spTgt spid="6147">
                                            <p:txEl>
                                              <p:pRg st="2" end="2"/>
                                            </p:txEl>
                                          </p:spTgt>
                                        </p:tgtEl>
                                      </p:cBhvr>
                                    </p:animEffect>
                                    <p:anim calcmode="lin" valueType="num">
                                      <p:cBhvr>
                                        <p:cTn id="40" dur="800" decel="100000" fill="hold"/>
                                        <p:tgtEl>
                                          <p:spTgt spid="6147">
                                            <p:txEl>
                                              <p:pRg st="2" end="2"/>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6147">
                                            <p:txEl>
                                              <p:pRg st="2" end="2"/>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6147">
                                            <p:txEl>
                                              <p:pRg st="2" end="2"/>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6147">
                                            <p:txEl>
                                              <p:pRg st="2" end="2"/>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614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nodeType="clickEffect">
                                  <p:stCondLst>
                                    <p:cond delay="0"/>
                                  </p:stCondLst>
                                  <p:childTnLst>
                                    <p:set>
                                      <p:cBhvr>
                                        <p:cTn id="48" dur="1" fill="hold">
                                          <p:stCondLst>
                                            <p:cond delay="0"/>
                                          </p:stCondLst>
                                        </p:cTn>
                                        <p:tgtEl>
                                          <p:spTgt spid="6147">
                                            <p:txEl>
                                              <p:pRg st="3" end="3"/>
                                            </p:txEl>
                                          </p:spTgt>
                                        </p:tgtEl>
                                        <p:attrNameLst>
                                          <p:attrName>style.visibility</p:attrName>
                                        </p:attrNameLst>
                                      </p:cBhvr>
                                      <p:to>
                                        <p:strVal val="visible"/>
                                      </p:to>
                                    </p:set>
                                    <p:animEffect transition="in" filter="fade">
                                      <p:cBhvr>
                                        <p:cTn id="49" dur="800" decel="100000"/>
                                        <p:tgtEl>
                                          <p:spTgt spid="6147">
                                            <p:txEl>
                                              <p:pRg st="3" end="3"/>
                                            </p:txEl>
                                          </p:spTgt>
                                        </p:tgtEl>
                                      </p:cBhvr>
                                    </p:animEffect>
                                    <p:anim calcmode="lin" valueType="num">
                                      <p:cBhvr>
                                        <p:cTn id="50" dur="800" decel="100000" fill="hold"/>
                                        <p:tgtEl>
                                          <p:spTgt spid="6147">
                                            <p:txEl>
                                              <p:pRg st="3" end="3"/>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6147">
                                            <p:txEl>
                                              <p:pRg st="3" end="3"/>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6147">
                                            <p:txEl>
                                              <p:pRg st="3" end="3"/>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6147">
                                            <p:txEl>
                                              <p:pRg st="3" end="3"/>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61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nodeType="clickEffect">
                                  <p:stCondLst>
                                    <p:cond delay="0"/>
                                  </p:stCondLst>
                                  <p:childTnLst>
                                    <p:set>
                                      <p:cBhvr>
                                        <p:cTn id="58" dur="1" fill="hold">
                                          <p:stCondLst>
                                            <p:cond delay="0"/>
                                          </p:stCondLst>
                                        </p:cTn>
                                        <p:tgtEl>
                                          <p:spTgt spid="6147">
                                            <p:txEl>
                                              <p:pRg st="4" end="4"/>
                                            </p:txEl>
                                          </p:spTgt>
                                        </p:tgtEl>
                                        <p:attrNameLst>
                                          <p:attrName>style.visibility</p:attrName>
                                        </p:attrNameLst>
                                      </p:cBhvr>
                                      <p:to>
                                        <p:strVal val="visible"/>
                                      </p:to>
                                    </p:set>
                                    <p:animEffect transition="in" filter="fade">
                                      <p:cBhvr>
                                        <p:cTn id="59" dur="800" decel="100000"/>
                                        <p:tgtEl>
                                          <p:spTgt spid="6147">
                                            <p:txEl>
                                              <p:pRg st="4" end="4"/>
                                            </p:txEl>
                                          </p:spTgt>
                                        </p:tgtEl>
                                      </p:cBhvr>
                                    </p:animEffect>
                                    <p:anim calcmode="lin" valueType="num">
                                      <p:cBhvr>
                                        <p:cTn id="60" dur="800" decel="100000" fill="hold"/>
                                        <p:tgtEl>
                                          <p:spTgt spid="6147">
                                            <p:txEl>
                                              <p:pRg st="4" end="4"/>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6147">
                                            <p:txEl>
                                              <p:pRg st="4" end="4"/>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6147">
                                            <p:txEl>
                                              <p:pRg st="4" end="4"/>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6147">
                                            <p:txEl>
                                              <p:pRg st="4" end="4"/>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61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nodeType="clickEffect">
                                  <p:stCondLst>
                                    <p:cond delay="0"/>
                                  </p:stCondLst>
                                  <p:childTnLst>
                                    <p:set>
                                      <p:cBhvr>
                                        <p:cTn id="68" dur="1" fill="hold">
                                          <p:stCondLst>
                                            <p:cond delay="0"/>
                                          </p:stCondLst>
                                        </p:cTn>
                                        <p:tgtEl>
                                          <p:spTgt spid="6147">
                                            <p:txEl>
                                              <p:pRg st="5" end="5"/>
                                            </p:txEl>
                                          </p:spTgt>
                                        </p:tgtEl>
                                        <p:attrNameLst>
                                          <p:attrName>style.visibility</p:attrName>
                                        </p:attrNameLst>
                                      </p:cBhvr>
                                      <p:to>
                                        <p:strVal val="visible"/>
                                      </p:to>
                                    </p:set>
                                    <p:animEffect transition="in" filter="fade">
                                      <p:cBhvr>
                                        <p:cTn id="69" dur="800" decel="100000"/>
                                        <p:tgtEl>
                                          <p:spTgt spid="6147">
                                            <p:txEl>
                                              <p:pRg st="5" end="5"/>
                                            </p:txEl>
                                          </p:spTgt>
                                        </p:tgtEl>
                                      </p:cBhvr>
                                    </p:animEffect>
                                    <p:anim calcmode="lin" valueType="num">
                                      <p:cBhvr>
                                        <p:cTn id="70"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71"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72"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6147">
                                            <p:txEl>
                                              <p:pRg st="6" end="6"/>
                                            </p:txEl>
                                          </p:spTgt>
                                        </p:tgtEl>
                                        <p:attrNameLst>
                                          <p:attrName>style.visibility</p:attrName>
                                        </p:attrNameLst>
                                      </p:cBhvr>
                                      <p:to>
                                        <p:strVal val="visible"/>
                                      </p:to>
                                    </p:set>
                                    <p:anim calcmode="lin" valueType="num">
                                      <p:cBhvr additive="base">
                                        <p:cTn id="79" dur="30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80" dur="30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par>
                          <p:cTn id="81" fill="hold">
                            <p:stCondLst>
                              <p:cond delay="3000"/>
                            </p:stCondLst>
                            <p:childTnLst>
                              <p:par>
                                <p:cTn id="82" presetID="3" presetClass="emph" presetSubtype="2" fill="hold" nodeType="afterEffect">
                                  <p:stCondLst>
                                    <p:cond delay="0"/>
                                  </p:stCondLst>
                                  <p:childTnLst>
                                    <p:animClr clrSpc="rgb" dir="cw">
                                      <p:cBhvr override="childStyle">
                                        <p:cTn id="83" dur="2000" fill="hold"/>
                                        <p:tgtEl>
                                          <p:spTgt spid="6147">
                                            <p:txEl>
                                              <p:pRg st="6" end="6"/>
                                            </p:txEl>
                                          </p:spTgt>
                                        </p:tgtEl>
                                        <p:attrNameLst>
                                          <p:attrName>style.color</p:attrName>
                                        </p:attrNameLst>
                                      </p:cBhvr>
                                      <p:to>
                                        <a:srgbClr val="CA2210"/>
                                      </p:to>
                                    </p:animClr>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nodeType="clickEffect">
                                  <p:stCondLst>
                                    <p:cond delay="0"/>
                                  </p:stCondLst>
                                  <p:childTnLst>
                                    <p:set>
                                      <p:cBhvr>
                                        <p:cTn id="87" dur="1" fill="hold">
                                          <p:stCondLst>
                                            <p:cond delay="0"/>
                                          </p:stCondLst>
                                        </p:cTn>
                                        <p:tgtEl>
                                          <p:spTgt spid="6147">
                                            <p:txEl>
                                              <p:pRg st="7" end="7"/>
                                            </p:txEl>
                                          </p:spTgt>
                                        </p:tgtEl>
                                        <p:attrNameLst>
                                          <p:attrName>style.visibility</p:attrName>
                                        </p:attrNameLst>
                                      </p:cBhvr>
                                      <p:to>
                                        <p:strVal val="visible"/>
                                      </p:to>
                                    </p:set>
                                    <p:anim calcmode="lin" valueType="num">
                                      <p:cBhvr additive="base">
                                        <p:cTn id="88" dur="30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89" dur="3000" fill="hold"/>
                                        <p:tgtEl>
                                          <p:spTgt spid="614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6" grpId="1" animBg="1"/>
      <p:bldP spid="6147"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00400" y="838200"/>
            <a:ext cx="5334000" cy="685800"/>
          </a:xfrm>
          <a:pattFill prst="wdDnDiag">
            <a:fgClr>
              <a:schemeClr val="bg2"/>
            </a:fgClr>
            <a:bgClr>
              <a:schemeClr val="bg1"/>
            </a:bgClr>
          </a:pattFill>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rPr>
              <a:t>Recognize the Battle  </a:t>
            </a:r>
            <a:endParaRPr lang="en-US" sz="4800" b="1"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685800" y="2667000"/>
            <a:ext cx="7543800" cy="3810000"/>
          </a:xfrm>
          <a:pattFill prst="wdDnDiag">
            <a:fgClr>
              <a:schemeClr val="bg2"/>
            </a:fgClr>
            <a:bgClr>
              <a:schemeClr val="bg1"/>
            </a:bgClr>
          </a:pattFill>
        </p:spPr>
        <p:txBody>
          <a:bodyPr/>
          <a:lstStyle/>
          <a:p>
            <a:pPr eaLnBrk="1" hangingPunct="1">
              <a:lnSpc>
                <a:spcPct val="90000"/>
              </a:lnSpc>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Warning</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spcBef>
                <a:spcPts val="1200"/>
              </a:spcBef>
              <a:buClrTx/>
              <a:buSzPct val="100000"/>
              <a:buFont typeface="Wingdings" panose="05000000000000000000" pitchFamily="2" charset="2"/>
              <a:buChar char="ü"/>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Be</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now-constant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spcBef>
                <a:spcPts val="1200"/>
              </a:spcBef>
              <a:buClrTx/>
              <a:buSzPct val="100000"/>
              <a:buFont typeface="Wingdings" panose="05000000000000000000" pitchFamily="2" charset="2"/>
              <a:buChar char="ü"/>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Strong</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infused w- inner ability</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spcBef>
                <a:spcPts val="1200"/>
              </a:spcBef>
              <a:buClrTx/>
              <a:buSzPct val="100000"/>
              <a:buFont typeface="Wingdings" panose="05000000000000000000" pitchFamily="2" charset="2"/>
              <a:buChar char="ü"/>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In the Lord </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found one place</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spcBef>
                <a:spcPts val="1200"/>
              </a:spcBef>
              <a:buClrTx/>
              <a:buSzPct val="100000"/>
              <a:buFont typeface="Wingdings" panose="05000000000000000000" pitchFamily="2" charset="2"/>
              <a:buChar char="ü"/>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Power</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overwhelming – irresistible</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spcBef>
                <a:spcPts val="1200"/>
              </a:spcBef>
              <a:buClrTx/>
              <a:buSzPct val="100000"/>
              <a:buFont typeface="Wingdings" panose="05000000000000000000" pitchFamily="2" charset="2"/>
              <a:buChar char="ü"/>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Might</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strong arm</a:t>
            </a:r>
            <a:r>
              <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5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6147">
                                            <p:bg/>
                                          </p:spTgt>
                                        </p:tgtEl>
                                        <p:attrNameLst>
                                          <p:attrName>style.visibility</p:attrName>
                                        </p:attrNameLst>
                                      </p:cBhvr>
                                      <p:to>
                                        <p:strVal val="visible"/>
                                      </p:to>
                                    </p:set>
                                    <p:animEffect transition="in" filter="fade">
                                      <p:cBhvr>
                                        <p:cTn id="15" dur="800" decel="100000"/>
                                        <p:tgtEl>
                                          <p:spTgt spid="6147">
                                            <p:bg/>
                                          </p:spTgt>
                                        </p:tgtEl>
                                      </p:cBhvr>
                                    </p:animEffect>
                                    <p:anim calcmode="lin" valueType="num">
                                      <p:cBhvr>
                                        <p:cTn id="16"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17"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iterate type="lt">
                                    <p:tmPct val="0"/>
                                  </p:iterate>
                                  <p:childTnLst>
                                    <p:set>
                                      <p:cBhvr>
                                        <p:cTn id="22" dur="1" fill="hold">
                                          <p:stCondLst>
                                            <p:cond delay="0"/>
                                          </p:stCondLst>
                                        </p:cTn>
                                        <p:tgtEl>
                                          <p:spTgt spid="6147">
                                            <p:txEl>
                                              <p:pRg st="0" end="0"/>
                                            </p:txEl>
                                          </p:spTgt>
                                        </p:tgtEl>
                                        <p:attrNameLst>
                                          <p:attrName>style.visibility</p:attrName>
                                        </p:attrNameLst>
                                      </p:cBhvr>
                                      <p:to>
                                        <p:strVal val="visible"/>
                                      </p:to>
                                    </p:set>
                                    <p:animEffect transition="in" filter="fade">
                                      <p:cBhvr>
                                        <p:cTn id="23" dur="800" decel="100000"/>
                                        <p:tgtEl>
                                          <p:spTgt spid="6147">
                                            <p:txEl>
                                              <p:pRg st="0" end="0"/>
                                            </p:txEl>
                                          </p:spTgt>
                                        </p:tgtEl>
                                      </p:cBhvr>
                                    </p:animEffect>
                                    <p:anim calcmode="lin" valueType="num">
                                      <p:cBhvr>
                                        <p:cTn id="24"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35" presetClass="emph" presetSubtype="0" fill="hold" nodeType="afterEffect">
                                  <p:stCondLst>
                                    <p:cond delay="0"/>
                                  </p:stCondLst>
                                  <p:iterate type="lt">
                                    <p:tmPct val="0"/>
                                  </p:iterate>
                                  <p:childTnLst>
                                    <p:anim calcmode="discrete" valueType="str">
                                      <p:cBhvr>
                                        <p:cTn id="31" dur="1000" fill="hold"/>
                                        <p:tgtEl>
                                          <p:spTgt spid="6147">
                                            <p:txEl>
                                              <p:pRg st="0" end="0"/>
                                            </p:txEl>
                                          </p:spTgt>
                                        </p:tgtEl>
                                        <p:attrNameLst>
                                          <p:attrName>style.visibility</p:attrName>
                                        </p:attrNameLst>
                                      </p:cBhvr>
                                      <p:tavLst>
                                        <p:tav tm="0">
                                          <p:val>
                                            <p:strVal val="hidden"/>
                                          </p:val>
                                        </p:tav>
                                        <p:tav tm="50000">
                                          <p:val>
                                            <p:strVal val="visible"/>
                                          </p:val>
                                        </p:tav>
                                      </p:tavLst>
                                    </p:anim>
                                  </p:childTnLst>
                                </p:cTn>
                              </p:par>
                              <p:par>
                                <p:cTn id="32" presetID="20" presetClass="emph" presetSubtype="0" fill="hold" nodeType="withEffect">
                                  <p:stCondLst>
                                    <p:cond delay="0"/>
                                  </p:stCondLst>
                                  <p:iterate type="lt">
                                    <p:tmPct val="10000"/>
                                  </p:iterate>
                                  <p:childTnLst>
                                    <p:set>
                                      <p:cBhvr override="childStyle">
                                        <p:cTn id="33" dur="500" autoRev="1" fill="hold"/>
                                        <p:tgtEl>
                                          <p:spTgt spid="6147">
                                            <p:txEl>
                                              <p:pRg st="0" end="0"/>
                                            </p:txEl>
                                          </p:spTgt>
                                        </p:tgtEl>
                                        <p:attrNameLst>
                                          <p:attrName>style.color</p:attrName>
                                        </p:attrNameLst>
                                      </p:cBhvr>
                                      <p:to>
                                        <p:clrVal>
                                          <a:srgbClr val="CA2210"/>
                                        </p:clrVal>
                                      </p:to>
                                    </p:set>
                                    <p:set>
                                      <p:cBhvr>
                                        <p:cTn id="34" dur="500" autoRev="1" fill="hold"/>
                                        <p:tgtEl>
                                          <p:spTgt spid="6147">
                                            <p:txEl>
                                              <p:pRg st="0" end="0"/>
                                            </p:txEl>
                                          </p:spTgt>
                                        </p:tgtEl>
                                        <p:attrNameLst>
                                          <p:attrName>fillcolor</p:attrName>
                                        </p:attrNameLst>
                                      </p:cBhvr>
                                      <p:to>
                                        <p:clrVal>
                                          <a:srgbClr val="CA2210"/>
                                        </p:clrVal>
                                      </p:to>
                                    </p:set>
                                    <p:set>
                                      <p:cBhvr>
                                        <p:cTn id="35" dur="500" autoRev="1" fill="hold"/>
                                        <p:tgtEl>
                                          <p:spTgt spid="6147">
                                            <p:txEl>
                                              <p:pRg st="0" end="0"/>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nodeType="clickEffect">
                                  <p:stCondLst>
                                    <p:cond delay="0"/>
                                  </p:stCondLst>
                                  <p:childTnLst>
                                    <p:set>
                                      <p:cBhvr>
                                        <p:cTn id="39" dur="1" fill="hold">
                                          <p:stCondLst>
                                            <p:cond delay="0"/>
                                          </p:stCondLst>
                                        </p:cTn>
                                        <p:tgtEl>
                                          <p:spTgt spid="6147">
                                            <p:txEl>
                                              <p:pRg st="1" end="1"/>
                                            </p:txEl>
                                          </p:spTgt>
                                        </p:tgtEl>
                                        <p:attrNameLst>
                                          <p:attrName>style.visibility</p:attrName>
                                        </p:attrNameLst>
                                      </p:cBhvr>
                                      <p:to>
                                        <p:strVal val="visible"/>
                                      </p:to>
                                    </p:set>
                                    <p:animEffect transition="in" filter="fade">
                                      <p:cBhvr>
                                        <p:cTn id="40" dur="800" decel="100000"/>
                                        <p:tgtEl>
                                          <p:spTgt spid="6147">
                                            <p:txEl>
                                              <p:pRg st="1" end="1"/>
                                            </p:txEl>
                                          </p:spTgt>
                                        </p:tgtEl>
                                      </p:cBhvr>
                                    </p:animEffect>
                                    <p:anim calcmode="lin" valueType="num">
                                      <p:cBhvr>
                                        <p:cTn id="41" dur="800" decel="100000" fill="hold"/>
                                        <p:tgtEl>
                                          <p:spTgt spid="6147">
                                            <p:txEl>
                                              <p:pRg st="1" end="1"/>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6147">
                                            <p:txEl>
                                              <p:pRg st="1" end="1"/>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6147">
                                            <p:txEl>
                                              <p:pRg st="1" end="1"/>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6147">
                                            <p:txEl>
                                              <p:pRg st="1" end="1"/>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614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nodeType="clickEffect">
                                  <p:stCondLst>
                                    <p:cond delay="0"/>
                                  </p:stCondLst>
                                  <p:childTnLst>
                                    <p:set>
                                      <p:cBhvr>
                                        <p:cTn id="49" dur="1" fill="hold">
                                          <p:stCondLst>
                                            <p:cond delay="0"/>
                                          </p:stCondLst>
                                        </p:cTn>
                                        <p:tgtEl>
                                          <p:spTgt spid="6147">
                                            <p:txEl>
                                              <p:pRg st="2" end="2"/>
                                            </p:txEl>
                                          </p:spTgt>
                                        </p:tgtEl>
                                        <p:attrNameLst>
                                          <p:attrName>style.visibility</p:attrName>
                                        </p:attrNameLst>
                                      </p:cBhvr>
                                      <p:to>
                                        <p:strVal val="visible"/>
                                      </p:to>
                                    </p:set>
                                    <p:animEffect transition="in" filter="fade">
                                      <p:cBhvr>
                                        <p:cTn id="50" dur="800" decel="100000"/>
                                        <p:tgtEl>
                                          <p:spTgt spid="6147">
                                            <p:txEl>
                                              <p:pRg st="2" end="2"/>
                                            </p:txEl>
                                          </p:spTgt>
                                        </p:tgtEl>
                                      </p:cBhvr>
                                    </p:animEffect>
                                    <p:anim calcmode="lin" valueType="num">
                                      <p:cBhvr>
                                        <p:cTn id="51" dur="800" decel="100000" fill="hold"/>
                                        <p:tgtEl>
                                          <p:spTgt spid="6147">
                                            <p:txEl>
                                              <p:pRg st="2" end="2"/>
                                            </p:txEl>
                                          </p:spTgt>
                                        </p:tgtEl>
                                        <p:attrNameLst>
                                          <p:attrName>style.rotation</p:attrName>
                                        </p:attrNameLst>
                                      </p:cBhvr>
                                      <p:tavLst>
                                        <p:tav tm="0">
                                          <p:val>
                                            <p:fltVal val="-90"/>
                                          </p:val>
                                        </p:tav>
                                        <p:tav tm="100000">
                                          <p:val>
                                            <p:fltVal val="0"/>
                                          </p:val>
                                        </p:tav>
                                      </p:tavLst>
                                    </p:anim>
                                    <p:anim calcmode="lin" valueType="num">
                                      <p:cBhvr>
                                        <p:cTn id="52" dur="800" decel="100000" fill="hold"/>
                                        <p:tgtEl>
                                          <p:spTgt spid="6147">
                                            <p:txEl>
                                              <p:pRg st="2" end="2"/>
                                            </p:txEl>
                                          </p:spTgt>
                                        </p:tgtEl>
                                        <p:attrNameLst>
                                          <p:attrName>ppt_x</p:attrName>
                                        </p:attrNameLst>
                                      </p:cBhvr>
                                      <p:tavLst>
                                        <p:tav tm="0">
                                          <p:val>
                                            <p:strVal val="#ppt_x+0.4"/>
                                          </p:val>
                                        </p:tav>
                                        <p:tav tm="100000">
                                          <p:val>
                                            <p:strVal val="#ppt_x-0.05"/>
                                          </p:val>
                                        </p:tav>
                                      </p:tavLst>
                                    </p:anim>
                                    <p:anim calcmode="lin" valueType="num">
                                      <p:cBhvr>
                                        <p:cTn id="53" dur="800" decel="100000" fill="hold"/>
                                        <p:tgtEl>
                                          <p:spTgt spid="6147">
                                            <p:txEl>
                                              <p:pRg st="2" end="2"/>
                                            </p:txEl>
                                          </p:spTgt>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6147">
                                            <p:txEl>
                                              <p:pRg st="2" end="2"/>
                                            </p:txEl>
                                          </p:spTgt>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614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6147">
                                            <p:txEl>
                                              <p:pRg st="3" end="3"/>
                                            </p:txEl>
                                          </p:spTgt>
                                        </p:tgtEl>
                                        <p:attrNameLst>
                                          <p:attrName>style.visibility</p:attrName>
                                        </p:attrNameLst>
                                      </p:cBhvr>
                                      <p:to>
                                        <p:strVal val="visible"/>
                                      </p:to>
                                    </p:set>
                                    <p:animEffect transition="in" filter="fade">
                                      <p:cBhvr>
                                        <p:cTn id="60" dur="800" decel="100000"/>
                                        <p:tgtEl>
                                          <p:spTgt spid="6147">
                                            <p:txEl>
                                              <p:pRg st="3" end="3"/>
                                            </p:txEl>
                                          </p:spTgt>
                                        </p:tgtEl>
                                      </p:cBhvr>
                                    </p:animEffect>
                                    <p:anim calcmode="lin" valueType="num">
                                      <p:cBhvr>
                                        <p:cTn id="61" dur="800" decel="100000" fill="hold"/>
                                        <p:tgtEl>
                                          <p:spTgt spid="6147">
                                            <p:txEl>
                                              <p:pRg st="3" end="3"/>
                                            </p:txEl>
                                          </p:spTgt>
                                        </p:tgtEl>
                                        <p:attrNameLst>
                                          <p:attrName>style.rotation</p:attrName>
                                        </p:attrNameLst>
                                      </p:cBhvr>
                                      <p:tavLst>
                                        <p:tav tm="0">
                                          <p:val>
                                            <p:fltVal val="-90"/>
                                          </p:val>
                                        </p:tav>
                                        <p:tav tm="100000">
                                          <p:val>
                                            <p:fltVal val="0"/>
                                          </p:val>
                                        </p:tav>
                                      </p:tavLst>
                                    </p:anim>
                                    <p:anim calcmode="lin" valueType="num">
                                      <p:cBhvr>
                                        <p:cTn id="62" dur="800" decel="100000" fill="hold"/>
                                        <p:tgtEl>
                                          <p:spTgt spid="6147">
                                            <p:txEl>
                                              <p:pRg st="3" end="3"/>
                                            </p:txEl>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6147">
                                            <p:txEl>
                                              <p:pRg st="3" end="3"/>
                                            </p:txEl>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6147">
                                            <p:txEl>
                                              <p:pRg st="3" end="3"/>
                                            </p:txEl>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61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0" presetClass="entr" presetSubtype="0" fill="hold" nodeType="clickEffect">
                                  <p:stCondLst>
                                    <p:cond delay="0"/>
                                  </p:stCondLst>
                                  <p:childTnLst>
                                    <p:set>
                                      <p:cBhvr>
                                        <p:cTn id="69" dur="1" fill="hold">
                                          <p:stCondLst>
                                            <p:cond delay="0"/>
                                          </p:stCondLst>
                                        </p:cTn>
                                        <p:tgtEl>
                                          <p:spTgt spid="6147">
                                            <p:txEl>
                                              <p:pRg st="4" end="4"/>
                                            </p:txEl>
                                          </p:spTgt>
                                        </p:tgtEl>
                                        <p:attrNameLst>
                                          <p:attrName>style.visibility</p:attrName>
                                        </p:attrNameLst>
                                      </p:cBhvr>
                                      <p:to>
                                        <p:strVal val="visible"/>
                                      </p:to>
                                    </p:set>
                                    <p:animEffect transition="in" filter="fade">
                                      <p:cBhvr>
                                        <p:cTn id="70" dur="800" decel="100000"/>
                                        <p:tgtEl>
                                          <p:spTgt spid="6147">
                                            <p:txEl>
                                              <p:pRg st="4" end="4"/>
                                            </p:txEl>
                                          </p:spTgt>
                                        </p:tgtEl>
                                      </p:cBhvr>
                                    </p:animEffect>
                                    <p:anim calcmode="lin" valueType="num">
                                      <p:cBhvr>
                                        <p:cTn id="71" dur="800" decel="100000" fill="hold"/>
                                        <p:tgtEl>
                                          <p:spTgt spid="6147">
                                            <p:txEl>
                                              <p:pRg st="4" end="4"/>
                                            </p:txEl>
                                          </p:spTgt>
                                        </p:tgtEl>
                                        <p:attrNameLst>
                                          <p:attrName>style.rotation</p:attrName>
                                        </p:attrNameLst>
                                      </p:cBhvr>
                                      <p:tavLst>
                                        <p:tav tm="0">
                                          <p:val>
                                            <p:fltVal val="-90"/>
                                          </p:val>
                                        </p:tav>
                                        <p:tav tm="100000">
                                          <p:val>
                                            <p:fltVal val="0"/>
                                          </p:val>
                                        </p:tav>
                                      </p:tavLst>
                                    </p:anim>
                                    <p:anim calcmode="lin" valueType="num">
                                      <p:cBhvr>
                                        <p:cTn id="72" dur="800" decel="100000" fill="hold"/>
                                        <p:tgtEl>
                                          <p:spTgt spid="6147">
                                            <p:txEl>
                                              <p:pRg st="4" end="4"/>
                                            </p:txEl>
                                          </p:spTgt>
                                        </p:tgtEl>
                                        <p:attrNameLst>
                                          <p:attrName>ppt_x</p:attrName>
                                        </p:attrNameLst>
                                      </p:cBhvr>
                                      <p:tavLst>
                                        <p:tav tm="0">
                                          <p:val>
                                            <p:strVal val="#ppt_x+0.4"/>
                                          </p:val>
                                        </p:tav>
                                        <p:tav tm="100000">
                                          <p:val>
                                            <p:strVal val="#ppt_x-0.05"/>
                                          </p:val>
                                        </p:tav>
                                      </p:tavLst>
                                    </p:anim>
                                    <p:anim calcmode="lin" valueType="num">
                                      <p:cBhvr>
                                        <p:cTn id="73" dur="800" decel="100000" fill="hold"/>
                                        <p:tgtEl>
                                          <p:spTgt spid="6147">
                                            <p:txEl>
                                              <p:pRg st="4" end="4"/>
                                            </p:txEl>
                                          </p:spTgt>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6147">
                                            <p:txEl>
                                              <p:pRg st="4" end="4"/>
                                            </p:txEl>
                                          </p:spTgt>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61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nodeType="clickEffect">
                                  <p:stCondLst>
                                    <p:cond delay="0"/>
                                  </p:stCondLst>
                                  <p:childTnLst>
                                    <p:set>
                                      <p:cBhvr>
                                        <p:cTn id="79" dur="1" fill="hold">
                                          <p:stCondLst>
                                            <p:cond delay="0"/>
                                          </p:stCondLst>
                                        </p:cTn>
                                        <p:tgtEl>
                                          <p:spTgt spid="6147">
                                            <p:txEl>
                                              <p:pRg st="5" end="5"/>
                                            </p:txEl>
                                          </p:spTgt>
                                        </p:tgtEl>
                                        <p:attrNameLst>
                                          <p:attrName>style.visibility</p:attrName>
                                        </p:attrNameLst>
                                      </p:cBhvr>
                                      <p:to>
                                        <p:strVal val="visible"/>
                                      </p:to>
                                    </p:set>
                                    <p:animEffect transition="in" filter="fade">
                                      <p:cBhvr>
                                        <p:cTn id="80" dur="800" decel="100000"/>
                                        <p:tgtEl>
                                          <p:spTgt spid="6147">
                                            <p:txEl>
                                              <p:pRg st="5" end="5"/>
                                            </p:txEl>
                                          </p:spTgt>
                                        </p:tgtEl>
                                      </p:cBhvr>
                                    </p:animEffect>
                                    <p:anim calcmode="lin" valueType="num">
                                      <p:cBhvr>
                                        <p:cTn id="81" dur="800" decel="100000" fill="hold"/>
                                        <p:tgtEl>
                                          <p:spTgt spid="6147">
                                            <p:txEl>
                                              <p:pRg st="5" end="5"/>
                                            </p:txEl>
                                          </p:spTgt>
                                        </p:tgtEl>
                                        <p:attrNameLst>
                                          <p:attrName>style.rotation</p:attrName>
                                        </p:attrNameLst>
                                      </p:cBhvr>
                                      <p:tavLst>
                                        <p:tav tm="0">
                                          <p:val>
                                            <p:fltVal val="-90"/>
                                          </p:val>
                                        </p:tav>
                                        <p:tav tm="100000">
                                          <p:val>
                                            <p:fltVal val="0"/>
                                          </p:val>
                                        </p:tav>
                                      </p:tavLst>
                                    </p:anim>
                                    <p:anim calcmode="lin" valueType="num">
                                      <p:cBhvr>
                                        <p:cTn id="82" dur="800" decel="100000" fill="hold"/>
                                        <p:tgtEl>
                                          <p:spTgt spid="6147">
                                            <p:txEl>
                                              <p:pRg st="5" end="5"/>
                                            </p:txEl>
                                          </p:spTgt>
                                        </p:tgtEl>
                                        <p:attrNameLst>
                                          <p:attrName>ppt_x</p:attrName>
                                        </p:attrNameLst>
                                      </p:cBhvr>
                                      <p:tavLst>
                                        <p:tav tm="0">
                                          <p:val>
                                            <p:strVal val="#ppt_x+0.4"/>
                                          </p:val>
                                        </p:tav>
                                        <p:tav tm="100000">
                                          <p:val>
                                            <p:strVal val="#ppt_x-0.05"/>
                                          </p:val>
                                        </p:tav>
                                      </p:tavLst>
                                    </p:anim>
                                    <p:anim calcmode="lin" valueType="num">
                                      <p:cBhvr>
                                        <p:cTn id="83" dur="800" decel="100000" fill="hold"/>
                                        <p:tgtEl>
                                          <p:spTgt spid="6147">
                                            <p:txEl>
                                              <p:pRg st="5" end="5"/>
                                            </p:txEl>
                                          </p:spTgt>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6147">
                                            <p:txEl>
                                              <p:pRg st="5" end="5"/>
                                            </p:txEl>
                                          </p:spTgt>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614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6" grpId="1" animBg="1"/>
      <p:bldP spid="6147"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6324600" cy="762000"/>
          </a:xfrm>
          <a:pattFill prst="wdDnDiag">
            <a:fgClr>
              <a:schemeClr val="bg2"/>
            </a:fgClr>
            <a:bgClr>
              <a:schemeClr val="bg1"/>
            </a:bgClr>
          </a:pattFill>
        </p:spPr>
        <p:txBody>
          <a:bodyPr/>
          <a:lstStyle/>
          <a:p>
            <a:pPr eaLnBrk="1" hangingPunct="1">
              <a:defRPr/>
            </a:pPr>
            <a:r>
              <a:rPr lang="en-US" sz="4800" b="1" dirty="0">
                <a:solidFill>
                  <a:schemeClr val="tx1"/>
                </a:solidFill>
                <a:effectLst>
                  <a:outerShdw blurRad="38100" dist="38100" dir="2700000" algn="tl">
                    <a:srgbClr val="000000">
                      <a:alpha val="43137"/>
                    </a:srgbClr>
                  </a:outerShdw>
                </a:effectLst>
              </a:rPr>
              <a:t>Recognize the Opponent </a:t>
            </a:r>
            <a:endParaRPr lang="en-US" sz="4800" b="1"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idx="1"/>
          </p:nvPr>
        </p:nvSpPr>
        <p:spPr>
          <a:xfrm>
            <a:off x="381000" y="1295400"/>
            <a:ext cx="8763000" cy="5257800"/>
          </a:xfrm>
          <a:pattFill prst="dkVert">
            <a:fgClr>
              <a:schemeClr val="bg2"/>
            </a:fgClr>
            <a:bgClr>
              <a:schemeClr val="bg1"/>
            </a:bgClr>
          </a:pattFill>
        </p:spPr>
        <p:txBody>
          <a:bodyPr/>
          <a:lstStyle/>
          <a:p>
            <a:pPr eaLnBrk="1" hangingPunct="1">
              <a:lnSpc>
                <a:spcPct val="90000"/>
              </a:lnSpc>
              <a:spcAft>
                <a:spcPts val="1200"/>
              </a:spcAft>
              <a:buClr>
                <a:schemeClr val="tx1"/>
              </a:buClr>
              <a:buSzPct val="100000"/>
              <a:buFont typeface="Wingdings" panose="05000000000000000000" pitchFamily="2" charset="2"/>
              <a:buChar char="q"/>
              <a:defRPr/>
            </a:pPr>
            <a:r>
              <a:rPr lang="en-US" sz="3200" b="1" i="1" dirty="0">
                <a:latin typeface="Arial Unicode MS" pitchFamily="34" charset="-128"/>
                <a:ea typeface="Arial Unicode MS" pitchFamily="34" charset="-128"/>
                <a:cs typeface="Arial Unicode MS" pitchFamily="34" charset="-128"/>
              </a:rPr>
              <a:t> </a:t>
            </a:r>
            <a:r>
              <a:rPr lang="en-US" sz="3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Not against flesh and blood</a:t>
            </a:r>
            <a:endParaRPr lang="en-US" sz="3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Transfer of Authority</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Adam &gt; Satan &gt; Christ</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lnSpc>
                <a:spcPct val="90000"/>
              </a:lnSpc>
              <a:spcBef>
                <a:spcPts val="1800"/>
              </a:spcBef>
              <a:buFont typeface="Wingdings 2" panose="05020102010507070707" pitchFamily="18" charset="2"/>
              <a:buNone/>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4 Categories…</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Aft>
                <a:spcPts val="600"/>
              </a:spcAft>
              <a:buClr>
                <a:schemeClr val="tx1"/>
              </a:buClr>
              <a:buSzPct val="100000"/>
              <a:buFont typeface="Arial" panose="020B0604020202020204" pitchFamily="34" charset="0"/>
              <a:buChar char="•"/>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Principalities (</a:t>
            </a:r>
            <a:r>
              <a:rPr lang="en-US" sz="3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ancient –chief</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Aft>
                <a:spcPts val="600"/>
              </a:spcAft>
              <a:buClr>
                <a:schemeClr val="tx1"/>
              </a:buClr>
              <a:buSzPct val="100000"/>
              <a:buFont typeface="Arial" panose="020B0604020202020204" pitchFamily="34" charset="0"/>
              <a:buChar char="•"/>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Powers (</a:t>
            </a:r>
            <a:r>
              <a:rPr lang="en-US" sz="3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delegated authority</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Aft>
                <a:spcPts val="600"/>
              </a:spcAft>
              <a:buClr>
                <a:schemeClr val="tx1"/>
              </a:buClr>
              <a:buSzPct val="100000"/>
              <a:buFont typeface="Arial" panose="020B0604020202020204" pitchFamily="34" charset="0"/>
              <a:buChar char="•"/>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Rulers (</a:t>
            </a:r>
            <a:r>
              <a:rPr lang="en-US" sz="3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order/ arrangement –raw power</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eaLnBrk="1" hangingPunct="1">
              <a:spcAft>
                <a:spcPts val="600"/>
              </a:spcAft>
              <a:buClr>
                <a:schemeClr val="tx1"/>
              </a:buClr>
              <a:buSzPct val="100000"/>
              <a:buFont typeface="Arial" panose="020B0604020202020204" pitchFamily="34" charset="0"/>
              <a:buChar char="•"/>
              <a:defRPr/>
            </a:pP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Spirit. Wickedness (</a:t>
            </a:r>
            <a:r>
              <a:rPr lang="en-US" sz="3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vile, vicious, malignant</a:t>
            </a:r>
            <a:r>
              <a:rPr lang="en-US" sz="3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eaLnBrk="1" hangingPunct="1">
              <a:lnSpc>
                <a:spcPct val="90000"/>
              </a:lnSpc>
              <a:buClrTx/>
              <a:buSzPct val="100000"/>
              <a:buFont typeface="Wingdings 2" panose="05020102010507070707" pitchFamily="18" charset="2"/>
              <a:buNone/>
              <a:defRPr/>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425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6147">
                                            <p:bg/>
                                          </p:spTgt>
                                        </p:tgtEl>
                                        <p:attrNameLst>
                                          <p:attrName>style.visibility</p:attrName>
                                        </p:attrNameLst>
                                      </p:cBhvr>
                                      <p:to>
                                        <p:strVal val="visible"/>
                                      </p:to>
                                    </p:set>
                                    <p:animEffect transition="in" filter="fade">
                                      <p:cBhvr>
                                        <p:cTn id="14" dur="800" decel="100000"/>
                                        <p:tgtEl>
                                          <p:spTgt spid="6147">
                                            <p:bg/>
                                          </p:spTgt>
                                        </p:tgtEl>
                                      </p:cBhvr>
                                    </p:animEffect>
                                    <p:anim calcmode="lin" valueType="num">
                                      <p:cBhvr>
                                        <p:cTn id="15" dur="800" decel="100000" fill="hold"/>
                                        <p:tgtEl>
                                          <p:spTgt spid="6147">
                                            <p:bg/>
                                          </p:spTgt>
                                        </p:tgtEl>
                                        <p:attrNameLst>
                                          <p:attrName>style.rotation</p:attrName>
                                        </p:attrNameLst>
                                      </p:cBhvr>
                                      <p:tavLst>
                                        <p:tav tm="0">
                                          <p:val>
                                            <p:fltVal val="-90"/>
                                          </p:val>
                                        </p:tav>
                                        <p:tav tm="100000">
                                          <p:val>
                                            <p:fltVal val="0"/>
                                          </p:val>
                                        </p:tav>
                                      </p:tavLst>
                                    </p:anim>
                                    <p:anim calcmode="lin" valueType="num">
                                      <p:cBhvr>
                                        <p:cTn id="16" dur="800" decel="100000" fill="hold"/>
                                        <p:tgtEl>
                                          <p:spTgt spid="6147">
                                            <p:bg/>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6147">
                                            <p:bg/>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147">
                                            <p:bg/>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147">
                                            <p:bg/>
                                          </p:spTgt>
                                        </p:tgtEl>
                                        <p:attrNameLst>
                                          <p:attrName>ppt_y</p:attrName>
                                        </p:attrNameLst>
                                      </p:cBhvr>
                                      <p:tavLst>
                                        <p:tav tm="0">
                                          <p:val>
                                            <p:strVal val="#ppt_y+0.1"/>
                                          </p:val>
                                        </p:tav>
                                        <p:tav tm="100000">
                                          <p:val>
                                            <p:strVal val="#ppt_y"/>
                                          </p:val>
                                        </p:tav>
                                      </p:tavLst>
                                    </p:anim>
                                  </p:childTnLst>
                                </p:cTn>
                              </p:par>
                              <p:par>
                                <p:cTn id="20" presetID="30" presetClass="entr" presetSubtype="0" fill="hold" nodeType="withEffect">
                                  <p:stCondLst>
                                    <p:cond delay="0"/>
                                  </p:stCondLst>
                                  <p:childTnLst>
                                    <p:set>
                                      <p:cBhvr>
                                        <p:cTn id="21" dur="1" fill="hold">
                                          <p:stCondLst>
                                            <p:cond delay="0"/>
                                          </p:stCondLst>
                                        </p:cTn>
                                        <p:tgtEl>
                                          <p:spTgt spid="6147">
                                            <p:txEl>
                                              <p:pRg st="0" end="0"/>
                                            </p:txEl>
                                          </p:spTgt>
                                        </p:tgtEl>
                                        <p:attrNameLst>
                                          <p:attrName>style.visibility</p:attrName>
                                        </p:attrNameLst>
                                      </p:cBhvr>
                                      <p:to>
                                        <p:strVal val="visible"/>
                                      </p:to>
                                    </p:set>
                                    <p:animEffect transition="in" filter="fade">
                                      <p:cBhvr>
                                        <p:cTn id="22" dur="800" decel="100000"/>
                                        <p:tgtEl>
                                          <p:spTgt spid="6147">
                                            <p:txEl>
                                              <p:pRg st="0" end="0"/>
                                            </p:txEl>
                                          </p:spTgt>
                                        </p:tgtEl>
                                      </p:cBhvr>
                                    </p:animEffect>
                                    <p:anim calcmode="lin" valueType="num">
                                      <p:cBhvr>
                                        <p:cTn id="23" dur="800" decel="100000" fill="hold"/>
                                        <p:tgtEl>
                                          <p:spTgt spid="6147">
                                            <p:txEl>
                                              <p:pRg st="0" end="0"/>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6147">
                                            <p:txEl>
                                              <p:pRg st="0" end="0"/>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6147">
                                            <p:txEl>
                                              <p:pRg st="0" end="0"/>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147">
                                            <p:txEl>
                                              <p:pRg st="0" end="0"/>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14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6147">
                                            <p:txEl>
                                              <p:pRg st="1" end="1"/>
                                            </p:txEl>
                                          </p:spTgt>
                                        </p:tgtEl>
                                        <p:attrNameLst>
                                          <p:attrName>style.visibility</p:attrName>
                                        </p:attrNameLst>
                                      </p:cBhvr>
                                      <p:to>
                                        <p:strVal val="visible"/>
                                      </p:to>
                                    </p:set>
                                    <p:animEffect transition="in" filter="fade">
                                      <p:cBhvr>
                                        <p:cTn id="32" dur="800" decel="100000"/>
                                        <p:tgtEl>
                                          <p:spTgt spid="6147">
                                            <p:txEl>
                                              <p:pRg st="1" end="1"/>
                                            </p:txEl>
                                          </p:spTgt>
                                        </p:tgtEl>
                                      </p:cBhvr>
                                    </p:animEffect>
                                    <p:anim calcmode="lin" valueType="num">
                                      <p:cBhvr>
                                        <p:cTn id="33" dur="800" decel="100000" fill="hold"/>
                                        <p:tgtEl>
                                          <p:spTgt spid="6147">
                                            <p:txEl>
                                              <p:pRg st="1" end="1"/>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6147">
                                            <p:txEl>
                                              <p:pRg st="1" end="1"/>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6147">
                                            <p:txEl>
                                              <p:pRg st="1" end="1"/>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6147">
                                            <p:txEl>
                                              <p:pRg st="1" end="1"/>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614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nodeType="clickEffect">
                                  <p:stCondLst>
                                    <p:cond delay="0"/>
                                  </p:stCondLst>
                                  <p:childTnLst>
                                    <p:set>
                                      <p:cBhvr>
                                        <p:cTn id="41" dur="1" fill="hold">
                                          <p:stCondLst>
                                            <p:cond delay="0"/>
                                          </p:stCondLst>
                                        </p:cTn>
                                        <p:tgtEl>
                                          <p:spTgt spid="6147">
                                            <p:txEl>
                                              <p:pRg st="2" end="2"/>
                                            </p:txEl>
                                          </p:spTgt>
                                        </p:tgtEl>
                                        <p:attrNameLst>
                                          <p:attrName>style.visibility</p:attrName>
                                        </p:attrNameLst>
                                      </p:cBhvr>
                                      <p:to>
                                        <p:strVal val="visible"/>
                                      </p:to>
                                    </p:set>
                                    <p:animEffect transition="in" filter="fade">
                                      <p:cBhvr>
                                        <p:cTn id="42" dur="800" decel="100000"/>
                                        <p:tgtEl>
                                          <p:spTgt spid="6147">
                                            <p:txEl>
                                              <p:pRg st="2" end="2"/>
                                            </p:txEl>
                                          </p:spTgt>
                                        </p:tgtEl>
                                      </p:cBhvr>
                                    </p:animEffect>
                                    <p:anim calcmode="lin" valueType="num">
                                      <p:cBhvr>
                                        <p:cTn id="43" dur="800" decel="100000" fill="hold"/>
                                        <p:tgtEl>
                                          <p:spTgt spid="6147">
                                            <p:txEl>
                                              <p:pRg st="2" end="2"/>
                                            </p:txEl>
                                          </p:spTgt>
                                        </p:tgtEl>
                                        <p:attrNameLst>
                                          <p:attrName>style.rotation</p:attrName>
                                        </p:attrNameLst>
                                      </p:cBhvr>
                                      <p:tavLst>
                                        <p:tav tm="0">
                                          <p:val>
                                            <p:fltVal val="-90"/>
                                          </p:val>
                                        </p:tav>
                                        <p:tav tm="100000">
                                          <p:val>
                                            <p:fltVal val="0"/>
                                          </p:val>
                                        </p:tav>
                                      </p:tavLst>
                                    </p:anim>
                                    <p:anim calcmode="lin" valueType="num">
                                      <p:cBhvr>
                                        <p:cTn id="44" dur="800" decel="100000" fill="hold"/>
                                        <p:tgtEl>
                                          <p:spTgt spid="6147">
                                            <p:txEl>
                                              <p:pRg st="2" end="2"/>
                                            </p:txEl>
                                          </p:spTgt>
                                        </p:tgtEl>
                                        <p:attrNameLst>
                                          <p:attrName>ppt_x</p:attrName>
                                        </p:attrNameLst>
                                      </p:cBhvr>
                                      <p:tavLst>
                                        <p:tav tm="0">
                                          <p:val>
                                            <p:strVal val="#ppt_x+0.4"/>
                                          </p:val>
                                        </p:tav>
                                        <p:tav tm="100000">
                                          <p:val>
                                            <p:strVal val="#ppt_x-0.05"/>
                                          </p:val>
                                        </p:tav>
                                      </p:tavLst>
                                    </p:anim>
                                    <p:anim calcmode="lin" valueType="num">
                                      <p:cBhvr>
                                        <p:cTn id="45" dur="800" decel="100000" fill="hold"/>
                                        <p:tgtEl>
                                          <p:spTgt spid="6147">
                                            <p:txEl>
                                              <p:pRg st="2" end="2"/>
                                            </p:txEl>
                                          </p:spTgt>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6147">
                                            <p:txEl>
                                              <p:pRg st="2" end="2"/>
                                            </p:txEl>
                                          </p:spTgt>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614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6147">
                                            <p:txEl>
                                              <p:pRg st="3" end="3"/>
                                            </p:txEl>
                                          </p:spTgt>
                                        </p:tgtEl>
                                        <p:attrNameLst>
                                          <p:attrName>style.visibility</p:attrName>
                                        </p:attrNameLst>
                                      </p:cBhvr>
                                      <p:to>
                                        <p:strVal val="visible"/>
                                      </p:to>
                                    </p:set>
                                    <p:animEffect transition="in" filter="fade">
                                      <p:cBhvr>
                                        <p:cTn id="52" dur="800" decel="100000"/>
                                        <p:tgtEl>
                                          <p:spTgt spid="6147">
                                            <p:txEl>
                                              <p:pRg st="3" end="3"/>
                                            </p:txEl>
                                          </p:spTgt>
                                        </p:tgtEl>
                                      </p:cBhvr>
                                    </p:animEffect>
                                    <p:anim calcmode="lin" valueType="num">
                                      <p:cBhvr>
                                        <p:cTn id="53" dur="800" decel="100000" fill="hold"/>
                                        <p:tgtEl>
                                          <p:spTgt spid="6147">
                                            <p:txEl>
                                              <p:pRg st="3" end="3"/>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6147">
                                            <p:txEl>
                                              <p:pRg st="3" end="3"/>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6147">
                                            <p:txEl>
                                              <p:pRg st="3" end="3"/>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6147">
                                            <p:txEl>
                                              <p:pRg st="3" end="3"/>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61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6147">
                                            <p:txEl>
                                              <p:pRg st="4" end="4"/>
                                            </p:txEl>
                                          </p:spTgt>
                                        </p:tgtEl>
                                        <p:attrNameLst>
                                          <p:attrName>style.visibility</p:attrName>
                                        </p:attrNameLst>
                                      </p:cBhvr>
                                      <p:to>
                                        <p:strVal val="visible"/>
                                      </p:to>
                                    </p:set>
                                    <p:anim calcmode="lin" valueType="num">
                                      <p:cBhvr additive="base">
                                        <p:cTn id="62"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6147">
                                            <p:txEl>
                                              <p:pRg st="5" end="5"/>
                                            </p:txEl>
                                          </p:spTgt>
                                        </p:tgtEl>
                                        <p:attrNameLst>
                                          <p:attrName>style.visibility</p:attrName>
                                        </p:attrNameLst>
                                      </p:cBhvr>
                                      <p:to>
                                        <p:strVal val="visible"/>
                                      </p:to>
                                    </p:set>
                                    <p:anim calcmode="lin" valueType="num">
                                      <p:cBhvr additive="base">
                                        <p:cTn id="68"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147">
                                            <p:txEl>
                                              <p:pRg st="6" end="6"/>
                                            </p:txEl>
                                          </p:spTgt>
                                        </p:tgtEl>
                                        <p:attrNameLst>
                                          <p:attrName>style.visibility</p:attrName>
                                        </p:attrNameLst>
                                      </p:cBhvr>
                                      <p:to>
                                        <p:strVal val="visible"/>
                                      </p:to>
                                    </p:set>
                                    <p:anim calcmode="lin" valueType="num">
                                      <p:cBhvr additive="base">
                                        <p:cTn id="74"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6147">
                                            <p:txEl>
                                              <p:pRg st="7" end="7"/>
                                            </p:txEl>
                                          </p:spTgt>
                                        </p:tgtEl>
                                        <p:attrNameLst>
                                          <p:attrName>style.visibility</p:attrName>
                                        </p:attrNameLst>
                                      </p:cBhvr>
                                      <p:to>
                                        <p:strVal val="visible"/>
                                      </p:to>
                                    </p:set>
                                    <p:anim calcmode="lin" valueType="num">
                                      <p:cBhvr additive="base">
                                        <p:cTn id="80" dur="5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6" grpId="1" animBg="1"/>
      <p:bldP spid="6147" grpId="0" animBg="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0</TotalTime>
  <Words>4139</Words>
  <Application>WPS Presentation</Application>
  <PresentationFormat>On-screen Show (4:3)</PresentationFormat>
  <Paragraphs>157</Paragraphs>
  <Slides>17</Slides>
  <Notes>0</Notes>
  <HiddenSlides>0</HiddenSlides>
  <MMClips>1</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17</vt:i4>
      </vt:variant>
    </vt:vector>
  </HeadingPairs>
  <TitlesOfParts>
    <vt:vector size="43" baseType="lpstr">
      <vt:lpstr>Arial</vt:lpstr>
      <vt:lpstr>SimSun</vt:lpstr>
      <vt:lpstr>Wingdings</vt:lpstr>
      <vt:lpstr>Tahoma</vt:lpstr>
      <vt:lpstr>Calibri</vt:lpstr>
      <vt:lpstr>Wingdings 2</vt:lpstr>
      <vt:lpstr>Wingdings</vt:lpstr>
      <vt:lpstr>Wingdings 2</vt:lpstr>
      <vt:lpstr>Arial</vt:lpstr>
      <vt:lpstr>ADLaM Display</vt:lpstr>
      <vt:lpstr>Verdana</vt:lpstr>
      <vt:lpstr>Arial Rounded MT Bold</vt:lpstr>
      <vt:lpstr>Lato</vt:lpstr>
      <vt:lpstr>Constantia</vt:lpstr>
      <vt:lpstr>Microsoft YaHei</vt:lpstr>
      <vt:lpstr>Arial Unicode MS</vt:lpstr>
      <vt:lpstr>Times New Roman</vt:lpstr>
      <vt:lpstr>Segoe Script</vt:lpstr>
      <vt:lpstr>Sylfaen</vt:lpstr>
      <vt:lpstr>Aharoni</vt:lpstr>
      <vt:lpstr>Yu Gothic UI Semibold</vt:lpstr>
      <vt:lpstr>Arial Unicode MS</vt:lpstr>
      <vt:lpstr>Century Gothic</vt:lpstr>
      <vt:lpstr>Flow</vt:lpstr>
      <vt:lpstr>1_Mesh</vt:lpstr>
      <vt:lpstr>1_Flow</vt:lpstr>
      <vt:lpstr>PowerPoint 演示文稿</vt:lpstr>
      <vt:lpstr>PowerPoint 演示文稿</vt:lpstr>
      <vt:lpstr> Occupy Til I Come</vt:lpstr>
      <vt:lpstr>This Means War!!!</vt:lpstr>
      <vt:lpstr>This Means War!!!</vt:lpstr>
      <vt:lpstr>Recognize the Battle  </vt:lpstr>
      <vt:lpstr>Recognize the Battle  </vt:lpstr>
      <vt:lpstr>Recognize the Battle  </vt:lpstr>
      <vt:lpstr>Recognize the Opponent </vt:lpstr>
      <vt:lpstr>Recognize the Battleground </vt:lpstr>
      <vt:lpstr>PowerPoint 演示文稿</vt:lpstr>
      <vt:lpstr>PowerPoint 演示文稿</vt:lpstr>
      <vt:lpstr>2024</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Christian Church</dc:title>
  <dc:creator>David Linton</dc:creator>
  <cp:lastModifiedBy>edwar</cp:lastModifiedBy>
  <cp:revision>585</cp:revision>
  <cp:lastPrinted>2024-04-26T03:09:00Z</cp:lastPrinted>
  <dcterms:created xsi:type="dcterms:W3CDTF">2004-09-11T23:35:00Z</dcterms:created>
  <dcterms:modified xsi:type="dcterms:W3CDTF">2024-05-05T20:37:21Z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F9ADA8BB4F2A4C5786ECC2D327885A91_13</vt:lpwstr>
  </property>
  <property fmtid="{D5CDD505-2E9C-101B-9397-08002B2CF9AE}" pid="3" name="KSOProductBuildVer">
    <vt:lpwstr>1033-12.2.0.16731</vt:lpwstr>
  </property>
</Properties>
</file>