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6" r:id="rId2"/>
    <p:sldId id="263" r:id="rId3"/>
    <p:sldId id="287" r:id="rId4"/>
    <p:sldId id="288" r:id="rId5"/>
    <p:sldId id="289" r:id="rId6"/>
    <p:sldId id="293" r:id="rId7"/>
    <p:sldId id="295" r:id="rId8"/>
    <p:sldId id="290" r:id="rId9"/>
    <p:sldId id="291" r:id="rId10"/>
    <p:sldId id="286" r:id="rId11"/>
    <p:sldId id="292" r:id="rId12"/>
    <p:sldId id="265" r:id="rId13"/>
    <p:sldId id="301" r:id="rId14"/>
    <p:sldId id="297" r:id="rId15"/>
    <p:sldId id="303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833A3-8059-4E58-A412-4B4146E2AD54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B85F7-64EB-4817-877B-D2A632CA6B2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C965-9639-4E9F-9204-3F536CE34A65}" type="datetimeFigureOut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519E-F623-4BDF-A2F3-6EC80B11F2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6183262"/>
            <a:ext cx="4572000" cy="461963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Edward Christian Church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682" y="5943600"/>
            <a:ext cx="2667000" cy="461963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May 5, 2024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205059"/>
            <a:ext cx="3047035" cy="584775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F0502020204030204" pitchFamily="34" charset="0"/>
              </a:rPr>
              <a:t>2 Chron 20:1-24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7211" y="1524000"/>
            <a:ext cx="7086600" cy="2062103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Spiritual Warfare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“Worship and Warfare”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itchFamily="2" charset="-79"/>
              </a:rPr>
              <a:t>Pt 1</a:t>
            </a:r>
          </a:p>
        </p:txBody>
      </p:sp>
    </p:spTree>
    <p:extLst>
      <p:ext uri="{BB962C8B-B14F-4D97-AF65-F5344CB8AC3E}">
        <p14:creationId xmlns:p14="http://schemas.microsoft.com/office/powerpoint/2010/main" val="40484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E014-CECE-5AC3-0208-50ED9688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 Needs to Lead in Battle 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Why?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Conditions Our Heart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Conditions Enemy's Mind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Our Praise Is Silent…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…So Is God’s Response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Go Into Battle Remember…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Praise Is A Battle Cry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5626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           2 Chron 20:22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Power of Praise in Battle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Places God in Front of Our Battles (21)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Prepares for God to Move (22)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Pushes Back the Darkness that Surrounds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Perplexes Satan and His Plan (23)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Propels Us to Victory (24)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Helvetica Neue"/>
                <a:cs typeface="Helvetica Neue"/>
              </a:rPr>
              <a:t>Praises Can Become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Helvetica Neue"/>
                <a:cs typeface="Helvetica Neue"/>
              </a:rPr>
              <a:t>A Powerful Weapon In Our Battles!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53340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1st: Our Praises Invite God's Presence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.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Psa 22:3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, God inhabits our praises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create a space where God can move…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             …manifest His power.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Our praises are like a welcome mat…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…inviting God into our situations,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When God is present, anything is possible.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2nd: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Our Praises Shift Our Focus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easy to stay focused on the obstacle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Shifts focus from problem to problem-solver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28600"/>
            <a:ext cx="8915400" cy="59055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3rd: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Our Praises Release Our Faith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Its not just singing songs, making declarations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Its declaring God is good, faithful, / able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….no matter what we're going through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4th: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Our Praises Disarm The Enemy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.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it wasn't their Weapons that Defeated Them...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      …it was their Worship. 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 Confused the Enemy…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…Caused Chaos in the Enemy's Camp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 dismantled the Enemy's Strategies. 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Praise is a weapon that is Mighty in God…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…for the Pulling Down of Strongholds.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3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876800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Satan Can't Stop Our Praise / Worship</a:t>
            </a:r>
          </a:p>
          <a:p>
            <a:pPr algn="ctr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Hinders It…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…When We Forget that PW Is Not About </a:t>
            </a:r>
          </a:p>
          <a:p>
            <a:pPr algn="ctr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Pleasing Me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</a:t>
            </a:r>
          </a:p>
          <a:p>
            <a:pPr algn="ctr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Pleasing God</a:t>
            </a:r>
          </a:p>
          <a:p>
            <a:pPr algn="ctr">
              <a:spcBef>
                <a:spcPts val="24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Refuse to Worship or Complain About Worship….</a:t>
            </a:r>
          </a:p>
          <a:p>
            <a:pPr algn="ctr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What God Hears </a:t>
            </a:r>
          </a:p>
        </p:txBody>
      </p:sp>
    </p:spTree>
    <p:extLst>
      <p:ext uri="{BB962C8B-B14F-4D97-AF65-F5344CB8AC3E}">
        <p14:creationId xmlns:p14="http://schemas.microsoft.com/office/powerpoint/2010/main" val="5211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3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ble Study 1/29: What does it mean that “the rocks will cry out” in ...">
            <a:extLst>
              <a:ext uri="{FF2B5EF4-FFF2-40B4-BE49-F238E27FC236}">
                <a16:creationId xmlns:a16="http://schemas.microsoft.com/office/drawing/2014/main" id="{9BB56CA3-6417-6494-2B4E-B21E0749A1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289"/>
            <a:ext cx="8686800" cy="64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143000"/>
            <a:ext cx="5277091" cy="52578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 and Worship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Similar but Different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Point to God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 is “Inside Job”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Bow Down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 is “Outward Job”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Raise Up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Life’s Battles….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…Its Our War Cry!!!</a:t>
            </a: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4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19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2E9FF"/>
                </a:highlight>
                <a:latin typeface="Arial Rounded MT Bold" panose="020F0704030504030204" pitchFamily="34" charset="0"/>
              </a:rPr>
              <a:t>Worship is an Act of War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It is a Spiritual Battle Against…</a:t>
            </a:r>
          </a:p>
          <a:p>
            <a:pPr marL="0" indent="0" algn="ctr">
              <a:buNone/>
            </a:pP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 …the Principalities of Darkness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Worship Creates a Wall of Fire…  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…A</a:t>
            </a: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round the Soul in Warfare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In the Old Test, the people of God learned that worship and warfare went hand in hand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 Rounded MT Bold" panose="020F0704030504030204" pitchFamily="34" charset="0"/>
              </a:rPr>
              <a:t>When they repented and truly worshipped God, He always gave them victory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5739-395A-7742-4174-9433D0DB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1722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in Praises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When we lift our voices in song, pour out our hearts in worship, there's a shift that happens.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 atmosphere changes. </a:t>
            </a:r>
          </a:p>
          <a:p>
            <a:pPr marL="0" marR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The walls that surround us,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…burdens that weigh us down,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…battles that we face,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…fade into background. </a:t>
            </a:r>
          </a:p>
          <a:p>
            <a:pPr marL="0" marR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We're transported to a place where…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…it's just us and God. </a:t>
            </a:r>
          </a:p>
          <a:p>
            <a:pPr marL="0" marR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It's a Place of Peace,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…a Place of Joy,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…a Place of Strength. </a:t>
            </a:r>
          </a:p>
        </p:txBody>
      </p:sp>
    </p:spTree>
    <p:extLst>
      <p:ext uri="{BB962C8B-B14F-4D97-AF65-F5344CB8AC3E}">
        <p14:creationId xmlns:p14="http://schemas.microsoft.com/office/powerpoint/2010/main" val="2677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Maybe You Noticed Today …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Music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Singing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CDs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A Capello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Praise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Worship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Very Little Being Sent Up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Very Little Being Sent Down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Satan Had His Way…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This Is How Every Service…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…In Every Church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…Would Be Every Week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Before I Address the Question “Why?”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Me Challenge Your “No Way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!”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2578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Would of Thought Removal of…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Morning Prayer/ Devotions in School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National Anthem/ Pledge of Allegiance…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…In Schools and Sporting Events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Prayer at School/ Sporting Events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 Scenes –Public / Private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Crosses –Public / Private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Ten Commandments Court Room/ Public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57" y="1143000"/>
            <a:ext cx="7112643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Now “Why”….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of the Above Mentioned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…Powerful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….Connects Us to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 and Worship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…Connects God to Us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Invites His Presence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57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14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Opens Our Eyes to…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 He Tries to Stop Our Worship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wants to be Praised and Worshipped </a:t>
            </a:r>
          </a:p>
          <a:p>
            <a:pPr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Only Instead Of God </a:t>
            </a:r>
          </a:p>
          <a:p>
            <a:pPr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As God</a:t>
            </a:r>
          </a:p>
        </p:txBody>
      </p:sp>
    </p:spTree>
    <p:extLst>
      <p:ext uri="{BB962C8B-B14F-4D97-AF65-F5344CB8AC3E}">
        <p14:creationId xmlns:p14="http://schemas.microsoft.com/office/powerpoint/2010/main" val="1528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F36A-6865-04D1-F287-DE45DDA3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7620000" cy="5791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28 </a:t>
            </a:r>
          </a:p>
          <a:p>
            <a:pPr lvl="2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Opens Our Eyes to…</a:t>
            </a:r>
          </a:p>
          <a:p>
            <a:pPr marL="800100" lvl="2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Satan’s Connection to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Music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Satan Understands It’s Power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Connect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Control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727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Calibri</vt:lpstr>
      <vt:lpstr>Courier New</vt:lpstr>
      <vt:lpstr>Lucida Bright</vt:lpstr>
      <vt:lpstr>Segoe Script</vt:lpstr>
      <vt:lpstr>Source Sans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207</cp:revision>
  <dcterms:created xsi:type="dcterms:W3CDTF">2009-12-26T19:32:06Z</dcterms:created>
  <dcterms:modified xsi:type="dcterms:W3CDTF">2024-05-05T02:49:29Z</dcterms:modified>
</cp:coreProperties>
</file>