
<file path=[Content_Types].xml><?xml version="1.0" encoding="utf-8"?>
<Types xmlns="http://schemas.openxmlformats.org/package/2006/content-types">
  <Default Extension="jpeg" ContentType="image/jpeg"/>
  <Default Extension="JPG" ContentType="image/.jpg"/>
  <Default Extension="png" ContentType="image/png"/>
  <Default Extension="bmp" ContentType="image/bmp"/>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handoutMasterIdLst>
    <p:handoutMasterId r:id="rId60"/>
  </p:handoutMasterIdLst>
  <p:sldIdLst>
    <p:sldId id="710" r:id="rId4"/>
    <p:sldId id="709" r:id="rId5"/>
    <p:sldId id="348" r:id="rId6"/>
    <p:sldId id="267" r:id="rId7"/>
    <p:sldId id="301" r:id="rId8"/>
    <p:sldId id="302" r:id="rId9"/>
    <p:sldId id="303" r:id="rId10"/>
    <p:sldId id="799" r:id="rId11"/>
    <p:sldId id="798" r:id="rId12"/>
    <p:sldId id="309" r:id="rId13"/>
    <p:sldId id="277" r:id="rId14"/>
    <p:sldId id="305" r:id="rId15"/>
    <p:sldId id="278" r:id="rId16"/>
    <p:sldId id="279" r:id="rId17"/>
    <p:sldId id="280" r:id="rId18"/>
    <p:sldId id="281" r:id="rId19"/>
    <p:sldId id="287" r:id="rId20"/>
    <p:sldId id="288" r:id="rId21"/>
    <p:sldId id="290" r:id="rId22"/>
    <p:sldId id="289" r:id="rId23"/>
    <p:sldId id="300" r:id="rId24"/>
    <p:sldId id="312" r:id="rId25"/>
    <p:sldId id="314" r:id="rId26"/>
    <p:sldId id="765" r:id="rId27"/>
    <p:sldId id="766" r:id="rId28"/>
    <p:sldId id="767" r:id="rId29"/>
    <p:sldId id="768" r:id="rId30"/>
    <p:sldId id="769" r:id="rId31"/>
    <p:sldId id="770" r:id="rId32"/>
    <p:sldId id="772" r:id="rId33"/>
    <p:sldId id="773" r:id="rId34"/>
    <p:sldId id="774" r:id="rId35"/>
    <p:sldId id="775" r:id="rId36"/>
    <p:sldId id="776" r:id="rId37"/>
    <p:sldId id="777" r:id="rId38"/>
    <p:sldId id="778" r:id="rId39"/>
    <p:sldId id="779" r:id="rId40"/>
    <p:sldId id="780" r:id="rId41"/>
    <p:sldId id="781" r:id="rId42"/>
    <p:sldId id="782" r:id="rId43"/>
    <p:sldId id="783" r:id="rId44"/>
    <p:sldId id="784" r:id="rId45"/>
    <p:sldId id="785" r:id="rId46"/>
    <p:sldId id="786" r:id="rId47"/>
    <p:sldId id="787" r:id="rId48"/>
    <p:sldId id="788" r:id="rId49"/>
    <p:sldId id="789" r:id="rId50"/>
    <p:sldId id="790" r:id="rId51"/>
    <p:sldId id="791" r:id="rId52"/>
    <p:sldId id="792" r:id="rId53"/>
    <p:sldId id="793" r:id="rId54"/>
    <p:sldId id="794" r:id="rId55"/>
    <p:sldId id="795" r:id="rId56"/>
    <p:sldId id="796" r:id="rId57"/>
    <p:sldId id="797" r:id="rId58"/>
    <p:sldId id="77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55" d="100"/>
          <a:sy n="55" d="100"/>
        </p:scale>
        <p:origin x="876"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handoutMaster" Target="handoutMasters/handoutMaster1.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1964C4-D1C2-4494-BB98-6667361B210E}" type="datetimeFigureOut">
              <a:rPr lang="en-US" smtClean="0"/>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C1145C-AA50-457B-9EA9-5BE2BD1F9100}"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D62B5AAC-D5DD-4751-9E66-3678E6C9A01A}"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B5AAC-D5DD-4751-9E66-3678E6C9A01A}"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B5AAC-D5DD-4751-9E66-3678E6C9A01A}"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D62B5AAC-D5DD-4751-9E66-3678E6C9A01A}"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D62B5AAC-D5DD-4751-9E66-3678E6C9A01A}"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62B5AAC-D5DD-4751-9E66-3678E6C9A01A}"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62B5AAC-D5DD-4751-9E66-3678E6C9A01A}"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62B5AAC-D5DD-4751-9E66-3678E6C9A01A}"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B5AAC-D5DD-4751-9E66-3678E6C9A01A}"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62B5AAC-D5DD-4751-9E66-3678E6C9A01A}"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1FDFBF-7C59-4278-9B89-4B28E234DF62}"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B5AAC-D5DD-4751-9E66-3678E6C9A01A}" type="datetimeFigureOut">
              <a:rPr lang="en-US" smtClean="0"/>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FDFBF-7C59-4278-9B89-4B28E234DF62}"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62B5AAC-D5DD-4751-9E66-3678E6C9A01A}" type="datetimeFigureOut">
              <a:rPr lang="en-US" smtClean="0"/>
            </a:fld>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41FDFBF-7C59-4278-9B89-4B28E234DF62}" type="slidenum">
              <a:rPr lang="en-US" smtClean="0"/>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bm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bmp"/></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bmp"/></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bmp"/></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4267200"/>
            <a:ext cx="6172200" cy="1988820"/>
          </a:xfrm>
          <a:solidFill>
            <a:schemeClr val="bg1"/>
          </a:solidFill>
        </p:spPr>
        <p:txBody>
          <a:bodyPr>
            <a:normAutofit lnSpcReduction="10000"/>
          </a:bodyPr>
          <a:lstStyle/>
          <a:p>
            <a:pPr marL="0" indent="0" algn="ctr">
              <a:buNone/>
            </a:pPr>
            <a:r>
              <a:rPr lang="en-US" sz="4000" b="1" dirty="0">
                <a:effectLst>
                  <a:outerShdw blurRad="38100" dist="38100" dir="2700000" algn="tl">
                    <a:srgbClr val="000000">
                      <a:alpha val="43137"/>
                    </a:srgbClr>
                  </a:outerShdw>
                </a:effectLst>
                <a:latin typeface="Arial Rounded MT Bold" panose="020F0704030504030204" pitchFamily="34" charset="0"/>
              </a:rPr>
              <a:t>Welcome to Service </a:t>
            </a:r>
            <a:endParaRPr lang="en-US" sz="40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r>
              <a:rPr lang="en-US" sz="4000" b="1" dirty="0">
                <a:effectLst>
                  <a:outerShdw blurRad="38100" dist="38100" dir="2700000" algn="tl">
                    <a:srgbClr val="000000">
                      <a:alpha val="43137"/>
                    </a:srgbClr>
                  </a:outerShdw>
                </a:effectLst>
                <a:latin typeface="Arial Rounded MT Bold" panose="020F0704030504030204" pitchFamily="34" charset="0"/>
              </a:rPr>
              <a:t>in God’s House</a:t>
            </a:r>
            <a:br>
              <a:rPr lang="en-US" sz="4000" b="1" dirty="0">
                <a:effectLst>
                  <a:outerShdw blurRad="38100" dist="38100" dir="2700000" algn="tl">
                    <a:srgbClr val="000000">
                      <a:alpha val="43137"/>
                    </a:srgbClr>
                  </a:outerShdw>
                </a:effectLst>
                <a:latin typeface="Arial Rounded MT Bold" panose="020F0704030504030204" pitchFamily="34" charset="0"/>
              </a:rPr>
            </a:br>
            <a:r>
              <a:rPr lang="en-US" sz="4000" b="1" dirty="0">
                <a:effectLst>
                  <a:outerShdw blurRad="38100" dist="38100" dir="2700000" algn="tl">
                    <a:srgbClr val="000000">
                      <a:alpha val="43137"/>
                    </a:srgbClr>
                  </a:outerShdw>
                </a:effectLst>
                <a:latin typeface="Arial Rounded MT Bold" panose="020F0704030504030204" pitchFamily="34" charset="0"/>
              </a:rPr>
              <a:t>Honoring Mothers</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5334000"/>
          </a:xfrm>
          <a:solidFill>
            <a:schemeClr val="bg1">
              <a:alpha val="90000"/>
            </a:schemeClr>
          </a:solidFill>
        </p:spPr>
        <p:txBody>
          <a:bodyPr/>
          <a:lstStyle/>
          <a:p>
            <a:pPr marL="0" indent="0" algn="ctr">
              <a:spcBef>
                <a:spcPts val="0"/>
              </a:spcBef>
              <a:spcAft>
                <a:spcPts val="1200"/>
              </a:spcAft>
              <a:buNone/>
            </a:pPr>
            <a:r>
              <a:rPr lang="en-US" b="1" dirty="0">
                <a:effectLst>
                  <a:outerShdw blurRad="38100" dist="38100" dir="2700000" algn="tl">
                    <a:srgbClr val="000000">
                      <a:alpha val="43137"/>
                    </a:srgbClr>
                  </a:outerShdw>
                </a:effectLst>
                <a:latin typeface="Arial Rounded MT Bold" panose="020F0704030504030204" pitchFamily="34" charset="0"/>
              </a:rPr>
              <a:t>But It Goes Much Deeper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None/>
            </a:pPr>
            <a:r>
              <a:rPr lang="en-US" b="1" dirty="0">
                <a:effectLst>
                  <a:outerShdw blurRad="38100" dist="38100" dir="2700000" algn="tl">
                    <a:srgbClr val="000000">
                      <a:alpha val="43137"/>
                    </a:srgbClr>
                  </a:outerShdw>
                </a:effectLst>
                <a:latin typeface="Arial Rounded MT Bold" panose="020F0704030504030204" pitchFamily="34" charset="0"/>
              </a:rPr>
              <a:t>Whether You Know It or Not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None/>
            </a:pPr>
            <a:r>
              <a:rPr lang="en-US" b="1" dirty="0">
                <a:effectLst>
                  <a:outerShdw blurRad="38100" dist="38100" dir="2700000" algn="tl">
                    <a:srgbClr val="000000">
                      <a:alpha val="43137"/>
                    </a:srgbClr>
                  </a:outerShdw>
                </a:effectLst>
                <a:latin typeface="Arial Rounded MT Bold" panose="020F0704030504030204" pitchFamily="34" charset="0"/>
              </a:rPr>
              <a:t>You Play a Vital Role in Spiritual Warfare</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None/>
            </a:pPr>
            <a:r>
              <a:rPr lang="en-US" b="1" dirty="0">
                <a:effectLst>
                  <a:outerShdw blurRad="38100" dist="38100" dir="2700000" algn="tl">
                    <a:srgbClr val="000000">
                      <a:alpha val="43137"/>
                    </a:srgbClr>
                  </a:outerShdw>
                </a:effectLst>
                <a:latin typeface="Arial Rounded MT Bold" panose="020F0704030504030204" pitchFamily="34" charset="0"/>
              </a:rPr>
              <a:t>It Is Exemplified Through What the World Considers the Least Likely…</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None/>
            </a:pPr>
            <a:r>
              <a:rPr lang="en-US" b="1" dirty="0">
                <a:effectLst>
                  <a:outerShdw blurRad="38100" dist="38100" dir="2700000" algn="tl">
                    <a:srgbClr val="000000">
                      <a:alpha val="43137"/>
                    </a:srgbClr>
                  </a:outerShdw>
                </a:effectLst>
                <a:latin typeface="Arial Rounded MT Bold" panose="020F0704030504030204" pitchFamily="34" charset="0"/>
              </a:rPr>
              <a:t>A Canaanite Woman</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None/>
            </a:pPr>
            <a:r>
              <a:rPr lang="en-US" b="1" dirty="0">
                <a:effectLst>
                  <a:outerShdw blurRad="38100" dist="38100" dir="2700000" algn="tl">
                    <a:srgbClr val="000000">
                      <a:alpha val="43137"/>
                    </a:srgbClr>
                  </a:outerShdw>
                </a:effectLst>
                <a:latin typeface="Arial Rounded MT Bold" panose="020F0704030504030204" pitchFamily="34" charset="0"/>
              </a:rPr>
              <a:t>Her Actions in Crisis Points to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None/>
            </a:pPr>
            <a:r>
              <a:rPr lang="en-US" b="1" dirty="0">
                <a:effectLst>
                  <a:outerShdw blurRad="38100" dist="38100" dir="2700000" algn="tl">
                    <a:srgbClr val="000000">
                      <a:alpha val="43137"/>
                    </a:srgbClr>
                  </a:outerShdw>
                </a:effectLst>
                <a:latin typeface="Arial Rounded MT Bold" panose="020F0704030504030204" pitchFamily="34" charset="0"/>
              </a:rPr>
              <a:t>Mothers First Steps in Spiritual Warfare</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750">
        <p:randomBar/>
      </p:transition>
    </mc:Choice>
    <mc:Fallback>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28600" y="87868"/>
            <a:ext cx="2667000" cy="369332"/>
          </a:xfrm>
          <a:prstGeom prst="rect">
            <a:avLst/>
          </a:prstGeom>
          <a:solidFill>
            <a:schemeClr val="bg1">
              <a:alpha val="80000"/>
            </a:schemeClr>
          </a:solidFill>
          <a:effectLst>
            <a:softEdge rad="31750"/>
          </a:effectLst>
        </p:spPr>
        <p:txBody>
          <a:bodyPr wrap="square" rtlCol="0">
            <a:spAutoFit/>
          </a:bodyPr>
          <a:lstStyle/>
          <a:p>
            <a:pPr algn="ctr"/>
            <a:r>
              <a:rPr lang="en-US" b="1" dirty="0">
                <a:effectLst>
                  <a:outerShdw blurRad="38100" dist="38100" dir="2700000" algn="tl">
                    <a:srgbClr val="000000">
                      <a:alpha val="43137"/>
                    </a:srgbClr>
                  </a:outerShdw>
                </a:effectLst>
              </a:rPr>
              <a:t>Edward Christian Church </a:t>
            </a:r>
            <a:endParaRPr lang="en-US" b="1" dirty="0">
              <a:effectLst>
                <a:outerShdw blurRad="38100" dist="38100" dir="2700000" algn="tl">
                  <a:srgbClr val="000000">
                    <a:alpha val="43137"/>
                  </a:srgbClr>
                </a:outerShdw>
              </a:effectLst>
            </a:endParaRPr>
          </a:p>
        </p:txBody>
      </p:sp>
      <p:sp>
        <p:nvSpPr>
          <p:cNvPr id="4" name="TextBox 3"/>
          <p:cNvSpPr txBox="1"/>
          <p:nvPr/>
        </p:nvSpPr>
        <p:spPr>
          <a:xfrm>
            <a:off x="6629400" y="87868"/>
            <a:ext cx="1828800" cy="369332"/>
          </a:xfrm>
          <a:prstGeom prst="rect">
            <a:avLst/>
          </a:prstGeom>
          <a:solidFill>
            <a:schemeClr val="bg1">
              <a:alpha val="80000"/>
            </a:schemeClr>
          </a:solidFill>
          <a:effectLst>
            <a:softEdge rad="31750"/>
          </a:effectLst>
        </p:spPr>
        <p:txBody>
          <a:bodyPr wrap="square" rtlCol="0">
            <a:spAutoFit/>
          </a:bodyPr>
          <a:lstStyle/>
          <a:p>
            <a:pPr algn="ctr"/>
            <a:r>
              <a:rPr lang="en-US" b="1" dirty="0">
                <a:effectLst>
                  <a:outerShdw blurRad="38100" dist="38100" dir="2700000" algn="tl">
                    <a:srgbClr val="000000">
                      <a:alpha val="43137"/>
                    </a:srgbClr>
                  </a:outerShdw>
                </a:effectLst>
              </a:rPr>
              <a:t>May 12, 2024</a:t>
            </a:r>
            <a:endParaRPr lang="en-US" b="1" dirty="0">
              <a:effectLst>
                <a:outerShdw blurRad="38100" dist="38100" dir="2700000" algn="tl">
                  <a:srgbClr val="000000">
                    <a:alpha val="43137"/>
                  </a:srgbClr>
                </a:outerShdw>
              </a:effectLst>
            </a:endParaRPr>
          </a:p>
        </p:txBody>
      </p:sp>
      <p:sp>
        <p:nvSpPr>
          <p:cNvPr id="5" name="TextBox 4"/>
          <p:cNvSpPr txBox="1"/>
          <p:nvPr/>
        </p:nvSpPr>
        <p:spPr>
          <a:xfrm>
            <a:off x="3276600" y="1219200"/>
            <a:ext cx="4495800" cy="1323439"/>
          </a:xfrm>
          <a:prstGeom prst="rect">
            <a:avLst/>
          </a:prstGeom>
          <a:solidFill>
            <a:schemeClr val="bg1">
              <a:alpha val="80000"/>
            </a:schemeClr>
          </a:solidFill>
          <a:effectLst>
            <a:softEdge rad="31750"/>
          </a:effectLst>
        </p:spPr>
        <p:txBody>
          <a:bodyPr wrap="square" rtlCol="0">
            <a:spAutoFit/>
          </a:bodyPr>
          <a:lstStyle/>
          <a:p>
            <a:pPr algn="ctr"/>
            <a:r>
              <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Mothers and </a:t>
            </a:r>
            <a:endPar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r>
              <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Spiritual Warfare</a:t>
            </a:r>
            <a:endParaRPr lang="en-US" sz="4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6" name="TextBox 5"/>
          <p:cNvSpPr txBox="1"/>
          <p:nvPr/>
        </p:nvSpPr>
        <p:spPr>
          <a:xfrm>
            <a:off x="4800600" y="3505200"/>
            <a:ext cx="3733800" cy="646331"/>
          </a:xfrm>
          <a:prstGeom prst="rect">
            <a:avLst/>
          </a:prstGeom>
          <a:solidFill>
            <a:schemeClr val="bg1">
              <a:alpha val="80000"/>
            </a:schemeClr>
          </a:solidFill>
          <a:effectLst>
            <a:softEdge rad="31750"/>
          </a:effectLst>
        </p:spPr>
        <p:txBody>
          <a:bodyPr wrap="square" rtlCol="0">
            <a:spAutoFit/>
          </a:bodyPr>
          <a:lstStyle/>
          <a:p>
            <a:r>
              <a:rPr lang="en-US" sz="36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Matthew 15:21</a:t>
            </a:r>
            <a:endParaRPr lang="en-US" sz="36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7" name="TextBox 6"/>
          <p:cNvSpPr txBox="1"/>
          <p:nvPr/>
        </p:nvSpPr>
        <p:spPr>
          <a:xfrm>
            <a:off x="5029200" y="5638800"/>
            <a:ext cx="3886200" cy="584775"/>
          </a:xfrm>
          <a:prstGeom prst="rect">
            <a:avLst/>
          </a:prstGeom>
          <a:solidFill>
            <a:schemeClr val="bg1">
              <a:alpha val="80000"/>
            </a:schemeClr>
          </a:solidFill>
          <a:effectLst>
            <a:softEdge rad="31750"/>
          </a:effectLst>
        </p:spPr>
        <p:txBody>
          <a:bodyPr wrap="square" rtlCol="0">
            <a:spAutoFit/>
          </a:bodyPr>
          <a:lstStyle/>
          <a:p>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Mother’s Day 2024</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3000"/>
                                        <p:tgtEl>
                                          <p:spTgt spid="5"/>
                                        </p:tgtEl>
                                      </p:cBhvr>
                                    </p:animEffect>
                                  </p:childTnLst>
                                </p:cTn>
                              </p:par>
                            </p:childTnLst>
                          </p:cTn>
                        </p:par>
                        <p:par>
                          <p:cTn id="8" fill="hold">
                            <p:stCondLst>
                              <p:cond delay="3000"/>
                            </p:stCondLst>
                            <p:childTnLst>
                              <p:par>
                                <p:cTn id="9" presetID="5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70" decel="100000"/>
                                        <p:tgtEl>
                                          <p:spTgt spid="6"/>
                                        </p:tgtEl>
                                      </p:cBhvr>
                                    </p:animEffect>
                                    <p:animScale>
                                      <p:cBhvr>
                                        <p:cTn id="12" dur="770" decel="100000"/>
                                        <p:tgtEl>
                                          <p:spTgt spid="6"/>
                                        </p:tgtEl>
                                      </p:cBhvr>
                                      <p:from x="10000" y="10000"/>
                                      <p:to x="200000" y="450000"/>
                                    </p:animScale>
                                    <p:animScale>
                                      <p:cBhvr>
                                        <p:cTn id="13" dur="1230" accel="100000" fill="hold">
                                          <p:stCondLst>
                                            <p:cond delay="770"/>
                                          </p:stCondLst>
                                        </p:cTn>
                                        <p:tgtEl>
                                          <p:spTgt spid="6"/>
                                        </p:tgtEl>
                                      </p:cBhvr>
                                      <p:from x="200000" y="450000"/>
                                      <p:to x="100000" y="100000"/>
                                    </p:animScale>
                                    <p:set>
                                      <p:cBhvr>
                                        <p:cTn id="14" dur="770" fill="hold"/>
                                        <p:tgtEl>
                                          <p:spTgt spid="6"/>
                                        </p:tgtEl>
                                        <p:attrNameLst>
                                          <p:attrName>ppt_x</p:attrName>
                                        </p:attrNameLst>
                                      </p:cBhvr>
                                      <p:to>
                                        <p:strVal val="(0.5)"/>
                                      </p:to>
                                    </p:set>
                                    <p:anim from="(0.5)" to="(#ppt_x)" calcmode="lin" valueType="num">
                                      <p:cBhvr>
                                        <p:cTn id="15" dur="1230" accel="100000" fill="hold">
                                          <p:stCondLst>
                                            <p:cond delay="770"/>
                                          </p:stCondLst>
                                        </p:cTn>
                                        <p:tgtEl>
                                          <p:spTgt spid="6"/>
                                        </p:tgtEl>
                                        <p:attrNameLst>
                                          <p:attrName>ppt_x</p:attrName>
                                        </p:attrNameLst>
                                      </p:cBhvr>
                                    </p:anim>
                                    <p:set>
                                      <p:cBhvr>
                                        <p:cTn id="16" dur="770" fill="hold"/>
                                        <p:tgtEl>
                                          <p:spTgt spid="6"/>
                                        </p:tgtEl>
                                        <p:attrNameLst>
                                          <p:attrName>ppt_y</p:attrName>
                                        </p:attrNameLst>
                                      </p:cBhvr>
                                      <p:to>
                                        <p:strVal val="(#ppt_y+0.4)"/>
                                      </p:to>
                                    </p:set>
                                    <p:anim from="(#ppt_y+0.4)" to="(#ppt_y)" calcmode="lin" valueType="num">
                                      <p:cBhvr>
                                        <p:cTn id="17" dur="1230" accel="100000" fill="hold">
                                          <p:stCondLst>
                                            <p:cond delay="770"/>
                                          </p:stCondLst>
                                        </p:cTn>
                                        <p:tgtEl>
                                          <p:spTgt spid="6"/>
                                        </p:tgtEl>
                                        <p:attrNameLst>
                                          <p:attrName>ppt_y</p:attrName>
                                        </p:attrNameLst>
                                      </p:cBhvr>
                                    </p:anim>
                                  </p:childTnLst>
                                </p:cTn>
                              </p:par>
                              <p:par>
                                <p:cTn id="18" presetID="38" presetClass="entr" presetSubtype="0" accel="50000" fill="hold" grpId="0" nodeType="withEffect">
                                  <p:stCondLst>
                                    <p:cond delay="0"/>
                                  </p:stCondLst>
                                  <p:iterate type="lt">
                                    <p:tmPct val="50000"/>
                                  </p:iterate>
                                  <p:childTnLst>
                                    <p:set>
                                      <p:cBhvr>
                                        <p:cTn id="19" dur="1" fill="hold">
                                          <p:stCondLst>
                                            <p:cond delay="0"/>
                                          </p:stCondLst>
                                        </p:cTn>
                                        <p:tgtEl>
                                          <p:spTgt spid="7"/>
                                        </p:tgtEl>
                                        <p:attrNameLst>
                                          <p:attrName>style.visibility</p:attrName>
                                        </p:attrNameLst>
                                      </p:cBhvr>
                                      <p:to>
                                        <p:strVal val="visible"/>
                                      </p:to>
                                    </p:set>
                                    <p:set>
                                      <p:cBhvr>
                                        <p:cTn id="20" dur="455" fill="hold">
                                          <p:stCondLst>
                                            <p:cond delay="0"/>
                                          </p:stCondLst>
                                        </p:cTn>
                                        <p:tgtEl>
                                          <p:spTgt spid="7"/>
                                        </p:tgtEl>
                                        <p:attrNameLst>
                                          <p:attrName>style.rotation</p:attrName>
                                        </p:attrNameLst>
                                      </p:cBhvr>
                                      <p:to>
                                        <p:strVal val="-45.0"/>
                                      </p:to>
                                    </p:set>
                                    <p:anim calcmode="lin" valueType="num">
                                      <p:cBhvr>
                                        <p:cTn id="21" dur="455" fill="hold">
                                          <p:stCondLst>
                                            <p:cond delay="455"/>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22" dur="455"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23" dur="156" decel="50000" autoRev="1" fill="hold">
                                          <p:stCondLst>
                                            <p:cond delay="455"/>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24" dur="136" fill="hold">
                                          <p:stCondLst>
                                            <p:cond delay="864"/>
                                          </p:stCondLst>
                                        </p:cTn>
                                        <p:tgtEl>
                                          <p:spTgt spid="7"/>
                                        </p:tgtEl>
                                        <p:attrNameLst>
                                          <p:attrName>ppt_y</p:attrName>
                                        </p:attrNameLst>
                                      </p:cBhvr>
                                      <p:tavLst>
                                        <p:tav tm="0">
                                          <p:val>
                                            <p:strVal val="#ppt_y-(0.354*#ppt_w-0.172*#ppt_h)"/>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67483"/>
            <a:ext cx="6248400" cy="884238"/>
          </a:xfrm>
          <a:solidFill>
            <a:schemeClr val="bg1">
              <a:alpha val="80000"/>
            </a:schemeClr>
          </a:solidFill>
          <a:effectLst>
            <a:softEdge rad="31750"/>
          </a:effectLst>
        </p:spPr>
        <p:txBody>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Sayings about Mother</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3" name="Content Placeholder 2"/>
          <p:cNvSpPr>
            <a:spLocks noGrp="1"/>
          </p:cNvSpPr>
          <p:nvPr>
            <p:ph idx="1"/>
          </p:nvPr>
        </p:nvSpPr>
        <p:spPr>
          <a:xfrm>
            <a:off x="152400" y="1840017"/>
            <a:ext cx="8229600" cy="4267200"/>
          </a:xfrm>
          <a:solidFill>
            <a:schemeClr val="bg1">
              <a:alpha val="80000"/>
            </a:schemeClr>
          </a:solidFill>
          <a:effectLst>
            <a:softEdge rad="31750"/>
          </a:effectLst>
        </p:spPr>
        <p:txBody>
          <a:bodyPr>
            <a:normAutofit lnSpcReduction="10000"/>
          </a:bodyPr>
          <a:lstStyle/>
          <a:p>
            <a:r>
              <a:rPr lang="en-US" b="1" dirty="0"/>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 Spanish proverb says: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An Ounce of Mother is Worth a Pound of Clergy</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Abraham Lincoln said: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One is Poor who has a Godly Mother</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spcBef>
                <a:spcPts val="120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 Jewish Proverb may say it Best: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 Child without a Mother is like a Door without a Knob</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spcBef>
                <a:spcPts val="1200"/>
              </a:spcBef>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hand that rocks the cradle is the hand that rules the world.”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-W.R. Wallace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endParaRPr lang="en-US"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2000"/>
                                        <p:tgtEl>
                                          <p:spTgt spid="3">
                                            <p:bg/>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right)">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up)">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right)">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body" idx="1"/>
          </p:nvPr>
        </p:nvSpPr>
        <p:spPr>
          <a:xfrm>
            <a:off x="685800" y="2140634"/>
            <a:ext cx="7924800" cy="4412566"/>
          </a:xfrm>
          <a:solidFill>
            <a:schemeClr val="bg1">
              <a:alpha val="80000"/>
            </a:schemeClr>
          </a:solidFill>
          <a:effectLst>
            <a:softEdge rad="31750"/>
          </a:effectLst>
        </p:spPr>
        <p:txBody>
          <a:bodyPr>
            <a:normAutofit/>
          </a:bodyPr>
          <a:lstStyle/>
          <a:p>
            <a:pPr lvl="0">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She Was a…</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Poor Woman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Husband Never Mentioned</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Outcast: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Birth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Canaanite/ Gentile</a:t>
            </a:r>
            <a:endPar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spcBef>
                <a:spcPts val="0"/>
              </a:spcBef>
              <a:buFont typeface="Courier New" panose="02070309020205020404" pitchFamily="49" charset="0"/>
              <a:buChar char="o"/>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Situation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Daughter/ devil</a:t>
            </a:r>
            <a:endPar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2">
              <a:spcBef>
                <a:spcPts val="0"/>
              </a:spcBef>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Name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2">
              <a:spcBef>
                <a:spcPts val="0"/>
              </a:spcBef>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 Elevated by God</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spcBef>
                <a:spcPts val="120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One of Only 2 Jesus said had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“Great Faith”</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spcBef>
                <a:spcPts val="1200"/>
              </a:spcBef>
              <a:buNone/>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Did She Do to Catch Jesus’ Attention?</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endParaRPr lang="en-US" dirty="0">
              <a:solidFill>
                <a:schemeClr val="bg1"/>
              </a:solidFill>
            </a:endParaRPr>
          </a:p>
        </p:txBody>
      </p:sp>
      <p:sp>
        <p:nvSpPr>
          <p:cNvPr id="5" name="Title 1"/>
          <p:cNvSpPr>
            <a:spLocks noGrp="1"/>
          </p:cNvSpPr>
          <p:nvPr>
            <p:ph type="title"/>
          </p:nvPr>
        </p:nvSpPr>
        <p:spPr>
          <a:xfrm>
            <a:off x="228600" y="0"/>
            <a:ext cx="8382000" cy="1865996"/>
          </a:xfrm>
          <a:solidFill>
            <a:schemeClr val="bg1">
              <a:alpha val="80000"/>
            </a:schemeClr>
          </a:solidFill>
          <a:effectLst>
            <a:softEdge rad="31750"/>
          </a:effectLst>
        </p:spPr>
        <p:txBody>
          <a:bodyPr>
            <a:normAutofit fontScale="90000"/>
          </a:bodyPr>
          <a:lstStyle/>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Don’t Need to Be…</a:t>
            </a:r>
            <a:b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 Great Somebody</a:t>
            </a:r>
            <a:b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…Just Get to a Great God</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2" name="TextBox 1"/>
          <p:cNvSpPr txBox="1"/>
          <p:nvPr/>
        </p:nvSpPr>
        <p:spPr>
          <a:xfrm>
            <a:off x="2209800" y="1981200"/>
            <a:ext cx="5257800" cy="1938992"/>
          </a:xfrm>
          <a:prstGeom prst="rect">
            <a:avLst/>
          </a:prstGeom>
          <a:solidFill>
            <a:schemeClr val="bg1"/>
          </a:solidFill>
        </p:spPr>
        <p:txBody>
          <a:bodyPr wrap="square" rtlCol="0">
            <a:spAutoFit/>
          </a:bodyPr>
          <a:lstStyle/>
          <a:p>
            <a:pPr algn="ctr"/>
            <a:r>
              <a:rPr lang="en-US" sz="4000" b="1" dirty="0">
                <a:effectLst>
                  <a:outerShdw blurRad="38100" dist="38100" dir="2700000" algn="tl">
                    <a:srgbClr val="000000">
                      <a:alpha val="43137"/>
                    </a:srgbClr>
                  </a:outerShdw>
                </a:effectLst>
                <a:latin typeface="Arial Rounded MT Bold" panose="020F0704030504030204" pitchFamily="34" charset="0"/>
              </a:rPr>
              <a:t>We Wrestle Not with </a:t>
            </a:r>
            <a:r>
              <a:rPr lang="en-US" sz="4000" b="1" u="sng" dirty="0">
                <a:effectLst>
                  <a:outerShdw blurRad="38100" dist="38100" dir="2700000" algn="tl">
                    <a:srgbClr val="000000">
                      <a:alpha val="43137"/>
                    </a:srgbClr>
                  </a:outerShdw>
                </a:effectLst>
                <a:latin typeface="Arial Rounded MT Bold" panose="020F0704030504030204" pitchFamily="34" charset="0"/>
              </a:rPr>
              <a:t>Flesh And Blood</a:t>
            </a:r>
            <a:r>
              <a:rPr lang="en-US" sz="4000" b="1" dirty="0">
                <a:effectLst>
                  <a:outerShdw blurRad="38100" dist="38100" dir="2700000" algn="tl">
                    <a:srgbClr val="000000">
                      <a:alpha val="43137"/>
                    </a:srgbClr>
                  </a:outerShdw>
                </a:effectLst>
                <a:latin typeface="Arial Rounded MT Bold" panose="020F0704030504030204" pitchFamily="34" charset="0"/>
              </a:rPr>
              <a:t> </a:t>
            </a:r>
            <a:endParaRPr lang="en-US" sz="4000" b="1" dirty="0">
              <a:effectLst>
                <a:outerShdw blurRad="38100" dist="38100" dir="2700000" algn="tl">
                  <a:srgbClr val="000000">
                    <a:alpha val="43137"/>
                  </a:srgbClr>
                </a:outerShdw>
              </a:effectLst>
              <a:latin typeface="Arial Rounded MT Bold" panose="020F0704030504030204" pitchFamily="34" charset="0"/>
            </a:endParaRPr>
          </a:p>
          <a:p>
            <a:pPr algn="ctr"/>
            <a:r>
              <a:rPr lang="en-US" sz="4000" b="1" dirty="0">
                <a:effectLst>
                  <a:outerShdw blurRad="38100" dist="38100" dir="2700000" algn="tl">
                    <a:srgbClr val="000000">
                      <a:alpha val="43137"/>
                    </a:srgbClr>
                  </a:outerShdw>
                </a:effectLst>
                <a:latin typeface="Arial Rounded MT Bold" panose="020F0704030504030204" pitchFamily="34" charset="0"/>
              </a:rPr>
              <a:t>Eph 6:12</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76">
                                            <p:bg/>
                                          </p:spTgt>
                                        </p:tgtEl>
                                        <p:attrNameLst>
                                          <p:attrName>style.visibility</p:attrName>
                                        </p:attrNameLst>
                                      </p:cBhvr>
                                      <p:to>
                                        <p:strVal val="visible"/>
                                      </p:to>
                                    </p:set>
                                    <p:animEffect transition="in" filter="wipe(down)">
                                      <p:cBhvr>
                                        <p:cTn id="12" dur="2000"/>
                                        <p:tgtEl>
                                          <p:spTgt spid="3076">
                                            <p:bg/>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076">
                                            <p:txEl>
                                              <p:pRg st="0" end="0"/>
                                            </p:txEl>
                                          </p:spTgt>
                                        </p:tgtEl>
                                        <p:attrNameLst>
                                          <p:attrName>style.visibility</p:attrName>
                                        </p:attrNameLst>
                                      </p:cBhvr>
                                      <p:to>
                                        <p:strVal val="visible"/>
                                      </p:to>
                                    </p:set>
                                    <p:animEffect transition="in" filter="wipe(up)">
                                      <p:cBhvr>
                                        <p:cTn id="15" dur="2000"/>
                                        <p:tgtEl>
                                          <p:spTgt spid="307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076">
                                            <p:txEl>
                                              <p:pRg st="1" end="1"/>
                                            </p:txEl>
                                          </p:spTgt>
                                        </p:tgtEl>
                                        <p:attrNameLst>
                                          <p:attrName>style.visibility</p:attrName>
                                        </p:attrNameLst>
                                      </p:cBhvr>
                                      <p:to>
                                        <p:strVal val="visible"/>
                                      </p:to>
                                    </p:set>
                                    <p:animEffect transition="in" filter="wipe(left)">
                                      <p:cBhvr>
                                        <p:cTn id="20" dur="2000"/>
                                        <p:tgtEl>
                                          <p:spTgt spid="307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076">
                                            <p:txEl>
                                              <p:pRg st="2" end="2"/>
                                            </p:txEl>
                                          </p:spTgt>
                                        </p:tgtEl>
                                        <p:attrNameLst>
                                          <p:attrName>style.visibility</p:attrName>
                                        </p:attrNameLst>
                                      </p:cBhvr>
                                      <p:to>
                                        <p:strVal val="visible"/>
                                      </p:to>
                                    </p:set>
                                    <p:animEffect transition="in" filter="wipe(right)">
                                      <p:cBhvr>
                                        <p:cTn id="25" dur="2000"/>
                                        <p:tgtEl>
                                          <p:spTgt spid="3076">
                                            <p:txEl>
                                              <p:pRg st="2" end="2"/>
                                            </p:txEl>
                                          </p:spTgt>
                                        </p:tgtEl>
                                      </p:cBhvr>
                                    </p:animEffect>
                                  </p:childTnLst>
                                </p:cTn>
                              </p:par>
                            </p:childTnLst>
                          </p:cTn>
                        </p:par>
                        <p:par>
                          <p:cTn id="26" fill="hold">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3076">
                                            <p:txEl>
                                              <p:pRg st="3" end="3"/>
                                            </p:txEl>
                                          </p:spTgt>
                                        </p:tgtEl>
                                        <p:attrNameLst>
                                          <p:attrName>style.visibility</p:attrName>
                                        </p:attrNameLst>
                                      </p:cBhvr>
                                      <p:to>
                                        <p:strVal val="visible"/>
                                      </p:to>
                                    </p:set>
                                    <p:animEffect transition="in" filter="wipe(right)">
                                      <p:cBhvr>
                                        <p:cTn id="29" dur="2000"/>
                                        <p:tgtEl>
                                          <p:spTgt spid="3076">
                                            <p:txEl>
                                              <p:pRg st="3" end="3"/>
                                            </p:txEl>
                                          </p:spTgt>
                                        </p:tgtEl>
                                      </p:cBhvr>
                                    </p:animEffect>
                                  </p:childTnLst>
                                </p:cTn>
                              </p:par>
                            </p:childTnLst>
                          </p:cTn>
                        </p:par>
                        <p:par>
                          <p:cTn id="30" fill="hold">
                            <p:stCondLst>
                              <p:cond delay="4000"/>
                            </p:stCondLst>
                            <p:childTnLst>
                              <p:par>
                                <p:cTn id="31" presetID="22" presetClass="entr" presetSubtype="2" fill="hold" grpId="0" nodeType="afterEffect">
                                  <p:stCondLst>
                                    <p:cond delay="0"/>
                                  </p:stCondLst>
                                  <p:childTnLst>
                                    <p:set>
                                      <p:cBhvr>
                                        <p:cTn id="32" dur="1" fill="hold">
                                          <p:stCondLst>
                                            <p:cond delay="0"/>
                                          </p:stCondLst>
                                        </p:cTn>
                                        <p:tgtEl>
                                          <p:spTgt spid="3076">
                                            <p:txEl>
                                              <p:pRg st="4" end="4"/>
                                            </p:txEl>
                                          </p:spTgt>
                                        </p:tgtEl>
                                        <p:attrNameLst>
                                          <p:attrName>style.visibility</p:attrName>
                                        </p:attrNameLst>
                                      </p:cBhvr>
                                      <p:to>
                                        <p:strVal val="visible"/>
                                      </p:to>
                                    </p:set>
                                    <p:animEffect transition="in" filter="wipe(right)">
                                      <p:cBhvr>
                                        <p:cTn id="33" dur="2000"/>
                                        <p:tgtEl>
                                          <p:spTgt spid="307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76">
                                            <p:txEl>
                                              <p:pRg st="5" end="5"/>
                                            </p:txEl>
                                          </p:spTgt>
                                        </p:tgtEl>
                                        <p:attrNameLst>
                                          <p:attrName>style.visibility</p:attrName>
                                        </p:attrNameLst>
                                      </p:cBhvr>
                                      <p:to>
                                        <p:strVal val="visible"/>
                                      </p:to>
                                    </p:set>
                                    <p:animEffect transition="in" filter="wipe(down)">
                                      <p:cBhvr>
                                        <p:cTn id="38" dur="2000"/>
                                        <p:tgtEl>
                                          <p:spTgt spid="3076">
                                            <p:txEl>
                                              <p:pRg st="5" end="5"/>
                                            </p:txEl>
                                          </p:spTgt>
                                        </p:tgtEl>
                                      </p:cBhvr>
                                    </p:animEffect>
                                  </p:childTnLst>
                                </p:cTn>
                              </p:par>
                            </p:childTnLst>
                          </p:cTn>
                        </p:par>
                        <p:par>
                          <p:cTn id="39" fill="hold">
                            <p:stCondLst>
                              <p:cond delay="2000"/>
                            </p:stCondLst>
                            <p:childTnLst>
                              <p:par>
                                <p:cTn id="40" presetID="22" presetClass="entr" presetSubtype="1" fill="hold" grpId="0" nodeType="afterEffect">
                                  <p:stCondLst>
                                    <p:cond delay="0"/>
                                  </p:stCondLst>
                                  <p:childTnLst>
                                    <p:set>
                                      <p:cBhvr>
                                        <p:cTn id="41" dur="1" fill="hold">
                                          <p:stCondLst>
                                            <p:cond delay="0"/>
                                          </p:stCondLst>
                                        </p:cTn>
                                        <p:tgtEl>
                                          <p:spTgt spid="3076">
                                            <p:txEl>
                                              <p:pRg st="6" end="6"/>
                                            </p:txEl>
                                          </p:spTgt>
                                        </p:tgtEl>
                                        <p:attrNameLst>
                                          <p:attrName>style.visibility</p:attrName>
                                        </p:attrNameLst>
                                      </p:cBhvr>
                                      <p:to>
                                        <p:strVal val="visible"/>
                                      </p:to>
                                    </p:set>
                                    <p:animEffect transition="in" filter="wipe(up)">
                                      <p:cBhvr>
                                        <p:cTn id="42" dur="2000"/>
                                        <p:tgtEl>
                                          <p:spTgt spid="307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076">
                                            <p:txEl>
                                              <p:pRg st="7" end="7"/>
                                            </p:txEl>
                                          </p:spTgt>
                                        </p:tgtEl>
                                        <p:attrNameLst>
                                          <p:attrName>style.visibility</p:attrName>
                                        </p:attrNameLst>
                                      </p:cBhvr>
                                      <p:to>
                                        <p:strVal val="visible"/>
                                      </p:to>
                                    </p:set>
                                    <p:animEffect transition="in" filter="wipe(up)">
                                      <p:cBhvr>
                                        <p:cTn id="47" dur="2000"/>
                                        <p:tgtEl>
                                          <p:spTgt spid="307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076">
                                            <p:txEl>
                                              <p:pRg st="8" end="8"/>
                                            </p:txEl>
                                          </p:spTgt>
                                        </p:tgtEl>
                                        <p:attrNameLst>
                                          <p:attrName>style.visibility</p:attrName>
                                        </p:attrNameLst>
                                      </p:cBhvr>
                                      <p:to>
                                        <p:strVal val="visible"/>
                                      </p:to>
                                    </p:set>
                                    <p:animEffect transition="in" filter="wipe(up)">
                                      <p:cBhvr>
                                        <p:cTn id="52" dur="2000"/>
                                        <p:tgtEl>
                                          <p:spTgt spid="30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uiExpand="1"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body" idx="1"/>
          </p:nvPr>
        </p:nvSpPr>
        <p:spPr>
          <a:xfrm>
            <a:off x="1745566" y="3733801"/>
            <a:ext cx="7391400" cy="3124199"/>
          </a:xfrm>
          <a:solidFill>
            <a:schemeClr val="bg1">
              <a:alpha val="80000"/>
            </a:schemeClr>
          </a:solidFill>
        </p:spPr>
        <p:txBody>
          <a:bodyPr>
            <a:normAutofit/>
          </a:bodyPr>
          <a:lstStyle/>
          <a:p>
            <a:pPr lvl="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Mark 7:26</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She Stepped Beyond Own Crisis’… </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Identity (</a:t>
            </a:r>
            <a:r>
              <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Nobody –Unnamed</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Inferiority (</a:t>
            </a:r>
            <a:r>
              <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Woman</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Prejudice (</a:t>
            </a:r>
            <a:r>
              <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Gentile / Canaanite</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5" name="Title 1"/>
          <p:cNvSpPr>
            <a:spLocks noGrp="1"/>
          </p:cNvSpPr>
          <p:nvPr>
            <p:ph type="title"/>
          </p:nvPr>
        </p:nvSpPr>
        <p:spPr>
          <a:xfrm>
            <a:off x="457200" y="274638"/>
            <a:ext cx="6629400" cy="868362"/>
          </a:xfrm>
          <a:solidFill>
            <a:schemeClr val="bg1">
              <a:alpha val="80000"/>
            </a:schemeClr>
          </a:solidFill>
        </p:spPr>
        <p:txBody>
          <a:bodyPr>
            <a:normAutofit fontScale="90000"/>
          </a:bodyPr>
          <a:lstStyle/>
          <a:p>
            <a:pPr algn="l"/>
            <a:b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Overcome Great Excuses</a:t>
            </a:r>
            <a:br>
              <a:rPr lang="en-US" dirty="0"/>
            </a:b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3" name="TextBox 2"/>
          <p:cNvSpPr txBox="1"/>
          <p:nvPr/>
        </p:nvSpPr>
        <p:spPr>
          <a:xfrm>
            <a:off x="2209800" y="1981200"/>
            <a:ext cx="5257800" cy="1938992"/>
          </a:xfrm>
          <a:prstGeom prst="rect">
            <a:avLst/>
          </a:prstGeom>
          <a:solidFill>
            <a:schemeClr val="bg1"/>
          </a:solidFill>
        </p:spPr>
        <p:txBody>
          <a:bodyPr wrap="square" rtlCol="0">
            <a:spAutoFit/>
          </a:bodyPr>
          <a:lstStyle/>
          <a:p>
            <a:pPr algn="ctr"/>
            <a:r>
              <a:rPr lang="en-US" sz="4000" b="1" u="sng" dirty="0">
                <a:effectLst>
                  <a:outerShdw blurRad="38100" dist="38100" dir="2700000" algn="tl">
                    <a:srgbClr val="000000">
                      <a:alpha val="43137"/>
                    </a:srgbClr>
                  </a:outerShdw>
                </a:effectLst>
                <a:latin typeface="Arial Rounded MT Bold" panose="020F0704030504030204" pitchFamily="34" charset="0"/>
              </a:rPr>
              <a:t>We Wrestle </a:t>
            </a:r>
            <a:r>
              <a:rPr lang="en-US" sz="4000" b="1" dirty="0">
                <a:effectLst>
                  <a:outerShdw blurRad="38100" dist="38100" dir="2700000" algn="tl">
                    <a:srgbClr val="000000">
                      <a:alpha val="43137"/>
                    </a:srgbClr>
                  </a:outerShdw>
                </a:effectLst>
                <a:latin typeface="Arial Rounded MT Bold" panose="020F0704030504030204" pitchFamily="34" charset="0"/>
              </a:rPr>
              <a:t>Not with Flesh And Blood </a:t>
            </a:r>
            <a:endParaRPr lang="en-US" sz="4000" b="1" dirty="0">
              <a:effectLst>
                <a:outerShdw blurRad="38100" dist="38100" dir="2700000" algn="tl">
                  <a:srgbClr val="000000">
                    <a:alpha val="43137"/>
                  </a:srgbClr>
                </a:outerShdw>
              </a:effectLst>
              <a:latin typeface="Arial Rounded MT Bold" panose="020F0704030504030204" pitchFamily="34" charset="0"/>
            </a:endParaRPr>
          </a:p>
          <a:p>
            <a:pPr algn="ctr"/>
            <a:r>
              <a:rPr lang="en-US" sz="4000" b="1" dirty="0">
                <a:effectLst>
                  <a:outerShdw blurRad="38100" dist="38100" dir="2700000" algn="tl">
                    <a:srgbClr val="000000">
                      <a:alpha val="43137"/>
                    </a:srgbClr>
                  </a:outerShdw>
                </a:effectLst>
                <a:latin typeface="Arial Rounded MT Bold" panose="020F0704030504030204" pitchFamily="34" charset="0"/>
              </a:rPr>
              <a:t>Eph 6:12</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25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6">
                                            <p:bg/>
                                          </p:spTgt>
                                        </p:tgtEl>
                                        <p:attrNameLst>
                                          <p:attrName>style.visibility</p:attrName>
                                        </p:attrNameLst>
                                      </p:cBhvr>
                                      <p:to>
                                        <p:strVal val="visible"/>
                                      </p:to>
                                    </p:set>
                                    <p:anim calcmode="lin" valueType="num">
                                      <p:cBhvr additive="base">
                                        <p:cTn id="7" dur="2000" fill="hold"/>
                                        <p:tgtEl>
                                          <p:spTgt spid="3076">
                                            <p:bg/>
                                          </p:spTgt>
                                        </p:tgtEl>
                                        <p:attrNameLst>
                                          <p:attrName>ppt_x</p:attrName>
                                        </p:attrNameLst>
                                      </p:cBhvr>
                                      <p:tavLst>
                                        <p:tav tm="0">
                                          <p:val>
                                            <p:strVal val="0-#ppt_w/2"/>
                                          </p:val>
                                        </p:tav>
                                        <p:tav tm="100000">
                                          <p:val>
                                            <p:strVal val="#ppt_x"/>
                                          </p:val>
                                        </p:tav>
                                      </p:tavLst>
                                    </p:anim>
                                    <p:anim calcmode="lin" valueType="num">
                                      <p:cBhvr additive="base">
                                        <p:cTn id="8" dur="2000" fill="hold"/>
                                        <p:tgtEl>
                                          <p:spTgt spid="3076">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076">
                                            <p:txEl>
                                              <p:pRg st="0" end="0"/>
                                            </p:txEl>
                                          </p:spTgt>
                                        </p:tgtEl>
                                        <p:attrNameLst>
                                          <p:attrName>style.visibility</p:attrName>
                                        </p:attrNameLst>
                                      </p:cBhvr>
                                      <p:to>
                                        <p:strVal val="visible"/>
                                      </p:to>
                                    </p:set>
                                    <p:anim calcmode="lin" valueType="num">
                                      <p:cBhvr additive="base">
                                        <p:cTn id="11" dur="2000" fill="hold"/>
                                        <p:tgtEl>
                                          <p:spTgt spid="3076">
                                            <p:txEl>
                                              <p:pRg st="0" end="0"/>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307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2" fill="hold" grpId="0" nodeType="afterEffect">
                                  <p:stCondLst>
                                    <p:cond delay="0"/>
                                  </p:stCondLst>
                                  <p:childTnLst>
                                    <p:set>
                                      <p:cBhvr>
                                        <p:cTn id="15" dur="1" fill="hold">
                                          <p:stCondLst>
                                            <p:cond delay="0"/>
                                          </p:stCondLst>
                                        </p:cTn>
                                        <p:tgtEl>
                                          <p:spTgt spid="3076">
                                            <p:txEl>
                                              <p:pRg st="1" end="1"/>
                                            </p:txEl>
                                          </p:spTgt>
                                        </p:tgtEl>
                                        <p:attrNameLst>
                                          <p:attrName>style.visibility</p:attrName>
                                        </p:attrNameLst>
                                      </p:cBhvr>
                                      <p:to>
                                        <p:strVal val="visible"/>
                                      </p:to>
                                    </p:set>
                                    <p:anim calcmode="lin" valueType="num">
                                      <p:cBhvr additive="base">
                                        <p:cTn id="16" dur="2000" fill="hold"/>
                                        <p:tgtEl>
                                          <p:spTgt spid="3076">
                                            <p:txEl>
                                              <p:pRg st="1" end="1"/>
                                            </p:txEl>
                                          </p:spTgt>
                                        </p:tgtEl>
                                        <p:attrNameLst>
                                          <p:attrName>ppt_x</p:attrName>
                                        </p:attrNameLst>
                                      </p:cBhvr>
                                      <p:tavLst>
                                        <p:tav tm="0">
                                          <p:val>
                                            <p:strVal val="1+#ppt_w/2"/>
                                          </p:val>
                                        </p:tav>
                                        <p:tav tm="100000">
                                          <p:val>
                                            <p:strVal val="#ppt_x"/>
                                          </p:val>
                                        </p:tav>
                                      </p:tavLst>
                                    </p:anim>
                                    <p:anim calcmode="lin" valueType="num">
                                      <p:cBhvr additive="base">
                                        <p:cTn id="17" dur="2000" fill="hold"/>
                                        <p:tgtEl>
                                          <p:spTgt spid="30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76">
                                            <p:txEl>
                                              <p:pRg st="2" end="2"/>
                                            </p:txEl>
                                          </p:spTgt>
                                        </p:tgtEl>
                                        <p:attrNameLst>
                                          <p:attrName>style.visibility</p:attrName>
                                        </p:attrNameLst>
                                      </p:cBhvr>
                                      <p:to>
                                        <p:strVal val="visible"/>
                                      </p:to>
                                    </p:set>
                                    <p:anim calcmode="lin" valueType="num">
                                      <p:cBhvr additive="base">
                                        <p:cTn id="22" dur="2000" fill="hold"/>
                                        <p:tgtEl>
                                          <p:spTgt spid="3076">
                                            <p:txEl>
                                              <p:pRg st="2" end="2"/>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0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076">
                                            <p:txEl>
                                              <p:pRg st="3" end="3"/>
                                            </p:txEl>
                                          </p:spTgt>
                                        </p:tgtEl>
                                        <p:attrNameLst>
                                          <p:attrName>style.visibility</p:attrName>
                                        </p:attrNameLst>
                                      </p:cBhvr>
                                      <p:to>
                                        <p:strVal val="visible"/>
                                      </p:to>
                                    </p:set>
                                    <p:anim calcmode="lin" valueType="num">
                                      <p:cBhvr additive="base">
                                        <p:cTn id="28" dur="2000" fill="hold"/>
                                        <p:tgtEl>
                                          <p:spTgt spid="3076">
                                            <p:txEl>
                                              <p:pRg st="3" end="3"/>
                                            </p:txEl>
                                          </p:spTgt>
                                        </p:tgtEl>
                                        <p:attrNameLst>
                                          <p:attrName>ppt_x</p:attrName>
                                        </p:attrNameLst>
                                      </p:cBhvr>
                                      <p:tavLst>
                                        <p:tav tm="0">
                                          <p:val>
                                            <p:strVal val="#ppt_x"/>
                                          </p:val>
                                        </p:tav>
                                        <p:tav tm="100000">
                                          <p:val>
                                            <p:strVal val="#ppt_x"/>
                                          </p:val>
                                        </p:tav>
                                      </p:tavLst>
                                    </p:anim>
                                    <p:anim calcmode="lin" valueType="num">
                                      <p:cBhvr additive="base">
                                        <p:cTn id="29" dur="2000" fill="hold"/>
                                        <p:tgtEl>
                                          <p:spTgt spid="307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076">
                                            <p:txEl>
                                              <p:pRg st="4" end="4"/>
                                            </p:txEl>
                                          </p:spTgt>
                                        </p:tgtEl>
                                        <p:attrNameLst>
                                          <p:attrName>style.visibility</p:attrName>
                                        </p:attrNameLst>
                                      </p:cBhvr>
                                      <p:to>
                                        <p:strVal val="visible"/>
                                      </p:to>
                                    </p:set>
                                    <p:anim calcmode="lin" valueType="num">
                                      <p:cBhvr additive="base">
                                        <p:cTn id="34" dur="2000" fill="hold"/>
                                        <p:tgtEl>
                                          <p:spTgt spid="3076">
                                            <p:txEl>
                                              <p:pRg st="4" end="4"/>
                                            </p:txEl>
                                          </p:spTgt>
                                        </p:tgtEl>
                                        <p:attrNameLst>
                                          <p:attrName>ppt_x</p:attrName>
                                        </p:attrNameLst>
                                      </p:cBhvr>
                                      <p:tavLst>
                                        <p:tav tm="0">
                                          <p:val>
                                            <p:strVal val="#ppt_x"/>
                                          </p:val>
                                        </p:tav>
                                        <p:tav tm="100000">
                                          <p:val>
                                            <p:strVal val="#ppt_x"/>
                                          </p:val>
                                        </p:tav>
                                      </p:tavLst>
                                    </p:anim>
                                    <p:anim calcmode="lin" valueType="num">
                                      <p:cBhvr additive="base">
                                        <p:cTn id="35" dur="2000" fill="hold"/>
                                        <p:tgtEl>
                                          <p:spTgt spid="307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body" idx="1"/>
          </p:nvPr>
        </p:nvSpPr>
        <p:spPr>
          <a:xfrm>
            <a:off x="228600" y="2743200"/>
            <a:ext cx="8686800" cy="4038600"/>
          </a:xfrm>
          <a:solidFill>
            <a:schemeClr val="bg1">
              <a:alpha val="90000"/>
            </a:schemeClr>
          </a:solidFill>
        </p:spPr>
        <p:txBody>
          <a:bodyPr>
            <a:normAutofit fontScale="85000" lnSpcReduction="10000"/>
          </a:bodyPr>
          <a:lstStyle/>
          <a:p>
            <a:pPr lvl="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Her Love was Powerful than Her…</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buFont typeface="Arial" panose="020B0604020202020204" pitchFamily="34" charset="0"/>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buFont typeface="Arial" panose="020B0604020202020204" pitchFamily="34" charset="0"/>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Shame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nSpc>
                <a:spcPct val="110000"/>
              </a:lnSpc>
              <a:spcBef>
                <a:spcPts val="0"/>
              </a:spcBef>
              <a:buFont typeface="Arial" panose="020B0604020202020204" pitchFamily="34" charset="0"/>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Hardship and Sacrifice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nSpc>
                <a:spcPct val="120000"/>
              </a:lnSpc>
              <a:spcBef>
                <a:spcPts val="1200"/>
              </a:spcBef>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1 Peter 4:8, </a:t>
            </a:r>
            <a:r>
              <a:rPr lang="en-US" i="1" dirty="0">
                <a:effectLst>
                  <a:outerShdw blurRad="38100" dist="38100" dir="2700000" algn="tl">
                    <a:srgbClr val="000000">
                      <a:alpha val="43137"/>
                    </a:srgbClr>
                  </a:outerShdw>
                </a:effectLst>
                <a:latin typeface="Arial Rounded MT Bold" panose="020F0704030504030204" pitchFamily="34" charset="0"/>
              </a:rPr>
              <a:t>“…love covers a multitude of sins” </a:t>
            </a:r>
            <a:endParaRPr lang="en-US" i="1"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1200"/>
              </a:spcBef>
              <a:buFont typeface="Wingdings" panose="05000000000000000000" pitchFamily="2" charset="2"/>
              <a:buChar char="§"/>
            </a:pPr>
            <a:r>
              <a:rPr lang="en-US" b="1" dirty="0">
                <a:effectLst>
                  <a:outerShdw blurRad="38100" dist="38100" dir="2700000" algn="tl">
                    <a:srgbClr val="000000">
                      <a:alpha val="43137"/>
                    </a:srgbClr>
                  </a:outerShdw>
                </a:effectLst>
                <a:latin typeface="Arial Rounded MT Bold" panose="020F0704030504030204" pitchFamily="34" charset="0"/>
              </a:rPr>
              <a:t>1 John 4:18, </a:t>
            </a:r>
            <a:r>
              <a:rPr lang="en-US" b="1" i="1" dirty="0">
                <a:effectLst>
                  <a:outerShdw blurRad="38100" dist="38100" dir="2700000" algn="tl">
                    <a:srgbClr val="000000">
                      <a:alpha val="43137"/>
                    </a:srgbClr>
                  </a:outerShdw>
                </a:effectLst>
                <a:latin typeface="Arial Rounded MT Bold" panose="020F0704030504030204" pitchFamily="34" charset="0"/>
              </a:rPr>
              <a:t>“</a:t>
            </a:r>
            <a:r>
              <a:rPr lang="en-US" i="1" baseline="30000" dirty="0">
                <a:effectLst>
                  <a:outerShdw blurRad="38100" dist="38100" dir="2700000" algn="tl">
                    <a:srgbClr val="000000">
                      <a:alpha val="43137"/>
                    </a:srgbClr>
                  </a:outerShdw>
                </a:effectLst>
                <a:latin typeface="Arial Rounded MT Bold" panose="020F0704030504030204" pitchFamily="34" charset="0"/>
              </a:rPr>
              <a:t> </a:t>
            </a:r>
            <a:r>
              <a:rPr lang="en-US" i="1" dirty="0">
                <a:effectLst>
                  <a:outerShdw blurRad="38100" dist="38100" dir="2700000" algn="tl">
                    <a:srgbClr val="000000">
                      <a:alpha val="43137"/>
                    </a:srgbClr>
                  </a:outerShdw>
                </a:effectLst>
                <a:latin typeface="Arial Rounded MT Bold" panose="020F0704030504030204" pitchFamily="34" charset="0"/>
              </a:rPr>
              <a:t>There is no fear in love; but perfect love casteth out fear: because fear hath torment. He that feareth is not made perfect in love”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5" name="Title 1"/>
          <p:cNvSpPr>
            <a:spLocks noGrp="1"/>
          </p:cNvSpPr>
          <p:nvPr>
            <p:ph type="title"/>
          </p:nvPr>
        </p:nvSpPr>
        <p:spPr>
          <a:xfrm>
            <a:off x="1447800" y="304800"/>
            <a:ext cx="7696200" cy="1143000"/>
          </a:xfrm>
          <a:solidFill>
            <a:schemeClr val="bg1">
              <a:alpha val="80000"/>
            </a:schemeClr>
          </a:solidFill>
        </p:spPr>
        <p:txBody>
          <a:bodyPr>
            <a:normAutofit/>
          </a:bodyPr>
          <a:lstStyle/>
          <a:p>
            <a:pPr algn="l"/>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Empowered By Great Love</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2" name="TextBox 1"/>
          <p:cNvSpPr txBox="1"/>
          <p:nvPr/>
        </p:nvSpPr>
        <p:spPr>
          <a:xfrm>
            <a:off x="1447800" y="1981200"/>
            <a:ext cx="6019800" cy="3170099"/>
          </a:xfrm>
          <a:prstGeom prst="rect">
            <a:avLst/>
          </a:prstGeom>
          <a:solidFill>
            <a:schemeClr val="bg1"/>
          </a:solidFill>
        </p:spPr>
        <p:txBody>
          <a:bodyPr wrap="square" rtlCol="0">
            <a:spAutoFit/>
          </a:bodyPr>
          <a:lstStyle/>
          <a:p>
            <a:pPr algn="ctr"/>
            <a:r>
              <a:rPr lang="en-US" sz="4000" b="1" dirty="0">
                <a:effectLst>
                  <a:outerShdw blurRad="38100" dist="38100" dir="2700000" algn="tl">
                    <a:srgbClr val="000000">
                      <a:alpha val="43137"/>
                    </a:srgbClr>
                  </a:outerShdw>
                </a:effectLst>
                <a:latin typeface="Arial Rounded MT Bold" panose="020F0704030504030204" pitchFamily="34" charset="0"/>
              </a:rPr>
              <a:t>1 Cor 16:13-14 NKJV</a:t>
            </a:r>
            <a:endParaRPr lang="en-US" sz="4000" b="1" dirty="0">
              <a:effectLst>
                <a:outerShdw blurRad="38100" dist="38100" dir="2700000" algn="tl">
                  <a:srgbClr val="000000">
                    <a:alpha val="43137"/>
                  </a:srgbClr>
                </a:outerShdw>
              </a:effectLst>
              <a:latin typeface="Arial Rounded MT Bold" panose="020F0704030504030204" pitchFamily="34" charset="0"/>
            </a:endParaRPr>
          </a:p>
          <a:p>
            <a:pPr algn="ctr"/>
            <a:r>
              <a:rPr lang="en-US" sz="4000" b="1" dirty="0">
                <a:effectLst>
                  <a:outerShdw blurRad="38100" dist="38100" dir="2700000" algn="tl">
                    <a:srgbClr val="000000">
                      <a:alpha val="43137"/>
                    </a:srgbClr>
                  </a:outerShdw>
                </a:effectLst>
                <a:latin typeface="Arial Rounded MT Bold" panose="020F0704030504030204" pitchFamily="34" charset="0"/>
              </a:rPr>
              <a:t>Watch, stand fast in the faith, be brave, be strong. Let all be done with love</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6">
                                            <p:bg/>
                                          </p:spTgt>
                                        </p:tgtEl>
                                        <p:attrNameLst>
                                          <p:attrName>style.visibility</p:attrName>
                                        </p:attrNameLst>
                                      </p:cBhvr>
                                      <p:to>
                                        <p:strVal val="visible"/>
                                      </p:to>
                                    </p:set>
                                    <p:animEffect transition="in" filter="randombar(vertical)">
                                      <p:cBhvr>
                                        <p:cTn id="7" dur="1000"/>
                                        <p:tgtEl>
                                          <p:spTgt spid="3076">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3076">
                                            <p:txEl>
                                              <p:pRg st="0" end="0"/>
                                            </p:txEl>
                                          </p:spTgt>
                                        </p:tgtEl>
                                        <p:attrNameLst>
                                          <p:attrName>style.visibility</p:attrName>
                                        </p:attrNameLst>
                                      </p:cBhvr>
                                      <p:to>
                                        <p:strVal val="visible"/>
                                      </p:to>
                                    </p:set>
                                    <p:animEffect transition="in" filter="randombar(vertical)">
                                      <p:cBhvr>
                                        <p:cTn id="10" dur="1000"/>
                                        <p:tgtEl>
                                          <p:spTgt spid="3076">
                                            <p:txEl>
                                              <p:pRg st="0" end="0"/>
                                            </p:txEl>
                                          </p:spTgt>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076">
                                            <p:txEl>
                                              <p:pRg st="1" end="1"/>
                                            </p:txEl>
                                          </p:spTgt>
                                        </p:tgtEl>
                                        <p:attrNameLst>
                                          <p:attrName>style.visibility</p:attrName>
                                        </p:attrNameLst>
                                      </p:cBhvr>
                                      <p:to>
                                        <p:strVal val="visible"/>
                                      </p:to>
                                    </p:set>
                                    <p:animEffect transition="in" filter="randombar(horizontal)">
                                      <p:cBhvr>
                                        <p:cTn id="14" dur="1000"/>
                                        <p:tgtEl>
                                          <p:spTgt spid="3076">
                                            <p:txEl>
                                              <p:pRg st="1" end="1"/>
                                            </p:txEl>
                                          </p:spTgt>
                                        </p:tgtEl>
                                      </p:cBhvr>
                                    </p:animEffect>
                                  </p:childTnLst>
                                </p:cTn>
                              </p:par>
                            </p:childTnLst>
                          </p:cTn>
                        </p:par>
                        <p:par>
                          <p:cTn id="15" fill="hold">
                            <p:stCondLst>
                              <p:cond delay="2000"/>
                            </p:stCondLst>
                            <p:childTnLst>
                              <p:par>
                                <p:cTn id="16" presetID="14" presetClass="entr" presetSubtype="5" fill="hold" grpId="0" nodeType="afterEffect">
                                  <p:stCondLst>
                                    <p:cond delay="0"/>
                                  </p:stCondLst>
                                  <p:childTnLst>
                                    <p:set>
                                      <p:cBhvr>
                                        <p:cTn id="17" dur="1" fill="hold">
                                          <p:stCondLst>
                                            <p:cond delay="0"/>
                                          </p:stCondLst>
                                        </p:cTn>
                                        <p:tgtEl>
                                          <p:spTgt spid="3076">
                                            <p:txEl>
                                              <p:pRg st="2" end="2"/>
                                            </p:txEl>
                                          </p:spTgt>
                                        </p:tgtEl>
                                        <p:attrNameLst>
                                          <p:attrName>style.visibility</p:attrName>
                                        </p:attrNameLst>
                                      </p:cBhvr>
                                      <p:to>
                                        <p:strVal val="visible"/>
                                      </p:to>
                                    </p:set>
                                    <p:animEffect transition="in" filter="randombar(vertical)">
                                      <p:cBhvr>
                                        <p:cTn id="18" dur="1000"/>
                                        <p:tgtEl>
                                          <p:spTgt spid="3076">
                                            <p:txEl>
                                              <p:pRg st="2" end="2"/>
                                            </p:txEl>
                                          </p:spTgt>
                                        </p:tgtEl>
                                      </p:cBhvr>
                                    </p:animEffect>
                                  </p:childTnLst>
                                </p:cTn>
                              </p:par>
                            </p:childTnLst>
                          </p:cTn>
                        </p:par>
                        <p:par>
                          <p:cTn id="19" fill="hold">
                            <p:stCondLst>
                              <p:cond delay="3000"/>
                            </p:stCondLst>
                            <p:childTnLst>
                              <p:par>
                                <p:cTn id="20" presetID="14" presetClass="entr" presetSubtype="10" fill="hold" grpId="0" nodeType="afterEffect">
                                  <p:stCondLst>
                                    <p:cond delay="0"/>
                                  </p:stCondLst>
                                  <p:childTnLst>
                                    <p:set>
                                      <p:cBhvr>
                                        <p:cTn id="21" dur="1" fill="hold">
                                          <p:stCondLst>
                                            <p:cond delay="0"/>
                                          </p:stCondLst>
                                        </p:cTn>
                                        <p:tgtEl>
                                          <p:spTgt spid="3076">
                                            <p:txEl>
                                              <p:pRg st="3" end="3"/>
                                            </p:txEl>
                                          </p:spTgt>
                                        </p:tgtEl>
                                        <p:attrNameLst>
                                          <p:attrName>style.visibility</p:attrName>
                                        </p:attrNameLst>
                                      </p:cBhvr>
                                      <p:to>
                                        <p:strVal val="visible"/>
                                      </p:to>
                                    </p:set>
                                    <p:animEffect transition="in" filter="randombar(horizontal)">
                                      <p:cBhvr>
                                        <p:cTn id="22" dur="1000"/>
                                        <p:tgtEl>
                                          <p:spTgt spid="3076">
                                            <p:txEl>
                                              <p:pRg st="3" end="3"/>
                                            </p:txEl>
                                          </p:spTgt>
                                        </p:tgtEl>
                                      </p:cBhvr>
                                    </p:animEffect>
                                  </p:childTnLst>
                                </p:cTn>
                              </p:par>
                            </p:childTnLst>
                          </p:cTn>
                        </p:par>
                        <p:par>
                          <p:cTn id="23" fill="hold">
                            <p:stCondLst>
                              <p:cond delay="4000"/>
                            </p:stCondLst>
                            <p:childTnLst>
                              <p:par>
                                <p:cTn id="24" presetID="14" presetClass="entr" presetSubtype="10" fill="hold" grpId="0" nodeType="afterEffect">
                                  <p:stCondLst>
                                    <p:cond delay="1000"/>
                                  </p:stCondLst>
                                  <p:childTnLst>
                                    <p:set>
                                      <p:cBhvr>
                                        <p:cTn id="25" dur="1" fill="hold">
                                          <p:stCondLst>
                                            <p:cond delay="0"/>
                                          </p:stCondLst>
                                        </p:cTn>
                                        <p:tgtEl>
                                          <p:spTgt spid="3076">
                                            <p:txEl>
                                              <p:pRg st="4" end="4"/>
                                            </p:txEl>
                                          </p:spTgt>
                                        </p:tgtEl>
                                        <p:attrNameLst>
                                          <p:attrName>style.visibility</p:attrName>
                                        </p:attrNameLst>
                                      </p:cBhvr>
                                      <p:to>
                                        <p:strVal val="visible"/>
                                      </p:to>
                                    </p:set>
                                    <p:animEffect transition="in" filter="randombar(horizontal)">
                                      <p:cBhvr>
                                        <p:cTn id="26" dur="1000"/>
                                        <p:tgtEl>
                                          <p:spTgt spid="3076">
                                            <p:txEl>
                                              <p:pRg st="4" end="4"/>
                                            </p:txEl>
                                          </p:spTgt>
                                        </p:tgtEl>
                                      </p:cBhvr>
                                    </p:animEffect>
                                  </p:childTnLst>
                                </p:cTn>
                              </p:par>
                            </p:childTnLst>
                          </p:cTn>
                        </p:par>
                        <p:par>
                          <p:cTn id="27" fill="hold">
                            <p:stCondLst>
                              <p:cond delay="6000"/>
                            </p:stCondLst>
                            <p:childTnLst>
                              <p:par>
                                <p:cTn id="28" presetID="14" presetClass="entr" presetSubtype="10" fill="hold" grpId="0" nodeType="afterEffect">
                                  <p:stCondLst>
                                    <p:cond delay="1000"/>
                                  </p:stCondLst>
                                  <p:childTnLst>
                                    <p:set>
                                      <p:cBhvr>
                                        <p:cTn id="29" dur="1" fill="hold">
                                          <p:stCondLst>
                                            <p:cond delay="0"/>
                                          </p:stCondLst>
                                        </p:cTn>
                                        <p:tgtEl>
                                          <p:spTgt spid="3076">
                                            <p:txEl>
                                              <p:pRg st="5" end="5"/>
                                            </p:txEl>
                                          </p:spTgt>
                                        </p:tgtEl>
                                        <p:attrNameLst>
                                          <p:attrName>style.visibility</p:attrName>
                                        </p:attrNameLst>
                                      </p:cBhvr>
                                      <p:to>
                                        <p:strVal val="visible"/>
                                      </p:to>
                                    </p:set>
                                    <p:animEffect transition="in" filter="randombar(horizontal)">
                                      <p:cBhvr>
                                        <p:cTn id="30" dur="1000"/>
                                        <p:tgtEl>
                                          <p:spTgt spid="307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body" idx="1"/>
          </p:nvPr>
        </p:nvSpPr>
        <p:spPr>
          <a:xfrm>
            <a:off x="457200" y="1600200"/>
            <a:ext cx="8229600" cy="4876800"/>
          </a:xfrm>
          <a:solidFill>
            <a:schemeClr val="bg1">
              <a:alpha val="80000"/>
            </a:schemeClr>
          </a:solidFill>
          <a:effectLst>
            <a:softEdge rad="31750"/>
          </a:effectLst>
        </p:spPr>
        <p:txBody>
          <a:bodyPr>
            <a:normAutofit/>
          </a:bodyPr>
          <a:lstStyle/>
          <a:p>
            <a:pPr lvl="0">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She Conquered the Test of… </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Patience in Divine Silence (22-23)</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…Jesus did not answer</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spcBef>
                <a:spcPts val="120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Doubt /Discouragement (23)</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send her away</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spcBef>
                <a:spcPts val="120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Rejection (24)</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 was sent only to...Israel</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spcBef>
                <a:spcPts val="1200"/>
              </a:spcBef>
              <a:buFont typeface="Arial" panose="020B0604020202020204" pitchFamily="34" charset="0"/>
              <a:buChar char="•"/>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Humility (25-27)</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is not right.... to dogs</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5" name="Title 1"/>
          <p:cNvSpPr>
            <a:spLocks noGrp="1"/>
          </p:cNvSpPr>
          <p:nvPr>
            <p:ph type="title"/>
          </p:nvPr>
        </p:nvSpPr>
        <p:spPr>
          <a:solidFill>
            <a:schemeClr val="bg1">
              <a:alpha val="80000"/>
            </a:schemeClr>
          </a:solidFill>
          <a:effectLst>
            <a:softEdge rad="31750"/>
          </a:effectLst>
        </p:spPr>
        <p:txBody>
          <a:bodyPr>
            <a:normAutofit fontScale="90000"/>
          </a:bodyPr>
          <a:lstStyle/>
          <a:p>
            <a:pPr algn="l"/>
            <a:b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Armed With Great Determination</a:t>
            </a:r>
            <a:br>
              <a:rPr lang="en-US" dirty="0">
                <a:effectLst>
                  <a:outerShdw blurRad="38100" dist="38100" dir="2700000" algn="tl">
                    <a:srgbClr val="000000">
                      <a:alpha val="43137"/>
                    </a:srgbClr>
                  </a:outerShdw>
                </a:effectLst>
                <a:latin typeface="Arial Rounded MT Bold" panose="020F0704030504030204" pitchFamily="34" charset="0"/>
              </a:rPr>
            </a:b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2" name="TextBox 1"/>
          <p:cNvSpPr txBox="1"/>
          <p:nvPr/>
        </p:nvSpPr>
        <p:spPr>
          <a:xfrm>
            <a:off x="0" y="1981200"/>
            <a:ext cx="8995410" cy="4523105"/>
          </a:xfrm>
          <a:prstGeom prst="rect">
            <a:avLst/>
          </a:prstGeom>
          <a:solidFill>
            <a:schemeClr val="bg1"/>
          </a:solidFill>
        </p:spPr>
        <p:txBody>
          <a:bodyPr wrap="square" rtlCol="0">
            <a:spAutoFit/>
          </a:bodyPr>
          <a:lstStyle/>
          <a:p>
            <a:pPr algn="ctr"/>
            <a:r>
              <a:rPr lang="en-US" sz="3200" b="1" i="0" dirty="0">
                <a:solidFill>
                  <a:srgbClr val="000000"/>
                </a:solidFill>
                <a:effectLst>
                  <a:outerShdw blurRad="38100" dist="38100" dir="2700000" algn="tl">
                    <a:srgbClr val="000000">
                      <a:alpha val="43137"/>
                    </a:srgbClr>
                  </a:outerShdw>
                </a:effectLst>
                <a:latin typeface="system-ui"/>
              </a:rPr>
              <a:t>James 1:3-4 Amp</a:t>
            </a:r>
            <a:endParaRPr lang="en-US" sz="3200" b="1" i="0" dirty="0">
              <a:solidFill>
                <a:srgbClr val="000000"/>
              </a:solidFill>
              <a:effectLst>
                <a:outerShdw blurRad="38100" dist="38100" dir="2700000" algn="tl">
                  <a:srgbClr val="000000">
                    <a:alpha val="43137"/>
                  </a:srgbClr>
                </a:outerShdw>
              </a:effectLst>
              <a:latin typeface="system-ui"/>
            </a:endParaRPr>
          </a:p>
          <a:p>
            <a:pPr algn="ctr"/>
            <a:r>
              <a:rPr lang="en-US" sz="3200" b="1" i="0" baseline="30000" dirty="0">
                <a:solidFill>
                  <a:srgbClr val="000000"/>
                </a:solidFill>
                <a:effectLst>
                  <a:outerShdw blurRad="38100" dist="38100" dir="2700000" algn="tl">
                    <a:srgbClr val="000000">
                      <a:alpha val="43137"/>
                    </a:srgbClr>
                  </a:outerShdw>
                </a:effectLst>
                <a:latin typeface="system-ui"/>
              </a:rPr>
              <a:t>3 </a:t>
            </a:r>
            <a:r>
              <a:rPr lang="en-US" sz="3200" b="0" i="0" dirty="0">
                <a:solidFill>
                  <a:srgbClr val="000000"/>
                </a:solidFill>
                <a:effectLst>
                  <a:outerShdw blurRad="38100" dist="38100" dir="2700000" algn="tl">
                    <a:srgbClr val="000000">
                      <a:alpha val="43137"/>
                    </a:srgbClr>
                  </a:outerShdw>
                </a:effectLst>
                <a:latin typeface="system-ui"/>
              </a:rPr>
              <a:t>Be assured </a:t>
            </a:r>
            <a:r>
              <a:rPr lang="en-US" sz="3200" b="0" i="1" dirty="0">
                <a:solidFill>
                  <a:srgbClr val="000000"/>
                </a:solidFill>
                <a:effectLst>
                  <a:outerShdw blurRad="38100" dist="38100" dir="2700000" algn="tl">
                    <a:srgbClr val="000000">
                      <a:alpha val="43137"/>
                    </a:srgbClr>
                  </a:outerShdw>
                </a:effectLst>
                <a:latin typeface="system-ui"/>
              </a:rPr>
              <a:t>and</a:t>
            </a:r>
            <a:r>
              <a:rPr lang="en-US" sz="3200" b="0" i="0" dirty="0">
                <a:solidFill>
                  <a:srgbClr val="000000"/>
                </a:solidFill>
                <a:effectLst>
                  <a:outerShdw blurRad="38100" dist="38100" dir="2700000" algn="tl">
                    <a:srgbClr val="000000">
                      <a:alpha val="43137"/>
                    </a:srgbClr>
                  </a:outerShdw>
                </a:effectLst>
                <a:latin typeface="system-ui"/>
              </a:rPr>
              <a:t> understand that the trial </a:t>
            </a:r>
            <a:r>
              <a:rPr lang="en-US" sz="3200" b="0" i="1" dirty="0">
                <a:solidFill>
                  <a:srgbClr val="000000"/>
                </a:solidFill>
                <a:effectLst>
                  <a:outerShdw blurRad="38100" dist="38100" dir="2700000" algn="tl">
                    <a:srgbClr val="000000">
                      <a:alpha val="43137"/>
                    </a:srgbClr>
                  </a:outerShdw>
                </a:effectLst>
                <a:latin typeface="system-ui"/>
              </a:rPr>
              <a:t>and</a:t>
            </a:r>
            <a:r>
              <a:rPr lang="en-US" sz="3200" b="0" i="0" dirty="0">
                <a:solidFill>
                  <a:srgbClr val="000000"/>
                </a:solidFill>
                <a:effectLst>
                  <a:outerShdw blurRad="38100" dist="38100" dir="2700000" algn="tl">
                    <a:srgbClr val="000000">
                      <a:alpha val="43137"/>
                    </a:srgbClr>
                  </a:outerShdw>
                </a:effectLst>
                <a:latin typeface="system-ui"/>
              </a:rPr>
              <a:t> proving of your faith bring out endurance </a:t>
            </a:r>
            <a:r>
              <a:rPr lang="en-US" sz="3200" b="0" i="1" dirty="0">
                <a:solidFill>
                  <a:srgbClr val="000000"/>
                </a:solidFill>
                <a:effectLst>
                  <a:outerShdw blurRad="38100" dist="38100" dir="2700000" algn="tl">
                    <a:srgbClr val="000000">
                      <a:alpha val="43137"/>
                    </a:srgbClr>
                  </a:outerShdw>
                </a:effectLst>
                <a:latin typeface="system-ui"/>
              </a:rPr>
              <a:t>and</a:t>
            </a:r>
            <a:r>
              <a:rPr lang="en-US" sz="3200" b="0" i="0" dirty="0">
                <a:solidFill>
                  <a:srgbClr val="000000"/>
                </a:solidFill>
                <a:effectLst>
                  <a:outerShdw blurRad="38100" dist="38100" dir="2700000" algn="tl">
                    <a:srgbClr val="000000">
                      <a:alpha val="43137"/>
                    </a:srgbClr>
                  </a:outerShdw>
                </a:effectLst>
                <a:latin typeface="system-ui"/>
              </a:rPr>
              <a:t> steadfastness </a:t>
            </a:r>
            <a:r>
              <a:rPr lang="en-US" sz="3200" b="0" i="1" dirty="0">
                <a:solidFill>
                  <a:srgbClr val="000000"/>
                </a:solidFill>
                <a:effectLst>
                  <a:outerShdw blurRad="38100" dist="38100" dir="2700000" algn="tl">
                    <a:srgbClr val="000000">
                      <a:alpha val="43137"/>
                    </a:srgbClr>
                  </a:outerShdw>
                </a:effectLst>
                <a:latin typeface="system-ui"/>
              </a:rPr>
              <a:t>and</a:t>
            </a:r>
            <a:r>
              <a:rPr lang="en-US" sz="3200" b="0" i="0" dirty="0">
                <a:solidFill>
                  <a:srgbClr val="000000"/>
                </a:solidFill>
                <a:effectLst>
                  <a:outerShdw blurRad="38100" dist="38100" dir="2700000" algn="tl">
                    <a:srgbClr val="000000">
                      <a:alpha val="43137"/>
                    </a:srgbClr>
                  </a:outerShdw>
                </a:effectLst>
                <a:latin typeface="system-ui"/>
              </a:rPr>
              <a:t> patience.</a:t>
            </a:r>
            <a:endParaRPr lang="en-US" sz="3200" b="0" i="0" dirty="0">
              <a:solidFill>
                <a:srgbClr val="000000"/>
              </a:solidFill>
              <a:effectLst>
                <a:outerShdw blurRad="38100" dist="38100" dir="2700000" algn="tl">
                  <a:srgbClr val="000000">
                    <a:alpha val="43137"/>
                  </a:srgbClr>
                </a:outerShdw>
              </a:effectLst>
              <a:latin typeface="system-ui"/>
            </a:endParaRPr>
          </a:p>
          <a:p>
            <a:pPr algn="ctr"/>
            <a:r>
              <a:rPr lang="en-US" sz="3200" b="1" i="0" baseline="30000" dirty="0">
                <a:solidFill>
                  <a:srgbClr val="000000"/>
                </a:solidFill>
                <a:effectLst>
                  <a:outerShdw blurRad="38100" dist="38100" dir="2700000" algn="tl">
                    <a:srgbClr val="000000">
                      <a:alpha val="43137"/>
                    </a:srgbClr>
                  </a:outerShdw>
                </a:effectLst>
                <a:latin typeface="system-ui"/>
              </a:rPr>
              <a:t>4 </a:t>
            </a:r>
            <a:r>
              <a:rPr lang="en-US" sz="3200" b="0" i="0" dirty="0">
                <a:solidFill>
                  <a:srgbClr val="000000"/>
                </a:solidFill>
                <a:effectLst>
                  <a:outerShdw blurRad="38100" dist="38100" dir="2700000" algn="tl">
                    <a:srgbClr val="000000">
                      <a:alpha val="43137"/>
                    </a:srgbClr>
                  </a:outerShdw>
                </a:effectLst>
                <a:latin typeface="system-ui"/>
              </a:rPr>
              <a:t>But </a:t>
            </a:r>
            <a:r>
              <a:rPr lang="en-US" sz="3200" dirty="0">
                <a:solidFill>
                  <a:srgbClr val="000000"/>
                </a:solidFill>
                <a:effectLst>
                  <a:outerShdw blurRad="38100" dist="38100" dir="2700000" algn="tl">
                    <a:srgbClr val="000000">
                      <a:alpha val="43137"/>
                    </a:srgbClr>
                  </a:outerShdw>
                </a:effectLst>
                <a:latin typeface="system-ui"/>
              </a:rPr>
              <a:t>let </a:t>
            </a:r>
            <a:r>
              <a:rPr lang="en-US" sz="3200" b="0" i="0" dirty="0">
                <a:solidFill>
                  <a:srgbClr val="000000"/>
                </a:solidFill>
                <a:effectLst>
                  <a:outerShdw blurRad="38100" dist="38100" dir="2700000" algn="tl">
                    <a:srgbClr val="000000">
                      <a:alpha val="43137"/>
                    </a:srgbClr>
                  </a:outerShdw>
                </a:effectLst>
                <a:latin typeface="system-ui"/>
              </a:rPr>
              <a:t>endurance </a:t>
            </a:r>
            <a:r>
              <a:rPr lang="en-US" sz="3200" b="0" i="1" dirty="0">
                <a:solidFill>
                  <a:srgbClr val="000000"/>
                </a:solidFill>
                <a:effectLst>
                  <a:outerShdw blurRad="38100" dist="38100" dir="2700000" algn="tl">
                    <a:srgbClr val="000000">
                      <a:alpha val="43137"/>
                    </a:srgbClr>
                  </a:outerShdw>
                </a:effectLst>
                <a:latin typeface="system-ui"/>
              </a:rPr>
              <a:t>and</a:t>
            </a:r>
            <a:r>
              <a:rPr lang="en-US" sz="3200" b="0" i="0" dirty="0">
                <a:solidFill>
                  <a:srgbClr val="000000"/>
                </a:solidFill>
                <a:effectLst>
                  <a:outerShdw blurRad="38100" dist="38100" dir="2700000" algn="tl">
                    <a:srgbClr val="000000">
                      <a:alpha val="43137"/>
                    </a:srgbClr>
                  </a:outerShdw>
                </a:effectLst>
                <a:latin typeface="system-ui"/>
              </a:rPr>
              <a:t> steadfastness </a:t>
            </a:r>
            <a:r>
              <a:rPr lang="en-US" sz="3200" b="0" i="1" dirty="0">
                <a:solidFill>
                  <a:srgbClr val="000000"/>
                </a:solidFill>
                <a:effectLst>
                  <a:outerShdw blurRad="38100" dist="38100" dir="2700000" algn="tl">
                    <a:srgbClr val="000000">
                      <a:alpha val="43137"/>
                    </a:srgbClr>
                  </a:outerShdw>
                </a:effectLst>
                <a:latin typeface="system-ui"/>
              </a:rPr>
              <a:t>and</a:t>
            </a:r>
            <a:r>
              <a:rPr lang="en-US" sz="3200" b="0" i="0" dirty="0">
                <a:solidFill>
                  <a:srgbClr val="000000"/>
                </a:solidFill>
                <a:effectLst>
                  <a:outerShdw blurRad="38100" dist="38100" dir="2700000" algn="tl">
                    <a:srgbClr val="000000">
                      <a:alpha val="43137"/>
                    </a:srgbClr>
                  </a:outerShdw>
                </a:effectLst>
                <a:latin typeface="system-ui"/>
              </a:rPr>
              <a:t> patience have full play </a:t>
            </a:r>
            <a:r>
              <a:rPr lang="en-US" sz="3200" b="0" i="1" dirty="0">
                <a:solidFill>
                  <a:srgbClr val="000000"/>
                </a:solidFill>
                <a:effectLst>
                  <a:outerShdw blurRad="38100" dist="38100" dir="2700000" algn="tl">
                    <a:srgbClr val="000000">
                      <a:alpha val="43137"/>
                    </a:srgbClr>
                  </a:outerShdw>
                </a:effectLst>
                <a:latin typeface="system-ui"/>
              </a:rPr>
              <a:t>and</a:t>
            </a:r>
            <a:r>
              <a:rPr lang="en-US" sz="3200" b="0" i="0" dirty="0">
                <a:solidFill>
                  <a:srgbClr val="000000"/>
                </a:solidFill>
                <a:effectLst>
                  <a:outerShdw blurRad="38100" dist="38100" dir="2700000" algn="tl">
                    <a:srgbClr val="000000">
                      <a:alpha val="43137"/>
                    </a:srgbClr>
                  </a:outerShdw>
                </a:effectLst>
                <a:latin typeface="system-ui"/>
              </a:rPr>
              <a:t> do a thorough work, so that you may be [people] perfectly and fully developed [with no defects], lacking in nothing.</a:t>
            </a:r>
            <a:endParaRPr lang="en-US" sz="3200" b="0" i="0" dirty="0">
              <a:solidFill>
                <a:srgbClr val="000000"/>
              </a:solidFill>
              <a:effectLst>
                <a:outerShdw blurRad="38100" dist="38100" dir="2700000" algn="tl">
                  <a:srgbClr val="000000">
                    <a:alpha val="43137"/>
                  </a:srgbClr>
                </a:outerShdw>
              </a:effectLst>
              <a:latin typeface="system-ui"/>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076">
                                            <p:bg/>
                                          </p:spTgt>
                                        </p:tgtEl>
                                        <p:attrNameLst>
                                          <p:attrName>style.visibility</p:attrName>
                                        </p:attrNameLst>
                                      </p:cBhvr>
                                      <p:to>
                                        <p:strVal val="visible"/>
                                      </p:to>
                                    </p:set>
                                    <p:animEffect transition="in" filter="fade">
                                      <p:cBhvr>
                                        <p:cTn id="7" dur="770" decel="100000"/>
                                        <p:tgtEl>
                                          <p:spTgt spid="3076">
                                            <p:bg/>
                                          </p:spTgt>
                                        </p:tgtEl>
                                      </p:cBhvr>
                                    </p:animEffect>
                                    <p:animScale>
                                      <p:cBhvr>
                                        <p:cTn id="8" dur="770" decel="100000"/>
                                        <p:tgtEl>
                                          <p:spTgt spid="3076">
                                            <p:bg/>
                                          </p:spTgt>
                                        </p:tgtEl>
                                      </p:cBhvr>
                                      <p:from x="10000" y="10000"/>
                                      <p:to x="200000" y="450000"/>
                                    </p:animScale>
                                    <p:animScale>
                                      <p:cBhvr>
                                        <p:cTn id="9" dur="1230" accel="100000" fill="hold">
                                          <p:stCondLst>
                                            <p:cond delay="770"/>
                                          </p:stCondLst>
                                        </p:cTn>
                                        <p:tgtEl>
                                          <p:spTgt spid="3076">
                                            <p:bg/>
                                          </p:spTgt>
                                        </p:tgtEl>
                                      </p:cBhvr>
                                      <p:from x="200000" y="450000"/>
                                      <p:to x="100000" y="100000"/>
                                    </p:animScale>
                                    <p:set>
                                      <p:cBhvr>
                                        <p:cTn id="10" dur="770" fill="hold"/>
                                        <p:tgtEl>
                                          <p:spTgt spid="3076">
                                            <p:bg/>
                                          </p:spTgt>
                                        </p:tgtEl>
                                        <p:attrNameLst>
                                          <p:attrName>ppt_x</p:attrName>
                                        </p:attrNameLst>
                                      </p:cBhvr>
                                      <p:to>
                                        <p:strVal val="(0.5)"/>
                                      </p:to>
                                    </p:set>
                                    <p:anim from="(0.5)" to="(#ppt_x)" calcmode="lin" valueType="num">
                                      <p:cBhvr>
                                        <p:cTn id="11" dur="1230" accel="100000" fill="hold">
                                          <p:stCondLst>
                                            <p:cond delay="770"/>
                                          </p:stCondLst>
                                        </p:cTn>
                                        <p:tgtEl>
                                          <p:spTgt spid="3076">
                                            <p:bg/>
                                          </p:spTgt>
                                        </p:tgtEl>
                                        <p:attrNameLst>
                                          <p:attrName>ppt_x</p:attrName>
                                        </p:attrNameLst>
                                      </p:cBhvr>
                                    </p:anim>
                                    <p:set>
                                      <p:cBhvr>
                                        <p:cTn id="12" dur="770" fill="hold"/>
                                        <p:tgtEl>
                                          <p:spTgt spid="3076">
                                            <p:bg/>
                                          </p:spTgt>
                                        </p:tgtEl>
                                        <p:attrNameLst>
                                          <p:attrName>ppt_y</p:attrName>
                                        </p:attrNameLst>
                                      </p:cBhvr>
                                      <p:to>
                                        <p:strVal val="(#ppt_y+0.4)"/>
                                      </p:to>
                                    </p:set>
                                    <p:anim from="(#ppt_y+0.4)" to="(#ppt_y)" calcmode="lin" valueType="num">
                                      <p:cBhvr>
                                        <p:cTn id="13" dur="1230" accel="100000" fill="hold">
                                          <p:stCondLst>
                                            <p:cond delay="770"/>
                                          </p:stCondLst>
                                        </p:cTn>
                                        <p:tgtEl>
                                          <p:spTgt spid="3076">
                                            <p:bg/>
                                          </p:spTgt>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3076">
                                            <p:txEl>
                                              <p:pRg st="0" end="0"/>
                                            </p:txEl>
                                          </p:spTgt>
                                        </p:tgtEl>
                                        <p:attrNameLst>
                                          <p:attrName>style.visibility</p:attrName>
                                        </p:attrNameLst>
                                      </p:cBhvr>
                                      <p:to>
                                        <p:strVal val="visible"/>
                                      </p:to>
                                    </p:set>
                                    <p:animEffect transition="in" filter="fade">
                                      <p:cBhvr>
                                        <p:cTn id="16" dur="770" decel="100000"/>
                                        <p:tgtEl>
                                          <p:spTgt spid="3076">
                                            <p:txEl>
                                              <p:pRg st="0" end="0"/>
                                            </p:txEl>
                                          </p:spTgt>
                                        </p:tgtEl>
                                      </p:cBhvr>
                                    </p:animEffect>
                                    <p:animScale>
                                      <p:cBhvr>
                                        <p:cTn id="17" dur="770" decel="100000"/>
                                        <p:tgtEl>
                                          <p:spTgt spid="3076">
                                            <p:txEl>
                                              <p:pRg st="0" end="0"/>
                                            </p:txEl>
                                          </p:spTgt>
                                        </p:tgtEl>
                                      </p:cBhvr>
                                      <p:from x="10000" y="10000"/>
                                      <p:to x="200000" y="450000"/>
                                    </p:animScale>
                                    <p:animScale>
                                      <p:cBhvr>
                                        <p:cTn id="18" dur="1230" accel="100000" fill="hold">
                                          <p:stCondLst>
                                            <p:cond delay="770"/>
                                          </p:stCondLst>
                                        </p:cTn>
                                        <p:tgtEl>
                                          <p:spTgt spid="3076">
                                            <p:txEl>
                                              <p:pRg st="0" end="0"/>
                                            </p:txEl>
                                          </p:spTgt>
                                        </p:tgtEl>
                                      </p:cBhvr>
                                      <p:from x="200000" y="450000"/>
                                      <p:to x="100000" y="100000"/>
                                    </p:animScale>
                                    <p:set>
                                      <p:cBhvr>
                                        <p:cTn id="19" dur="770" fill="hold"/>
                                        <p:tgtEl>
                                          <p:spTgt spid="3076">
                                            <p:txEl>
                                              <p:pRg st="0" end="0"/>
                                            </p:txEl>
                                          </p:spTgt>
                                        </p:tgtEl>
                                        <p:attrNameLst>
                                          <p:attrName>ppt_x</p:attrName>
                                        </p:attrNameLst>
                                      </p:cBhvr>
                                      <p:to>
                                        <p:strVal val="(0.5)"/>
                                      </p:to>
                                    </p:set>
                                    <p:anim from="(0.5)" to="(#ppt_x)" calcmode="lin" valueType="num">
                                      <p:cBhvr>
                                        <p:cTn id="20" dur="1230" accel="100000" fill="hold">
                                          <p:stCondLst>
                                            <p:cond delay="770"/>
                                          </p:stCondLst>
                                        </p:cTn>
                                        <p:tgtEl>
                                          <p:spTgt spid="3076">
                                            <p:txEl>
                                              <p:pRg st="0" end="0"/>
                                            </p:txEl>
                                          </p:spTgt>
                                        </p:tgtEl>
                                        <p:attrNameLst>
                                          <p:attrName>ppt_x</p:attrName>
                                        </p:attrNameLst>
                                      </p:cBhvr>
                                    </p:anim>
                                    <p:set>
                                      <p:cBhvr>
                                        <p:cTn id="21" dur="770" fill="hold"/>
                                        <p:tgtEl>
                                          <p:spTgt spid="3076">
                                            <p:txEl>
                                              <p:pRg st="0" end="0"/>
                                            </p:txEl>
                                          </p:spTgt>
                                        </p:tgtEl>
                                        <p:attrNameLst>
                                          <p:attrName>ppt_y</p:attrName>
                                        </p:attrNameLst>
                                      </p:cBhvr>
                                      <p:to>
                                        <p:strVal val="(#ppt_y+0.4)"/>
                                      </p:to>
                                    </p:set>
                                    <p:anim from="(#ppt_y+0.4)" to="(#ppt_y)" calcmode="lin" valueType="num">
                                      <p:cBhvr>
                                        <p:cTn id="22" dur="1230" accel="100000" fill="hold">
                                          <p:stCondLst>
                                            <p:cond delay="770"/>
                                          </p:stCondLst>
                                        </p:cTn>
                                        <p:tgtEl>
                                          <p:spTgt spid="3076">
                                            <p:txEl>
                                              <p:pRg st="0" end="0"/>
                                            </p:txEl>
                                          </p:spTgt>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3076">
                                            <p:txEl>
                                              <p:pRg st="1" end="1"/>
                                            </p:txEl>
                                          </p:spTgt>
                                        </p:tgtEl>
                                        <p:attrNameLst>
                                          <p:attrName>style.visibility</p:attrName>
                                        </p:attrNameLst>
                                      </p:cBhvr>
                                      <p:to>
                                        <p:strVal val="visible"/>
                                      </p:to>
                                    </p:set>
                                    <p:animEffect transition="in" filter="fade">
                                      <p:cBhvr>
                                        <p:cTn id="27" dur="770" decel="100000"/>
                                        <p:tgtEl>
                                          <p:spTgt spid="3076">
                                            <p:txEl>
                                              <p:pRg st="1" end="1"/>
                                            </p:txEl>
                                          </p:spTgt>
                                        </p:tgtEl>
                                      </p:cBhvr>
                                    </p:animEffect>
                                    <p:animScale>
                                      <p:cBhvr>
                                        <p:cTn id="28" dur="770" decel="100000"/>
                                        <p:tgtEl>
                                          <p:spTgt spid="3076">
                                            <p:txEl>
                                              <p:pRg st="1" end="1"/>
                                            </p:txEl>
                                          </p:spTgt>
                                        </p:tgtEl>
                                      </p:cBhvr>
                                      <p:from x="10000" y="10000"/>
                                      <p:to x="200000" y="450000"/>
                                    </p:animScale>
                                    <p:animScale>
                                      <p:cBhvr>
                                        <p:cTn id="29" dur="1230" accel="100000" fill="hold">
                                          <p:stCondLst>
                                            <p:cond delay="770"/>
                                          </p:stCondLst>
                                        </p:cTn>
                                        <p:tgtEl>
                                          <p:spTgt spid="3076">
                                            <p:txEl>
                                              <p:pRg st="1" end="1"/>
                                            </p:txEl>
                                          </p:spTgt>
                                        </p:tgtEl>
                                      </p:cBhvr>
                                      <p:from x="200000" y="450000"/>
                                      <p:to x="100000" y="100000"/>
                                    </p:animScale>
                                    <p:set>
                                      <p:cBhvr>
                                        <p:cTn id="30" dur="770" fill="hold"/>
                                        <p:tgtEl>
                                          <p:spTgt spid="3076">
                                            <p:txEl>
                                              <p:pRg st="1" end="1"/>
                                            </p:txEl>
                                          </p:spTgt>
                                        </p:tgtEl>
                                        <p:attrNameLst>
                                          <p:attrName>ppt_x</p:attrName>
                                        </p:attrNameLst>
                                      </p:cBhvr>
                                      <p:to>
                                        <p:strVal val="(0.5)"/>
                                      </p:to>
                                    </p:set>
                                    <p:anim from="(0.5)" to="(#ppt_x)" calcmode="lin" valueType="num">
                                      <p:cBhvr>
                                        <p:cTn id="31" dur="1230" accel="100000" fill="hold">
                                          <p:stCondLst>
                                            <p:cond delay="770"/>
                                          </p:stCondLst>
                                        </p:cTn>
                                        <p:tgtEl>
                                          <p:spTgt spid="3076">
                                            <p:txEl>
                                              <p:pRg st="1" end="1"/>
                                            </p:txEl>
                                          </p:spTgt>
                                        </p:tgtEl>
                                        <p:attrNameLst>
                                          <p:attrName>ppt_x</p:attrName>
                                        </p:attrNameLst>
                                      </p:cBhvr>
                                    </p:anim>
                                    <p:set>
                                      <p:cBhvr>
                                        <p:cTn id="32" dur="770" fill="hold"/>
                                        <p:tgtEl>
                                          <p:spTgt spid="3076">
                                            <p:txEl>
                                              <p:pRg st="1" end="1"/>
                                            </p:txEl>
                                          </p:spTgt>
                                        </p:tgtEl>
                                        <p:attrNameLst>
                                          <p:attrName>ppt_y</p:attrName>
                                        </p:attrNameLst>
                                      </p:cBhvr>
                                      <p:to>
                                        <p:strVal val="(#ppt_y+0.4)"/>
                                      </p:to>
                                    </p:set>
                                    <p:anim from="(#ppt_y+0.4)" to="(#ppt_y)" calcmode="lin" valueType="num">
                                      <p:cBhvr>
                                        <p:cTn id="33" dur="1230" accel="100000" fill="hold">
                                          <p:stCondLst>
                                            <p:cond delay="770"/>
                                          </p:stCondLst>
                                        </p:cTn>
                                        <p:tgtEl>
                                          <p:spTgt spid="3076">
                                            <p:txEl>
                                              <p:pRg st="1" end="1"/>
                                            </p:txEl>
                                          </p:spTgt>
                                        </p:tgtEl>
                                        <p:attrNameLst>
                                          <p:attrName>ppt_y</p:attrName>
                                        </p:attrNameLst>
                                      </p:cBhvr>
                                    </p:anim>
                                  </p:childTnLst>
                                </p:cTn>
                              </p:par>
                            </p:childTnLst>
                          </p:cTn>
                        </p:par>
                        <p:par>
                          <p:cTn id="34" fill="hold">
                            <p:stCondLst>
                              <p:cond delay="2000"/>
                            </p:stCondLst>
                            <p:childTnLst>
                              <p:par>
                                <p:cTn id="35" presetID="51" presetClass="entr" presetSubtype="0" fill="hold" grpId="0" nodeType="afterEffect">
                                  <p:stCondLst>
                                    <p:cond delay="0"/>
                                  </p:stCondLst>
                                  <p:childTnLst>
                                    <p:set>
                                      <p:cBhvr>
                                        <p:cTn id="36" dur="1" fill="hold">
                                          <p:stCondLst>
                                            <p:cond delay="0"/>
                                          </p:stCondLst>
                                        </p:cTn>
                                        <p:tgtEl>
                                          <p:spTgt spid="3076">
                                            <p:txEl>
                                              <p:pRg st="2" end="2"/>
                                            </p:txEl>
                                          </p:spTgt>
                                        </p:tgtEl>
                                        <p:attrNameLst>
                                          <p:attrName>style.visibility</p:attrName>
                                        </p:attrNameLst>
                                      </p:cBhvr>
                                      <p:to>
                                        <p:strVal val="visible"/>
                                      </p:to>
                                    </p:set>
                                    <p:animEffect transition="in" filter="fade">
                                      <p:cBhvr>
                                        <p:cTn id="37" dur="770" decel="100000"/>
                                        <p:tgtEl>
                                          <p:spTgt spid="3076">
                                            <p:txEl>
                                              <p:pRg st="2" end="2"/>
                                            </p:txEl>
                                          </p:spTgt>
                                        </p:tgtEl>
                                      </p:cBhvr>
                                    </p:animEffect>
                                    <p:animScale>
                                      <p:cBhvr>
                                        <p:cTn id="38" dur="770" decel="100000"/>
                                        <p:tgtEl>
                                          <p:spTgt spid="3076">
                                            <p:txEl>
                                              <p:pRg st="2" end="2"/>
                                            </p:txEl>
                                          </p:spTgt>
                                        </p:tgtEl>
                                      </p:cBhvr>
                                      <p:from x="10000" y="10000"/>
                                      <p:to x="200000" y="450000"/>
                                    </p:animScale>
                                    <p:animScale>
                                      <p:cBhvr>
                                        <p:cTn id="39" dur="1230" accel="100000" fill="hold">
                                          <p:stCondLst>
                                            <p:cond delay="770"/>
                                          </p:stCondLst>
                                        </p:cTn>
                                        <p:tgtEl>
                                          <p:spTgt spid="3076">
                                            <p:txEl>
                                              <p:pRg st="2" end="2"/>
                                            </p:txEl>
                                          </p:spTgt>
                                        </p:tgtEl>
                                      </p:cBhvr>
                                      <p:from x="200000" y="450000"/>
                                      <p:to x="100000" y="100000"/>
                                    </p:animScale>
                                    <p:set>
                                      <p:cBhvr>
                                        <p:cTn id="40" dur="770" fill="hold"/>
                                        <p:tgtEl>
                                          <p:spTgt spid="3076">
                                            <p:txEl>
                                              <p:pRg st="2" end="2"/>
                                            </p:txEl>
                                          </p:spTgt>
                                        </p:tgtEl>
                                        <p:attrNameLst>
                                          <p:attrName>ppt_x</p:attrName>
                                        </p:attrNameLst>
                                      </p:cBhvr>
                                      <p:to>
                                        <p:strVal val="(0.5)"/>
                                      </p:to>
                                    </p:set>
                                    <p:anim from="(0.5)" to="(#ppt_x)" calcmode="lin" valueType="num">
                                      <p:cBhvr>
                                        <p:cTn id="41" dur="1230" accel="100000" fill="hold">
                                          <p:stCondLst>
                                            <p:cond delay="770"/>
                                          </p:stCondLst>
                                        </p:cTn>
                                        <p:tgtEl>
                                          <p:spTgt spid="3076">
                                            <p:txEl>
                                              <p:pRg st="2" end="2"/>
                                            </p:txEl>
                                          </p:spTgt>
                                        </p:tgtEl>
                                        <p:attrNameLst>
                                          <p:attrName>ppt_x</p:attrName>
                                        </p:attrNameLst>
                                      </p:cBhvr>
                                    </p:anim>
                                    <p:set>
                                      <p:cBhvr>
                                        <p:cTn id="42" dur="770" fill="hold"/>
                                        <p:tgtEl>
                                          <p:spTgt spid="3076">
                                            <p:txEl>
                                              <p:pRg st="2" end="2"/>
                                            </p:txEl>
                                          </p:spTgt>
                                        </p:tgtEl>
                                        <p:attrNameLst>
                                          <p:attrName>ppt_y</p:attrName>
                                        </p:attrNameLst>
                                      </p:cBhvr>
                                      <p:to>
                                        <p:strVal val="(#ppt_y+0.4)"/>
                                      </p:to>
                                    </p:set>
                                    <p:anim from="(#ppt_y+0.4)" to="(#ppt_y)" calcmode="lin" valueType="num">
                                      <p:cBhvr>
                                        <p:cTn id="43" dur="1230" accel="100000" fill="hold">
                                          <p:stCondLst>
                                            <p:cond delay="770"/>
                                          </p:stCondLst>
                                        </p:cTn>
                                        <p:tgtEl>
                                          <p:spTgt spid="3076">
                                            <p:txEl>
                                              <p:pRg st="2" end="2"/>
                                            </p:txEl>
                                          </p:spTgt>
                                        </p:tgtEl>
                                        <p:attrNameLst>
                                          <p:attrName>ppt_y</p:attrName>
                                        </p:attrNameLst>
                                      </p:cBhvr>
                                    </p:anim>
                                  </p:childTnLst>
                                </p:cTn>
                              </p:par>
                            </p:childTnLst>
                          </p:cTn>
                        </p:par>
                      </p:childTnLst>
                    </p:cTn>
                  </p:par>
                  <p:par>
                    <p:cTn id="44" fill="hold">
                      <p:stCondLst>
                        <p:cond delay="indefinite"/>
                      </p:stCondLst>
                      <p:childTnLst>
                        <p:par>
                          <p:cTn id="45" fill="hold">
                            <p:stCondLst>
                              <p:cond delay="0"/>
                            </p:stCondLst>
                            <p:childTnLst>
                              <p:par>
                                <p:cTn id="46" presetID="51" presetClass="entr" presetSubtype="0" fill="hold" grpId="0" nodeType="clickEffect">
                                  <p:stCondLst>
                                    <p:cond delay="0"/>
                                  </p:stCondLst>
                                  <p:childTnLst>
                                    <p:set>
                                      <p:cBhvr>
                                        <p:cTn id="47" dur="1" fill="hold">
                                          <p:stCondLst>
                                            <p:cond delay="0"/>
                                          </p:stCondLst>
                                        </p:cTn>
                                        <p:tgtEl>
                                          <p:spTgt spid="3076">
                                            <p:txEl>
                                              <p:pRg st="3" end="3"/>
                                            </p:txEl>
                                          </p:spTgt>
                                        </p:tgtEl>
                                        <p:attrNameLst>
                                          <p:attrName>style.visibility</p:attrName>
                                        </p:attrNameLst>
                                      </p:cBhvr>
                                      <p:to>
                                        <p:strVal val="visible"/>
                                      </p:to>
                                    </p:set>
                                    <p:animEffect transition="in" filter="fade">
                                      <p:cBhvr>
                                        <p:cTn id="48" dur="770" decel="100000"/>
                                        <p:tgtEl>
                                          <p:spTgt spid="3076">
                                            <p:txEl>
                                              <p:pRg st="3" end="3"/>
                                            </p:txEl>
                                          </p:spTgt>
                                        </p:tgtEl>
                                      </p:cBhvr>
                                    </p:animEffect>
                                    <p:animScale>
                                      <p:cBhvr>
                                        <p:cTn id="49" dur="770" decel="100000"/>
                                        <p:tgtEl>
                                          <p:spTgt spid="3076">
                                            <p:txEl>
                                              <p:pRg st="3" end="3"/>
                                            </p:txEl>
                                          </p:spTgt>
                                        </p:tgtEl>
                                      </p:cBhvr>
                                      <p:from x="10000" y="10000"/>
                                      <p:to x="200000" y="450000"/>
                                    </p:animScale>
                                    <p:animScale>
                                      <p:cBhvr>
                                        <p:cTn id="50" dur="1230" accel="100000" fill="hold">
                                          <p:stCondLst>
                                            <p:cond delay="770"/>
                                          </p:stCondLst>
                                        </p:cTn>
                                        <p:tgtEl>
                                          <p:spTgt spid="3076">
                                            <p:txEl>
                                              <p:pRg st="3" end="3"/>
                                            </p:txEl>
                                          </p:spTgt>
                                        </p:tgtEl>
                                      </p:cBhvr>
                                      <p:from x="200000" y="450000"/>
                                      <p:to x="100000" y="100000"/>
                                    </p:animScale>
                                    <p:set>
                                      <p:cBhvr>
                                        <p:cTn id="51" dur="770" fill="hold"/>
                                        <p:tgtEl>
                                          <p:spTgt spid="3076">
                                            <p:txEl>
                                              <p:pRg st="3" end="3"/>
                                            </p:txEl>
                                          </p:spTgt>
                                        </p:tgtEl>
                                        <p:attrNameLst>
                                          <p:attrName>ppt_x</p:attrName>
                                        </p:attrNameLst>
                                      </p:cBhvr>
                                      <p:to>
                                        <p:strVal val="(0.5)"/>
                                      </p:to>
                                    </p:set>
                                    <p:anim from="(0.5)" to="(#ppt_x)" calcmode="lin" valueType="num">
                                      <p:cBhvr>
                                        <p:cTn id="52" dur="1230" accel="100000" fill="hold">
                                          <p:stCondLst>
                                            <p:cond delay="770"/>
                                          </p:stCondLst>
                                        </p:cTn>
                                        <p:tgtEl>
                                          <p:spTgt spid="3076">
                                            <p:txEl>
                                              <p:pRg st="3" end="3"/>
                                            </p:txEl>
                                          </p:spTgt>
                                        </p:tgtEl>
                                        <p:attrNameLst>
                                          <p:attrName>ppt_x</p:attrName>
                                        </p:attrNameLst>
                                      </p:cBhvr>
                                    </p:anim>
                                    <p:set>
                                      <p:cBhvr>
                                        <p:cTn id="53" dur="770" fill="hold"/>
                                        <p:tgtEl>
                                          <p:spTgt spid="3076">
                                            <p:txEl>
                                              <p:pRg st="3" end="3"/>
                                            </p:txEl>
                                          </p:spTgt>
                                        </p:tgtEl>
                                        <p:attrNameLst>
                                          <p:attrName>ppt_y</p:attrName>
                                        </p:attrNameLst>
                                      </p:cBhvr>
                                      <p:to>
                                        <p:strVal val="(#ppt_y+0.4)"/>
                                      </p:to>
                                    </p:set>
                                    <p:anim from="(#ppt_y+0.4)" to="(#ppt_y)" calcmode="lin" valueType="num">
                                      <p:cBhvr>
                                        <p:cTn id="54" dur="1230" accel="100000" fill="hold">
                                          <p:stCondLst>
                                            <p:cond delay="770"/>
                                          </p:stCondLst>
                                        </p:cTn>
                                        <p:tgtEl>
                                          <p:spTgt spid="3076">
                                            <p:txEl>
                                              <p:pRg st="3" end="3"/>
                                            </p:txEl>
                                          </p:spTgt>
                                        </p:tgtEl>
                                        <p:attrNameLst>
                                          <p:attrName>ppt_y</p:attrName>
                                        </p:attrNameLst>
                                      </p:cBhvr>
                                    </p:anim>
                                  </p:childTnLst>
                                </p:cTn>
                              </p:par>
                            </p:childTnLst>
                          </p:cTn>
                        </p:par>
                        <p:par>
                          <p:cTn id="55" fill="hold">
                            <p:stCondLst>
                              <p:cond delay="2000"/>
                            </p:stCondLst>
                            <p:childTnLst>
                              <p:par>
                                <p:cTn id="56" presetID="51" presetClass="entr" presetSubtype="0" fill="hold" grpId="0" nodeType="afterEffect">
                                  <p:stCondLst>
                                    <p:cond delay="0"/>
                                  </p:stCondLst>
                                  <p:childTnLst>
                                    <p:set>
                                      <p:cBhvr>
                                        <p:cTn id="57" dur="1" fill="hold">
                                          <p:stCondLst>
                                            <p:cond delay="0"/>
                                          </p:stCondLst>
                                        </p:cTn>
                                        <p:tgtEl>
                                          <p:spTgt spid="3076">
                                            <p:txEl>
                                              <p:pRg st="4" end="4"/>
                                            </p:txEl>
                                          </p:spTgt>
                                        </p:tgtEl>
                                        <p:attrNameLst>
                                          <p:attrName>style.visibility</p:attrName>
                                        </p:attrNameLst>
                                      </p:cBhvr>
                                      <p:to>
                                        <p:strVal val="visible"/>
                                      </p:to>
                                    </p:set>
                                    <p:animEffect transition="in" filter="fade">
                                      <p:cBhvr>
                                        <p:cTn id="58" dur="770" decel="100000"/>
                                        <p:tgtEl>
                                          <p:spTgt spid="3076">
                                            <p:txEl>
                                              <p:pRg st="4" end="4"/>
                                            </p:txEl>
                                          </p:spTgt>
                                        </p:tgtEl>
                                      </p:cBhvr>
                                    </p:animEffect>
                                    <p:animScale>
                                      <p:cBhvr>
                                        <p:cTn id="59" dur="770" decel="100000"/>
                                        <p:tgtEl>
                                          <p:spTgt spid="3076">
                                            <p:txEl>
                                              <p:pRg st="4" end="4"/>
                                            </p:txEl>
                                          </p:spTgt>
                                        </p:tgtEl>
                                      </p:cBhvr>
                                      <p:from x="10000" y="10000"/>
                                      <p:to x="200000" y="450000"/>
                                    </p:animScale>
                                    <p:animScale>
                                      <p:cBhvr>
                                        <p:cTn id="60" dur="1230" accel="100000" fill="hold">
                                          <p:stCondLst>
                                            <p:cond delay="770"/>
                                          </p:stCondLst>
                                        </p:cTn>
                                        <p:tgtEl>
                                          <p:spTgt spid="3076">
                                            <p:txEl>
                                              <p:pRg st="4" end="4"/>
                                            </p:txEl>
                                          </p:spTgt>
                                        </p:tgtEl>
                                      </p:cBhvr>
                                      <p:from x="200000" y="450000"/>
                                      <p:to x="100000" y="100000"/>
                                    </p:animScale>
                                    <p:set>
                                      <p:cBhvr>
                                        <p:cTn id="61" dur="770" fill="hold"/>
                                        <p:tgtEl>
                                          <p:spTgt spid="3076">
                                            <p:txEl>
                                              <p:pRg st="4" end="4"/>
                                            </p:txEl>
                                          </p:spTgt>
                                        </p:tgtEl>
                                        <p:attrNameLst>
                                          <p:attrName>ppt_x</p:attrName>
                                        </p:attrNameLst>
                                      </p:cBhvr>
                                      <p:to>
                                        <p:strVal val="(0.5)"/>
                                      </p:to>
                                    </p:set>
                                    <p:anim from="(0.5)" to="(#ppt_x)" calcmode="lin" valueType="num">
                                      <p:cBhvr>
                                        <p:cTn id="62" dur="1230" accel="100000" fill="hold">
                                          <p:stCondLst>
                                            <p:cond delay="770"/>
                                          </p:stCondLst>
                                        </p:cTn>
                                        <p:tgtEl>
                                          <p:spTgt spid="3076">
                                            <p:txEl>
                                              <p:pRg st="4" end="4"/>
                                            </p:txEl>
                                          </p:spTgt>
                                        </p:tgtEl>
                                        <p:attrNameLst>
                                          <p:attrName>ppt_x</p:attrName>
                                        </p:attrNameLst>
                                      </p:cBhvr>
                                    </p:anim>
                                    <p:set>
                                      <p:cBhvr>
                                        <p:cTn id="63" dur="770" fill="hold"/>
                                        <p:tgtEl>
                                          <p:spTgt spid="3076">
                                            <p:txEl>
                                              <p:pRg st="4" end="4"/>
                                            </p:txEl>
                                          </p:spTgt>
                                        </p:tgtEl>
                                        <p:attrNameLst>
                                          <p:attrName>ppt_y</p:attrName>
                                        </p:attrNameLst>
                                      </p:cBhvr>
                                      <p:to>
                                        <p:strVal val="(#ppt_y+0.4)"/>
                                      </p:to>
                                    </p:set>
                                    <p:anim from="(#ppt_y+0.4)" to="(#ppt_y)" calcmode="lin" valueType="num">
                                      <p:cBhvr>
                                        <p:cTn id="64" dur="1230" accel="100000" fill="hold">
                                          <p:stCondLst>
                                            <p:cond delay="770"/>
                                          </p:stCondLst>
                                        </p:cTn>
                                        <p:tgtEl>
                                          <p:spTgt spid="3076">
                                            <p:txEl>
                                              <p:pRg st="4" end="4"/>
                                            </p:txEl>
                                          </p:spTgt>
                                        </p:tgtEl>
                                        <p:attrNameLst>
                                          <p:attrName>ppt_y</p:attrName>
                                        </p:attrNameLst>
                                      </p:cBhvr>
                                    </p:anim>
                                  </p:childTnLst>
                                </p:cTn>
                              </p:par>
                            </p:childTnLst>
                          </p:cTn>
                        </p:par>
                      </p:childTnLst>
                    </p:cTn>
                  </p:par>
                  <p:par>
                    <p:cTn id="65" fill="hold">
                      <p:stCondLst>
                        <p:cond delay="indefinite"/>
                      </p:stCondLst>
                      <p:childTnLst>
                        <p:par>
                          <p:cTn id="66" fill="hold">
                            <p:stCondLst>
                              <p:cond delay="0"/>
                            </p:stCondLst>
                            <p:childTnLst>
                              <p:par>
                                <p:cTn id="67" presetID="51" presetClass="entr" presetSubtype="0" fill="hold" grpId="0" nodeType="clickEffect">
                                  <p:stCondLst>
                                    <p:cond delay="0"/>
                                  </p:stCondLst>
                                  <p:childTnLst>
                                    <p:set>
                                      <p:cBhvr>
                                        <p:cTn id="68" dur="1" fill="hold">
                                          <p:stCondLst>
                                            <p:cond delay="0"/>
                                          </p:stCondLst>
                                        </p:cTn>
                                        <p:tgtEl>
                                          <p:spTgt spid="3076">
                                            <p:txEl>
                                              <p:pRg st="5" end="5"/>
                                            </p:txEl>
                                          </p:spTgt>
                                        </p:tgtEl>
                                        <p:attrNameLst>
                                          <p:attrName>style.visibility</p:attrName>
                                        </p:attrNameLst>
                                      </p:cBhvr>
                                      <p:to>
                                        <p:strVal val="visible"/>
                                      </p:to>
                                    </p:set>
                                    <p:animEffect transition="in" filter="fade">
                                      <p:cBhvr>
                                        <p:cTn id="69" dur="770" decel="100000"/>
                                        <p:tgtEl>
                                          <p:spTgt spid="3076">
                                            <p:txEl>
                                              <p:pRg st="5" end="5"/>
                                            </p:txEl>
                                          </p:spTgt>
                                        </p:tgtEl>
                                      </p:cBhvr>
                                    </p:animEffect>
                                    <p:animScale>
                                      <p:cBhvr>
                                        <p:cTn id="70" dur="770" decel="100000"/>
                                        <p:tgtEl>
                                          <p:spTgt spid="3076">
                                            <p:txEl>
                                              <p:pRg st="5" end="5"/>
                                            </p:txEl>
                                          </p:spTgt>
                                        </p:tgtEl>
                                      </p:cBhvr>
                                      <p:from x="10000" y="10000"/>
                                      <p:to x="200000" y="450000"/>
                                    </p:animScale>
                                    <p:animScale>
                                      <p:cBhvr>
                                        <p:cTn id="71" dur="1230" accel="100000" fill="hold">
                                          <p:stCondLst>
                                            <p:cond delay="770"/>
                                          </p:stCondLst>
                                        </p:cTn>
                                        <p:tgtEl>
                                          <p:spTgt spid="3076">
                                            <p:txEl>
                                              <p:pRg st="5" end="5"/>
                                            </p:txEl>
                                          </p:spTgt>
                                        </p:tgtEl>
                                      </p:cBhvr>
                                      <p:from x="200000" y="450000"/>
                                      <p:to x="100000" y="100000"/>
                                    </p:animScale>
                                    <p:set>
                                      <p:cBhvr>
                                        <p:cTn id="72" dur="770" fill="hold"/>
                                        <p:tgtEl>
                                          <p:spTgt spid="3076">
                                            <p:txEl>
                                              <p:pRg st="5" end="5"/>
                                            </p:txEl>
                                          </p:spTgt>
                                        </p:tgtEl>
                                        <p:attrNameLst>
                                          <p:attrName>ppt_x</p:attrName>
                                        </p:attrNameLst>
                                      </p:cBhvr>
                                      <p:to>
                                        <p:strVal val="(0.5)"/>
                                      </p:to>
                                    </p:set>
                                    <p:anim from="(0.5)" to="(#ppt_x)" calcmode="lin" valueType="num">
                                      <p:cBhvr>
                                        <p:cTn id="73" dur="1230" accel="100000" fill="hold">
                                          <p:stCondLst>
                                            <p:cond delay="770"/>
                                          </p:stCondLst>
                                        </p:cTn>
                                        <p:tgtEl>
                                          <p:spTgt spid="3076">
                                            <p:txEl>
                                              <p:pRg st="5" end="5"/>
                                            </p:txEl>
                                          </p:spTgt>
                                        </p:tgtEl>
                                        <p:attrNameLst>
                                          <p:attrName>ppt_x</p:attrName>
                                        </p:attrNameLst>
                                      </p:cBhvr>
                                    </p:anim>
                                    <p:set>
                                      <p:cBhvr>
                                        <p:cTn id="74" dur="770" fill="hold"/>
                                        <p:tgtEl>
                                          <p:spTgt spid="3076">
                                            <p:txEl>
                                              <p:pRg st="5" end="5"/>
                                            </p:txEl>
                                          </p:spTgt>
                                        </p:tgtEl>
                                        <p:attrNameLst>
                                          <p:attrName>ppt_y</p:attrName>
                                        </p:attrNameLst>
                                      </p:cBhvr>
                                      <p:to>
                                        <p:strVal val="(#ppt_y+0.4)"/>
                                      </p:to>
                                    </p:set>
                                    <p:anim from="(#ppt_y+0.4)" to="(#ppt_y)" calcmode="lin" valueType="num">
                                      <p:cBhvr>
                                        <p:cTn id="75" dur="1230" accel="100000" fill="hold">
                                          <p:stCondLst>
                                            <p:cond delay="770"/>
                                          </p:stCondLst>
                                        </p:cTn>
                                        <p:tgtEl>
                                          <p:spTgt spid="3076">
                                            <p:txEl>
                                              <p:pRg st="5" end="5"/>
                                            </p:txEl>
                                          </p:spTgt>
                                        </p:tgtEl>
                                        <p:attrNameLst>
                                          <p:attrName>ppt_y</p:attrName>
                                        </p:attrNameLst>
                                      </p:cBhvr>
                                    </p:anim>
                                  </p:childTnLst>
                                </p:cTn>
                              </p:par>
                            </p:childTnLst>
                          </p:cTn>
                        </p:par>
                        <p:par>
                          <p:cTn id="76" fill="hold">
                            <p:stCondLst>
                              <p:cond delay="2000"/>
                            </p:stCondLst>
                            <p:childTnLst>
                              <p:par>
                                <p:cTn id="77" presetID="51" presetClass="entr" presetSubtype="0" fill="hold" grpId="0" nodeType="afterEffect">
                                  <p:stCondLst>
                                    <p:cond delay="0"/>
                                  </p:stCondLst>
                                  <p:childTnLst>
                                    <p:set>
                                      <p:cBhvr>
                                        <p:cTn id="78" dur="1" fill="hold">
                                          <p:stCondLst>
                                            <p:cond delay="0"/>
                                          </p:stCondLst>
                                        </p:cTn>
                                        <p:tgtEl>
                                          <p:spTgt spid="3076">
                                            <p:txEl>
                                              <p:pRg st="6" end="6"/>
                                            </p:txEl>
                                          </p:spTgt>
                                        </p:tgtEl>
                                        <p:attrNameLst>
                                          <p:attrName>style.visibility</p:attrName>
                                        </p:attrNameLst>
                                      </p:cBhvr>
                                      <p:to>
                                        <p:strVal val="visible"/>
                                      </p:to>
                                    </p:set>
                                    <p:animEffect transition="in" filter="fade">
                                      <p:cBhvr>
                                        <p:cTn id="79" dur="770" decel="100000"/>
                                        <p:tgtEl>
                                          <p:spTgt spid="3076">
                                            <p:txEl>
                                              <p:pRg st="6" end="6"/>
                                            </p:txEl>
                                          </p:spTgt>
                                        </p:tgtEl>
                                      </p:cBhvr>
                                    </p:animEffect>
                                    <p:animScale>
                                      <p:cBhvr>
                                        <p:cTn id="80" dur="770" decel="100000"/>
                                        <p:tgtEl>
                                          <p:spTgt spid="3076">
                                            <p:txEl>
                                              <p:pRg st="6" end="6"/>
                                            </p:txEl>
                                          </p:spTgt>
                                        </p:tgtEl>
                                      </p:cBhvr>
                                      <p:from x="10000" y="10000"/>
                                      <p:to x="200000" y="450000"/>
                                    </p:animScale>
                                    <p:animScale>
                                      <p:cBhvr>
                                        <p:cTn id="81" dur="1230" accel="100000" fill="hold">
                                          <p:stCondLst>
                                            <p:cond delay="770"/>
                                          </p:stCondLst>
                                        </p:cTn>
                                        <p:tgtEl>
                                          <p:spTgt spid="3076">
                                            <p:txEl>
                                              <p:pRg st="6" end="6"/>
                                            </p:txEl>
                                          </p:spTgt>
                                        </p:tgtEl>
                                      </p:cBhvr>
                                      <p:from x="200000" y="450000"/>
                                      <p:to x="100000" y="100000"/>
                                    </p:animScale>
                                    <p:set>
                                      <p:cBhvr>
                                        <p:cTn id="82" dur="770" fill="hold"/>
                                        <p:tgtEl>
                                          <p:spTgt spid="3076">
                                            <p:txEl>
                                              <p:pRg st="6" end="6"/>
                                            </p:txEl>
                                          </p:spTgt>
                                        </p:tgtEl>
                                        <p:attrNameLst>
                                          <p:attrName>ppt_x</p:attrName>
                                        </p:attrNameLst>
                                      </p:cBhvr>
                                      <p:to>
                                        <p:strVal val="(0.5)"/>
                                      </p:to>
                                    </p:set>
                                    <p:anim from="(0.5)" to="(#ppt_x)" calcmode="lin" valueType="num">
                                      <p:cBhvr>
                                        <p:cTn id="83" dur="1230" accel="100000" fill="hold">
                                          <p:stCondLst>
                                            <p:cond delay="770"/>
                                          </p:stCondLst>
                                        </p:cTn>
                                        <p:tgtEl>
                                          <p:spTgt spid="3076">
                                            <p:txEl>
                                              <p:pRg st="6" end="6"/>
                                            </p:txEl>
                                          </p:spTgt>
                                        </p:tgtEl>
                                        <p:attrNameLst>
                                          <p:attrName>ppt_x</p:attrName>
                                        </p:attrNameLst>
                                      </p:cBhvr>
                                    </p:anim>
                                    <p:set>
                                      <p:cBhvr>
                                        <p:cTn id="84" dur="770" fill="hold"/>
                                        <p:tgtEl>
                                          <p:spTgt spid="3076">
                                            <p:txEl>
                                              <p:pRg st="6" end="6"/>
                                            </p:txEl>
                                          </p:spTgt>
                                        </p:tgtEl>
                                        <p:attrNameLst>
                                          <p:attrName>ppt_y</p:attrName>
                                        </p:attrNameLst>
                                      </p:cBhvr>
                                      <p:to>
                                        <p:strVal val="(#ppt_y+0.4)"/>
                                      </p:to>
                                    </p:set>
                                    <p:anim from="(#ppt_y+0.4)" to="(#ppt_y)" calcmode="lin" valueType="num">
                                      <p:cBhvr>
                                        <p:cTn id="85" dur="1230" accel="100000" fill="hold">
                                          <p:stCondLst>
                                            <p:cond delay="770"/>
                                          </p:stCondLst>
                                        </p:cTn>
                                        <p:tgtEl>
                                          <p:spTgt spid="3076">
                                            <p:txEl>
                                              <p:pRg st="6" end="6"/>
                                            </p:txEl>
                                          </p:spTgt>
                                        </p:tgtEl>
                                        <p:attrNameLst>
                                          <p:attrName>ppt_y</p:attrName>
                                        </p:attrNameLst>
                                      </p:cBhvr>
                                    </p:anim>
                                  </p:childTnLst>
                                </p:cTn>
                              </p:par>
                            </p:childTnLst>
                          </p:cTn>
                        </p:par>
                      </p:childTnLst>
                    </p:cTn>
                  </p:par>
                  <p:par>
                    <p:cTn id="86" fill="hold">
                      <p:stCondLst>
                        <p:cond delay="indefinite"/>
                      </p:stCondLst>
                      <p:childTnLst>
                        <p:par>
                          <p:cTn id="87" fill="hold">
                            <p:stCondLst>
                              <p:cond delay="0"/>
                            </p:stCondLst>
                            <p:childTnLst>
                              <p:par>
                                <p:cTn id="88" presetID="51" presetClass="entr" presetSubtype="0" fill="hold" grpId="0" nodeType="clickEffect">
                                  <p:stCondLst>
                                    <p:cond delay="0"/>
                                  </p:stCondLst>
                                  <p:childTnLst>
                                    <p:set>
                                      <p:cBhvr>
                                        <p:cTn id="89" dur="1" fill="hold">
                                          <p:stCondLst>
                                            <p:cond delay="0"/>
                                          </p:stCondLst>
                                        </p:cTn>
                                        <p:tgtEl>
                                          <p:spTgt spid="3076">
                                            <p:txEl>
                                              <p:pRg st="7" end="7"/>
                                            </p:txEl>
                                          </p:spTgt>
                                        </p:tgtEl>
                                        <p:attrNameLst>
                                          <p:attrName>style.visibility</p:attrName>
                                        </p:attrNameLst>
                                      </p:cBhvr>
                                      <p:to>
                                        <p:strVal val="visible"/>
                                      </p:to>
                                    </p:set>
                                    <p:animEffect transition="in" filter="fade">
                                      <p:cBhvr>
                                        <p:cTn id="90" dur="770" decel="100000"/>
                                        <p:tgtEl>
                                          <p:spTgt spid="3076">
                                            <p:txEl>
                                              <p:pRg st="7" end="7"/>
                                            </p:txEl>
                                          </p:spTgt>
                                        </p:tgtEl>
                                      </p:cBhvr>
                                    </p:animEffect>
                                    <p:animScale>
                                      <p:cBhvr>
                                        <p:cTn id="91" dur="770" decel="100000"/>
                                        <p:tgtEl>
                                          <p:spTgt spid="3076">
                                            <p:txEl>
                                              <p:pRg st="7" end="7"/>
                                            </p:txEl>
                                          </p:spTgt>
                                        </p:tgtEl>
                                      </p:cBhvr>
                                      <p:from x="10000" y="10000"/>
                                      <p:to x="200000" y="450000"/>
                                    </p:animScale>
                                    <p:animScale>
                                      <p:cBhvr>
                                        <p:cTn id="92" dur="1230" accel="100000" fill="hold">
                                          <p:stCondLst>
                                            <p:cond delay="770"/>
                                          </p:stCondLst>
                                        </p:cTn>
                                        <p:tgtEl>
                                          <p:spTgt spid="3076">
                                            <p:txEl>
                                              <p:pRg st="7" end="7"/>
                                            </p:txEl>
                                          </p:spTgt>
                                        </p:tgtEl>
                                      </p:cBhvr>
                                      <p:from x="200000" y="450000"/>
                                      <p:to x="100000" y="100000"/>
                                    </p:animScale>
                                    <p:set>
                                      <p:cBhvr>
                                        <p:cTn id="93" dur="770" fill="hold"/>
                                        <p:tgtEl>
                                          <p:spTgt spid="3076">
                                            <p:txEl>
                                              <p:pRg st="7" end="7"/>
                                            </p:txEl>
                                          </p:spTgt>
                                        </p:tgtEl>
                                        <p:attrNameLst>
                                          <p:attrName>ppt_x</p:attrName>
                                        </p:attrNameLst>
                                      </p:cBhvr>
                                      <p:to>
                                        <p:strVal val="(0.5)"/>
                                      </p:to>
                                    </p:set>
                                    <p:anim from="(0.5)" to="(#ppt_x)" calcmode="lin" valueType="num">
                                      <p:cBhvr>
                                        <p:cTn id="94" dur="1230" accel="100000" fill="hold">
                                          <p:stCondLst>
                                            <p:cond delay="770"/>
                                          </p:stCondLst>
                                        </p:cTn>
                                        <p:tgtEl>
                                          <p:spTgt spid="3076">
                                            <p:txEl>
                                              <p:pRg st="7" end="7"/>
                                            </p:txEl>
                                          </p:spTgt>
                                        </p:tgtEl>
                                        <p:attrNameLst>
                                          <p:attrName>ppt_x</p:attrName>
                                        </p:attrNameLst>
                                      </p:cBhvr>
                                    </p:anim>
                                    <p:set>
                                      <p:cBhvr>
                                        <p:cTn id="95" dur="770" fill="hold"/>
                                        <p:tgtEl>
                                          <p:spTgt spid="3076">
                                            <p:txEl>
                                              <p:pRg st="7" end="7"/>
                                            </p:txEl>
                                          </p:spTgt>
                                        </p:tgtEl>
                                        <p:attrNameLst>
                                          <p:attrName>ppt_y</p:attrName>
                                        </p:attrNameLst>
                                      </p:cBhvr>
                                      <p:to>
                                        <p:strVal val="(#ppt_y+0.4)"/>
                                      </p:to>
                                    </p:set>
                                    <p:anim from="(#ppt_y+0.4)" to="(#ppt_y)" calcmode="lin" valueType="num">
                                      <p:cBhvr>
                                        <p:cTn id="96" dur="1230" accel="100000" fill="hold">
                                          <p:stCondLst>
                                            <p:cond delay="770"/>
                                          </p:stCondLst>
                                        </p:cTn>
                                        <p:tgtEl>
                                          <p:spTgt spid="3076">
                                            <p:txEl>
                                              <p:pRg st="7" end="7"/>
                                            </p:txEl>
                                          </p:spTgt>
                                        </p:tgtEl>
                                        <p:attrNameLst>
                                          <p:attrName>ppt_y</p:attrName>
                                        </p:attrNameLst>
                                      </p:cBhvr>
                                    </p:anim>
                                  </p:childTnLst>
                                </p:cTn>
                              </p:par>
                            </p:childTnLst>
                          </p:cTn>
                        </p:par>
                        <p:par>
                          <p:cTn id="97" fill="hold">
                            <p:stCondLst>
                              <p:cond delay="2000"/>
                            </p:stCondLst>
                            <p:childTnLst>
                              <p:par>
                                <p:cTn id="98" presetID="51" presetClass="entr" presetSubtype="0" fill="hold" grpId="0" nodeType="afterEffect">
                                  <p:stCondLst>
                                    <p:cond delay="0"/>
                                  </p:stCondLst>
                                  <p:childTnLst>
                                    <p:set>
                                      <p:cBhvr>
                                        <p:cTn id="99" dur="1" fill="hold">
                                          <p:stCondLst>
                                            <p:cond delay="0"/>
                                          </p:stCondLst>
                                        </p:cTn>
                                        <p:tgtEl>
                                          <p:spTgt spid="3076">
                                            <p:txEl>
                                              <p:pRg st="8" end="8"/>
                                            </p:txEl>
                                          </p:spTgt>
                                        </p:tgtEl>
                                        <p:attrNameLst>
                                          <p:attrName>style.visibility</p:attrName>
                                        </p:attrNameLst>
                                      </p:cBhvr>
                                      <p:to>
                                        <p:strVal val="visible"/>
                                      </p:to>
                                    </p:set>
                                    <p:animEffect transition="in" filter="fade">
                                      <p:cBhvr>
                                        <p:cTn id="100" dur="770" decel="100000"/>
                                        <p:tgtEl>
                                          <p:spTgt spid="3076">
                                            <p:txEl>
                                              <p:pRg st="8" end="8"/>
                                            </p:txEl>
                                          </p:spTgt>
                                        </p:tgtEl>
                                      </p:cBhvr>
                                    </p:animEffect>
                                    <p:animScale>
                                      <p:cBhvr>
                                        <p:cTn id="101" dur="770" decel="100000"/>
                                        <p:tgtEl>
                                          <p:spTgt spid="3076">
                                            <p:txEl>
                                              <p:pRg st="8" end="8"/>
                                            </p:txEl>
                                          </p:spTgt>
                                        </p:tgtEl>
                                      </p:cBhvr>
                                      <p:from x="10000" y="10000"/>
                                      <p:to x="200000" y="450000"/>
                                    </p:animScale>
                                    <p:animScale>
                                      <p:cBhvr>
                                        <p:cTn id="102" dur="1230" accel="100000" fill="hold">
                                          <p:stCondLst>
                                            <p:cond delay="770"/>
                                          </p:stCondLst>
                                        </p:cTn>
                                        <p:tgtEl>
                                          <p:spTgt spid="3076">
                                            <p:txEl>
                                              <p:pRg st="8" end="8"/>
                                            </p:txEl>
                                          </p:spTgt>
                                        </p:tgtEl>
                                      </p:cBhvr>
                                      <p:from x="200000" y="450000"/>
                                      <p:to x="100000" y="100000"/>
                                    </p:animScale>
                                    <p:set>
                                      <p:cBhvr>
                                        <p:cTn id="103" dur="770" fill="hold"/>
                                        <p:tgtEl>
                                          <p:spTgt spid="3076">
                                            <p:txEl>
                                              <p:pRg st="8" end="8"/>
                                            </p:txEl>
                                          </p:spTgt>
                                        </p:tgtEl>
                                        <p:attrNameLst>
                                          <p:attrName>ppt_x</p:attrName>
                                        </p:attrNameLst>
                                      </p:cBhvr>
                                      <p:to>
                                        <p:strVal val="(0.5)"/>
                                      </p:to>
                                    </p:set>
                                    <p:anim from="(0.5)" to="(#ppt_x)" calcmode="lin" valueType="num">
                                      <p:cBhvr>
                                        <p:cTn id="104" dur="1230" accel="100000" fill="hold">
                                          <p:stCondLst>
                                            <p:cond delay="770"/>
                                          </p:stCondLst>
                                        </p:cTn>
                                        <p:tgtEl>
                                          <p:spTgt spid="3076">
                                            <p:txEl>
                                              <p:pRg st="8" end="8"/>
                                            </p:txEl>
                                          </p:spTgt>
                                        </p:tgtEl>
                                        <p:attrNameLst>
                                          <p:attrName>ppt_x</p:attrName>
                                        </p:attrNameLst>
                                      </p:cBhvr>
                                    </p:anim>
                                    <p:set>
                                      <p:cBhvr>
                                        <p:cTn id="105" dur="770" fill="hold"/>
                                        <p:tgtEl>
                                          <p:spTgt spid="3076">
                                            <p:txEl>
                                              <p:pRg st="8" end="8"/>
                                            </p:txEl>
                                          </p:spTgt>
                                        </p:tgtEl>
                                        <p:attrNameLst>
                                          <p:attrName>ppt_y</p:attrName>
                                        </p:attrNameLst>
                                      </p:cBhvr>
                                      <p:to>
                                        <p:strVal val="(#ppt_y+0.4)"/>
                                      </p:to>
                                    </p:set>
                                    <p:anim from="(#ppt_y+0.4)" to="(#ppt_y)" calcmode="lin" valueType="num">
                                      <p:cBhvr>
                                        <p:cTn id="106" dur="1230" accel="100000" fill="hold">
                                          <p:stCondLst>
                                            <p:cond delay="770"/>
                                          </p:stCondLst>
                                        </p:cTn>
                                        <p:tgtEl>
                                          <p:spTgt spid="3076">
                                            <p:txEl>
                                              <p:pRg st="8" end="8"/>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86019" name="Rectangle 3"/>
          <p:cNvSpPr>
            <a:spLocks noGrp="1" noChangeArrowheads="1"/>
          </p:cNvSpPr>
          <p:nvPr>
            <p:ph type="ctrTitle"/>
          </p:nvPr>
        </p:nvSpPr>
        <p:spPr>
          <a:xfrm>
            <a:off x="152400" y="228601"/>
            <a:ext cx="7924800" cy="990600"/>
          </a:xfrm>
          <a:solidFill>
            <a:schemeClr val="bg1">
              <a:alpha val="80000"/>
            </a:schemeClr>
          </a:solidFill>
          <a:effectLst>
            <a:softEdge rad="31750"/>
          </a:effectLst>
        </p:spPr>
        <p:txBody>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Knew Power of Great Prayer</a:t>
            </a:r>
            <a:endParaRPr lang="en-US" dirty="0">
              <a:solidFill>
                <a:schemeClr val="bg1"/>
              </a:solidFill>
              <a:latin typeface="Arial Rounded MT Bold" panose="020F0704030504030204" pitchFamily="34" charset="0"/>
            </a:endParaRPr>
          </a:p>
        </p:txBody>
      </p:sp>
      <p:sp>
        <p:nvSpPr>
          <p:cNvPr id="86020" name="Rectangle 4"/>
          <p:cNvSpPr>
            <a:spLocks noGrp="1" noChangeArrowheads="1"/>
          </p:cNvSpPr>
          <p:nvPr>
            <p:ph type="subTitle" idx="1"/>
          </p:nvPr>
        </p:nvSpPr>
        <p:spPr>
          <a:xfrm>
            <a:off x="0" y="3073791"/>
            <a:ext cx="5791200" cy="3810000"/>
          </a:xfrm>
          <a:solidFill>
            <a:schemeClr val="bg1">
              <a:alpha val="80000"/>
            </a:schemeClr>
          </a:solidFill>
          <a:effectLst>
            <a:softEdge rad="31750"/>
          </a:effectLst>
        </p:spPr>
        <p:txBody>
          <a:bodyPr>
            <a:normAutofit/>
          </a:bodyPr>
          <a:lstStyle/>
          <a:p>
            <a:pPr lvl="0" algn="l"/>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She Acknowledged…</a:t>
            </a:r>
            <a:endPar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57200" lvl="0" indent="-457200" algn="l">
              <a:buFont typeface="Wingdings" panose="05000000000000000000" pitchFamily="2" charset="2"/>
              <a:buChar char="ü"/>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His Divinity…</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lgn="l">
              <a:spcBef>
                <a:spcPts val="0"/>
              </a:spcBef>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…Worship</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57200" lvl="0" indent="-457200" algn="l">
              <a:spcBef>
                <a:spcPts val="1200"/>
              </a:spcBef>
              <a:buFont typeface="Wingdings" panose="05000000000000000000" pitchFamily="2" charset="2"/>
              <a:buChar char="ü"/>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His Control…</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lgn="l">
              <a:spcBef>
                <a:spcPts val="0"/>
              </a:spcBef>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…Lord</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457200" lvl="0" indent="-457200" algn="l">
              <a:spcBef>
                <a:spcPts val="1200"/>
              </a:spcBef>
              <a:buFont typeface="Wingdings" panose="05000000000000000000" pitchFamily="2" charset="2"/>
              <a:buChar char="ü"/>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She Can’t Manage Her Life…</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lgn="l"/>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…Without His Help</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endParaRPr lang="en-US" dirty="0">
              <a:solidFill>
                <a:schemeClr val="bg1"/>
              </a:solidFill>
            </a:endParaRPr>
          </a:p>
        </p:txBody>
      </p:sp>
      <p:sp>
        <p:nvSpPr>
          <p:cNvPr id="2" name="Content Placeholder 2"/>
          <p:cNvSpPr txBox="1"/>
          <p:nvPr/>
        </p:nvSpPr>
        <p:spPr>
          <a:xfrm>
            <a:off x="152400" y="1600201"/>
            <a:ext cx="8763000" cy="3048000"/>
          </a:xfrm>
          <a:prstGeom prst="rect">
            <a:avLst/>
          </a:prstGeom>
          <a:solidFill>
            <a:schemeClr val="bg1"/>
          </a:solidFill>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a:solidFill>
                  <a:srgbClr val="000000"/>
                </a:solidFill>
                <a:effectLst>
                  <a:outerShdw blurRad="38100" dist="38100" dir="2700000" algn="tl">
                    <a:srgbClr val="000000">
                      <a:alpha val="43137"/>
                    </a:srgbClr>
                  </a:outerShdw>
                </a:effectLst>
                <a:latin typeface="system-ui"/>
              </a:rPr>
              <a:t>Ephesians 6:18 Amp</a:t>
            </a:r>
            <a:endParaRPr lang="en-US" b="1" dirty="0">
              <a:solidFill>
                <a:srgbClr val="000000"/>
              </a:solidFill>
              <a:effectLst>
                <a:outerShdw blurRad="38100" dist="38100" dir="2700000" algn="tl">
                  <a:srgbClr val="000000">
                    <a:alpha val="43137"/>
                  </a:srgbClr>
                </a:outerShdw>
              </a:effectLst>
              <a:latin typeface="system-ui"/>
            </a:endParaRPr>
          </a:p>
          <a:p>
            <a:r>
              <a:rPr lang="en-US" b="1" baseline="30000" dirty="0">
                <a:solidFill>
                  <a:srgbClr val="000000"/>
                </a:solidFill>
                <a:effectLst>
                  <a:outerShdw blurRad="38100" dist="38100" dir="2700000" algn="tl">
                    <a:srgbClr val="000000">
                      <a:alpha val="43137"/>
                    </a:srgbClr>
                  </a:outerShdw>
                </a:effectLst>
                <a:latin typeface="system-ui"/>
              </a:rPr>
              <a:t>18 </a:t>
            </a:r>
            <a:r>
              <a:rPr lang="en-US" dirty="0">
                <a:solidFill>
                  <a:srgbClr val="000000"/>
                </a:solidFill>
                <a:effectLst>
                  <a:outerShdw blurRad="38100" dist="38100" dir="2700000" algn="tl">
                    <a:srgbClr val="000000">
                      <a:alpha val="43137"/>
                    </a:srgbClr>
                  </a:outerShdw>
                </a:effectLst>
                <a:latin typeface="system-ui"/>
              </a:rPr>
              <a:t>Pray at all times (on every occasion, in every season) in the Spirit, with all [manner of] prayer and entreaty. To that end keep alert and watch with strong purpose </a:t>
            </a:r>
            <a:r>
              <a:rPr lang="en-US" i="1" dirty="0">
                <a:solidFill>
                  <a:srgbClr val="000000"/>
                </a:solidFill>
                <a:effectLst>
                  <a:outerShdw blurRad="38100" dist="38100" dir="2700000" algn="tl">
                    <a:srgbClr val="000000">
                      <a:alpha val="43137"/>
                    </a:srgbClr>
                  </a:outerShdw>
                </a:effectLst>
                <a:latin typeface="system-ui"/>
              </a:rPr>
              <a:t>and</a:t>
            </a:r>
            <a:r>
              <a:rPr lang="en-US" dirty="0">
                <a:solidFill>
                  <a:srgbClr val="000000"/>
                </a:solidFill>
                <a:effectLst>
                  <a:outerShdw blurRad="38100" dist="38100" dir="2700000" algn="tl">
                    <a:srgbClr val="000000">
                      <a:alpha val="43137"/>
                    </a:srgbClr>
                  </a:outerShdw>
                </a:effectLst>
                <a:latin typeface="system-ui"/>
              </a:rPr>
              <a:t> perseverance, interceding in behalf of all the saints (God’s consecrated people).</a:t>
            </a:r>
            <a:endParaRPr lang="en-US" dirty="0">
              <a:solidFill>
                <a:srgbClr val="000000"/>
              </a:solidFill>
              <a:effectLst>
                <a:outerShdw blurRad="38100" dist="38100" dir="2700000" algn="tl">
                  <a:srgbClr val="000000">
                    <a:alpha val="43137"/>
                  </a:srgbClr>
                </a:outerShdw>
              </a:effectLst>
              <a:latin typeface="system-ui"/>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6020">
                                            <p:bg/>
                                          </p:spTgt>
                                        </p:tgtEl>
                                        <p:attrNameLst>
                                          <p:attrName>style.visibility</p:attrName>
                                        </p:attrNameLst>
                                      </p:cBhvr>
                                      <p:to>
                                        <p:strVal val="visible"/>
                                      </p:to>
                                    </p:set>
                                    <p:anim calcmode="lin" valueType="num">
                                      <p:cBhvr additive="base">
                                        <p:cTn id="7" dur="2000" fill="hold"/>
                                        <p:tgtEl>
                                          <p:spTgt spid="86020">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86020">
                                            <p:bg/>
                                          </p:spTgt>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020">
                                            <p:txEl>
                                              <p:pRg st="0" end="0"/>
                                            </p:txEl>
                                          </p:spTgt>
                                        </p:tgtEl>
                                        <p:attrNameLst>
                                          <p:attrName>style.visibility</p:attrName>
                                        </p:attrNameLst>
                                      </p:cBhvr>
                                      <p:to>
                                        <p:strVal val="visible"/>
                                      </p:to>
                                    </p:set>
                                    <p:anim calcmode="lin" valueType="num">
                                      <p:cBhvr additive="base">
                                        <p:cTn id="11" dur="2000" fill="hold"/>
                                        <p:tgtEl>
                                          <p:spTgt spid="86020">
                                            <p:txEl>
                                              <p:pRg st="0" end="0"/>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8602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86020">
                                            <p:txEl>
                                              <p:pRg st="1" end="1"/>
                                            </p:txEl>
                                          </p:spTgt>
                                        </p:tgtEl>
                                        <p:attrNameLst>
                                          <p:attrName>style.visibility</p:attrName>
                                        </p:attrNameLst>
                                      </p:cBhvr>
                                      <p:to>
                                        <p:strVal val="visible"/>
                                      </p:to>
                                    </p:set>
                                    <p:anim calcmode="lin" valueType="num">
                                      <p:cBhvr additive="base">
                                        <p:cTn id="16" dur="2000" fill="hold"/>
                                        <p:tgtEl>
                                          <p:spTgt spid="86020">
                                            <p:txEl>
                                              <p:pRg st="1" end="1"/>
                                            </p:txEl>
                                          </p:spTgt>
                                        </p:tgtEl>
                                        <p:attrNameLst>
                                          <p:attrName>ppt_x</p:attrName>
                                        </p:attrNameLst>
                                      </p:cBhvr>
                                      <p:tavLst>
                                        <p:tav tm="0">
                                          <p:val>
                                            <p:strVal val="#ppt_x"/>
                                          </p:val>
                                        </p:tav>
                                        <p:tav tm="100000">
                                          <p:val>
                                            <p:strVal val="#ppt_x"/>
                                          </p:val>
                                        </p:tav>
                                      </p:tavLst>
                                    </p:anim>
                                    <p:anim calcmode="lin" valueType="num">
                                      <p:cBhvr additive="base">
                                        <p:cTn id="17" dur="2000" fill="hold"/>
                                        <p:tgtEl>
                                          <p:spTgt spid="86020">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grpId="0" nodeType="afterEffect">
                                  <p:stCondLst>
                                    <p:cond delay="0"/>
                                  </p:stCondLst>
                                  <p:childTnLst>
                                    <p:set>
                                      <p:cBhvr>
                                        <p:cTn id="20" dur="1" fill="hold">
                                          <p:stCondLst>
                                            <p:cond delay="0"/>
                                          </p:stCondLst>
                                        </p:cTn>
                                        <p:tgtEl>
                                          <p:spTgt spid="86020">
                                            <p:txEl>
                                              <p:pRg st="2" end="2"/>
                                            </p:txEl>
                                          </p:spTgt>
                                        </p:tgtEl>
                                        <p:attrNameLst>
                                          <p:attrName>style.visibility</p:attrName>
                                        </p:attrNameLst>
                                      </p:cBhvr>
                                      <p:to>
                                        <p:strVal val="visible"/>
                                      </p:to>
                                    </p:set>
                                    <p:anim calcmode="lin" valueType="num">
                                      <p:cBhvr additive="base">
                                        <p:cTn id="21" dur="2000" fill="hold"/>
                                        <p:tgtEl>
                                          <p:spTgt spid="86020">
                                            <p:txEl>
                                              <p:pRg st="2" end="2"/>
                                            </p:txEl>
                                          </p:spTgt>
                                        </p:tgtEl>
                                        <p:attrNameLst>
                                          <p:attrName>ppt_x</p:attrName>
                                        </p:attrNameLst>
                                      </p:cBhvr>
                                      <p:tavLst>
                                        <p:tav tm="0">
                                          <p:val>
                                            <p:strVal val="#ppt_x"/>
                                          </p:val>
                                        </p:tav>
                                        <p:tav tm="100000">
                                          <p:val>
                                            <p:strVal val="#ppt_x"/>
                                          </p:val>
                                        </p:tav>
                                      </p:tavLst>
                                    </p:anim>
                                    <p:anim calcmode="lin" valueType="num">
                                      <p:cBhvr additive="base">
                                        <p:cTn id="22" dur="2000" fill="hold"/>
                                        <p:tgtEl>
                                          <p:spTgt spid="86020">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6000"/>
                            </p:stCondLst>
                            <p:childTnLst>
                              <p:par>
                                <p:cTn id="24" presetID="2" presetClass="entr" presetSubtype="4" fill="hold" grpId="0" nodeType="afterEffect">
                                  <p:stCondLst>
                                    <p:cond delay="0"/>
                                  </p:stCondLst>
                                  <p:childTnLst>
                                    <p:set>
                                      <p:cBhvr>
                                        <p:cTn id="25" dur="1" fill="hold">
                                          <p:stCondLst>
                                            <p:cond delay="0"/>
                                          </p:stCondLst>
                                        </p:cTn>
                                        <p:tgtEl>
                                          <p:spTgt spid="86020">
                                            <p:txEl>
                                              <p:pRg st="3" end="3"/>
                                            </p:txEl>
                                          </p:spTgt>
                                        </p:tgtEl>
                                        <p:attrNameLst>
                                          <p:attrName>style.visibility</p:attrName>
                                        </p:attrNameLst>
                                      </p:cBhvr>
                                      <p:to>
                                        <p:strVal val="visible"/>
                                      </p:to>
                                    </p:set>
                                    <p:anim calcmode="lin" valueType="num">
                                      <p:cBhvr additive="base">
                                        <p:cTn id="26" dur="2000" fill="hold"/>
                                        <p:tgtEl>
                                          <p:spTgt spid="86020">
                                            <p:txEl>
                                              <p:pRg st="3" end="3"/>
                                            </p:txEl>
                                          </p:spTgt>
                                        </p:tgtEl>
                                        <p:attrNameLst>
                                          <p:attrName>ppt_x</p:attrName>
                                        </p:attrNameLst>
                                      </p:cBhvr>
                                      <p:tavLst>
                                        <p:tav tm="0">
                                          <p:val>
                                            <p:strVal val="#ppt_x"/>
                                          </p:val>
                                        </p:tav>
                                        <p:tav tm="100000">
                                          <p:val>
                                            <p:strVal val="#ppt_x"/>
                                          </p:val>
                                        </p:tav>
                                      </p:tavLst>
                                    </p:anim>
                                    <p:anim calcmode="lin" valueType="num">
                                      <p:cBhvr additive="base">
                                        <p:cTn id="27" dur="2000" fill="hold"/>
                                        <p:tgtEl>
                                          <p:spTgt spid="86020">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8000"/>
                            </p:stCondLst>
                            <p:childTnLst>
                              <p:par>
                                <p:cTn id="29" presetID="2" presetClass="entr" presetSubtype="4" fill="hold" grpId="0" nodeType="afterEffect">
                                  <p:stCondLst>
                                    <p:cond delay="0"/>
                                  </p:stCondLst>
                                  <p:childTnLst>
                                    <p:set>
                                      <p:cBhvr>
                                        <p:cTn id="30" dur="1" fill="hold">
                                          <p:stCondLst>
                                            <p:cond delay="0"/>
                                          </p:stCondLst>
                                        </p:cTn>
                                        <p:tgtEl>
                                          <p:spTgt spid="86020">
                                            <p:txEl>
                                              <p:pRg st="4" end="4"/>
                                            </p:txEl>
                                          </p:spTgt>
                                        </p:tgtEl>
                                        <p:attrNameLst>
                                          <p:attrName>style.visibility</p:attrName>
                                        </p:attrNameLst>
                                      </p:cBhvr>
                                      <p:to>
                                        <p:strVal val="visible"/>
                                      </p:to>
                                    </p:set>
                                    <p:anim calcmode="lin" valueType="num">
                                      <p:cBhvr additive="base">
                                        <p:cTn id="31" dur="2000" fill="hold"/>
                                        <p:tgtEl>
                                          <p:spTgt spid="86020">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86020">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10000"/>
                            </p:stCondLst>
                            <p:childTnLst>
                              <p:par>
                                <p:cTn id="34" presetID="2" presetClass="entr" presetSubtype="3" fill="hold" grpId="0" nodeType="afterEffect">
                                  <p:stCondLst>
                                    <p:cond delay="0"/>
                                  </p:stCondLst>
                                  <p:childTnLst>
                                    <p:set>
                                      <p:cBhvr>
                                        <p:cTn id="35" dur="1" fill="hold">
                                          <p:stCondLst>
                                            <p:cond delay="0"/>
                                          </p:stCondLst>
                                        </p:cTn>
                                        <p:tgtEl>
                                          <p:spTgt spid="86020">
                                            <p:txEl>
                                              <p:pRg st="5" end="5"/>
                                            </p:txEl>
                                          </p:spTgt>
                                        </p:tgtEl>
                                        <p:attrNameLst>
                                          <p:attrName>style.visibility</p:attrName>
                                        </p:attrNameLst>
                                      </p:cBhvr>
                                      <p:to>
                                        <p:strVal val="visible"/>
                                      </p:to>
                                    </p:set>
                                    <p:anim calcmode="lin" valueType="num">
                                      <p:cBhvr additive="base">
                                        <p:cTn id="36" dur="2000" fill="hold"/>
                                        <p:tgtEl>
                                          <p:spTgt spid="86020">
                                            <p:txEl>
                                              <p:pRg st="5" end="5"/>
                                            </p:txEl>
                                          </p:spTgt>
                                        </p:tgtEl>
                                        <p:attrNameLst>
                                          <p:attrName>ppt_x</p:attrName>
                                        </p:attrNameLst>
                                      </p:cBhvr>
                                      <p:tavLst>
                                        <p:tav tm="0">
                                          <p:val>
                                            <p:strVal val="1+#ppt_w/2"/>
                                          </p:val>
                                        </p:tav>
                                        <p:tav tm="100000">
                                          <p:val>
                                            <p:strVal val="#ppt_x"/>
                                          </p:val>
                                        </p:tav>
                                      </p:tavLst>
                                    </p:anim>
                                    <p:anim calcmode="lin" valueType="num">
                                      <p:cBhvr additive="base">
                                        <p:cTn id="37" dur="2000" fill="hold"/>
                                        <p:tgtEl>
                                          <p:spTgt spid="86020">
                                            <p:txEl>
                                              <p:pRg st="5" end="5"/>
                                            </p:txEl>
                                          </p:spTgt>
                                        </p:tgtEl>
                                        <p:attrNameLst>
                                          <p:attrName>ppt_y</p:attrName>
                                        </p:attrNameLst>
                                      </p:cBhvr>
                                      <p:tavLst>
                                        <p:tav tm="0">
                                          <p:val>
                                            <p:strVal val="0-#ppt_h/2"/>
                                          </p:val>
                                        </p:tav>
                                        <p:tav tm="100000">
                                          <p:val>
                                            <p:strVal val="#ppt_y"/>
                                          </p:val>
                                        </p:tav>
                                      </p:tavLst>
                                    </p:anim>
                                  </p:childTnLst>
                                </p:cTn>
                              </p:par>
                            </p:childTnLst>
                          </p:cTn>
                        </p:par>
                        <p:par>
                          <p:cTn id="38" fill="hold">
                            <p:stCondLst>
                              <p:cond delay="12000"/>
                            </p:stCondLst>
                            <p:childTnLst>
                              <p:par>
                                <p:cTn id="39" presetID="2" presetClass="entr" presetSubtype="3" fill="hold" grpId="0" nodeType="afterEffect">
                                  <p:stCondLst>
                                    <p:cond delay="0"/>
                                  </p:stCondLst>
                                  <p:childTnLst>
                                    <p:set>
                                      <p:cBhvr>
                                        <p:cTn id="40" dur="1" fill="hold">
                                          <p:stCondLst>
                                            <p:cond delay="0"/>
                                          </p:stCondLst>
                                        </p:cTn>
                                        <p:tgtEl>
                                          <p:spTgt spid="86020">
                                            <p:txEl>
                                              <p:pRg st="6" end="6"/>
                                            </p:txEl>
                                          </p:spTgt>
                                        </p:tgtEl>
                                        <p:attrNameLst>
                                          <p:attrName>style.visibility</p:attrName>
                                        </p:attrNameLst>
                                      </p:cBhvr>
                                      <p:to>
                                        <p:strVal val="visible"/>
                                      </p:to>
                                    </p:set>
                                    <p:anim calcmode="lin" valueType="num">
                                      <p:cBhvr additive="base">
                                        <p:cTn id="41" dur="2000" fill="hold"/>
                                        <p:tgtEl>
                                          <p:spTgt spid="86020">
                                            <p:txEl>
                                              <p:pRg st="6" end="6"/>
                                            </p:txEl>
                                          </p:spTgt>
                                        </p:tgtEl>
                                        <p:attrNameLst>
                                          <p:attrName>ppt_x</p:attrName>
                                        </p:attrNameLst>
                                      </p:cBhvr>
                                      <p:tavLst>
                                        <p:tav tm="0">
                                          <p:val>
                                            <p:strVal val="1+#ppt_w/2"/>
                                          </p:val>
                                        </p:tav>
                                        <p:tav tm="100000">
                                          <p:val>
                                            <p:strVal val="#ppt_x"/>
                                          </p:val>
                                        </p:tav>
                                      </p:tavLst>
                                    </p:anim>
                                    <p:anim calcmode="lin" valueType="num">
                                      <p:cBhvr additive="base">
                                        <p:cTn id="42" dur="2000" fill="hold"/>
                                        <p:tgtEl>
                                          <p:spTgt spid="86020">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86019" name="Rectangle 3"/>
          <p:cNvSpPr>
            <a:spLocks noGrp="1" noChangeArrowheads="1"/>
          </p:cNvSpPr>
          <p:nvPr>
            <p:ph type="ctrTitle"/>
          </p:nvPr>
        </p:nvSpPr>
        <p:spPr>
          <a:xfrm>
            <a:off x="152400" y="228601"/>
            <a:ext cx="6858000" cy="1066800"/>
          </a:xfrm>
          <a:solidFill>
            <a:schemeClr val="bg1">
              <a:alpha val="80000"/>
            </a:schemeClr>
          </a:solidFill>
          <a:effectLst>
            <a:softEdge rad="31750"/>
          </a:effectLst>
        </p:spPr>
        <p:txBody>
          <a:bodyPr>
            <a:normAutofit/>
          </a:bodyPr>
          <a:lstStyle/>
          <a:p>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Kept by Great Persistent</a:t>
            </a:r>
            <a:endParaRPr lang="en-US" dirty="0">
              <a:solidFill>
                <a:schemeClr val="bg1"/>
              </a:solidFill>
              <a:latin typeface="Arial Rounded MT Bold" panose="020F0704030504030204" pitchFamily="34" charset="0"/>
            </a:endParaRPr>
          </a:p>
        </p:txBody>
      </p:sp>
      <p:sp>
        <p:nvSpPr>
          <p:cNvPr id="86020" name="Rectangle 4"/>
          <p:cNvSpPr>
            <a:spLocks noGrp="1" noChangeArrowheads="1"/>
          </p:cNvSpPr>
          <p:nvPr>
            <p:ph type="subTitle" idx="1"/>
          </p:nvPr>
        </p:nvSpPr>
        <p:spPr>
          <a:xfrm>
            <a:off x="152400" y="1981200"/>
            <a:ext cx="6324600" cy="3810000"/>
          </a:xfrm>
          <a:solidFill>
            <a:schemeClr val="bg1">
              <a:alpha val="80000"/>
            </a:schemeClr>
          </a:solidFill>
          <a:effectLst>
            <a:softEdge rad="31750"/>
          </a:effectLst>
        </p:spPr>
        <p:txBody>
          <a:bodyPr>
            <a:normAutofit/>
          </a:bodyPr>
          <a:lstStyle/>
          <a:p>
            <a:pPr lvl="0" algn="l"/>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This Woman’s Faith was Tested</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lgn="l">
              <a:spcBef>
                <a:spcPts val="0"/>
              </a:spcBef>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in Three Ways:</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l"/>
            <a:r>
              <a:rPr lang="en-US" sz="30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She Kept After Jesus Inspite of...</a:t>
            </a:r>
            <a:endParaRPr lang="en-US" sz="30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spcBef>
                <a:spcPts val="600"/>
              </a:spcBef>
              <a:buFont typeface="Wingdings" panose="05000000000000000000" pitchFamily="2" charset="2"/>
              <a:buChar char="§"/>
            </a:pPr>
            <a:r>
              <a:rPr lang="en-US" sz="26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His Silence</a:t>
            </a:r>
            <a:endPar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spcBef>
                <a:spcPts val="600"/>
              </a:spcBef>
              <a:buFont typeface="Wingdings" panose="05000000000000000000" pitchFamily="2" charset="2"/>
              <a:buChar char="§"/>
            </a:pPr>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Disciples Lack Of  </a:t>
            </a:r>
            <a:endPar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spcBef>
                <a:spcPts val="600"/>
              </a:spcBef>
              <a:buFont typeface="Wingdings" panose="05000000000000000000" pitchFamily="2" charset="2"/>
              <a:buChar char="§"/>
            </a:pPr>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Being Undeserving</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spcBef>
                <a:spcPts val="1200"/>
              </a:spcBef>
            </a:pPr>
            <a:r>
              <a:rPr lang="en-US" sz="24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She Kept Coming! </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2" name="Content Placeholder 2"/>
          <p:cNvSpPr txBox="1"/>
          <p:nvPr/>
        </p:nvSpPr>
        <p:spPr>
          <a:xfrm>
            <a:off x="457200" y="1600201"/>
            <a:ext cx="8229600" cy="2362200"/>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a:solidFill>
                  <a:srgbClr val="000000"/>
                </a:solidFill>
                <a:effectLst>
                  <a:outerShdw blurRad="38100" dist="38100" dir="2700000" algn="tl">
                    <a:srgbClr val="000000">
                      <a:alpha val="43137"/>
                    </a:srgbClr>
                  </a:outerShdw>
                </a:effectLst>
                <a:latin typeface="system-ui"/>
              </a:rPr>
              <a:t>James 1:3 Amp</a:t>
            </a:r>
            <a:endParaRPr lang="en-US" b="1" dirty="0">
              <a:solidFill>
                <a:srgbClr val="000000"/>
              </a:solidFill>
              <a:effectLst>
                <a:outerShdw blurRad="38100" dist="38100" dir="2700000" algn="tl">
                  <a:srgbClr val="000000">
                    <a:alpha val="43137"/>
                  </a:srgbClr>
                </a:outerShdw>
              </a:effectLst>
              <a:latin typeface="system-ui"/>
            </a:endParaRPr>
          </a:p>
          <a:p>
            <a:r>
              <a:rPr lang="en-US" b="1" baseline="30000" dirty="0">
                <a:solidFill>
                  <a:srgbClr val="000000"/>
                </a:solidFill>
                <a:effectLst>
                  <a:outerShdw blurRad="38100" dist="38100" dir="2700000" algn="tl">
                    <a:srgbClr val="000000">
                      <a:alpha val="43137"/>
                    </a:srgbClr>
                  </a:outerShdw>
                </a:effectLst>
                <a:latin typeface="system-ui"/>
              </a:rPr>
              <a:t>3 </a:t>
            </a:r>
            <a:r>
              <a:rPr lang="en-US" dirty="0">
                <a:solidFill>
                  <a:srgbClr val="000000"/>
                </a:solidFill>
                <a:effectLst>
                  <a:outerShdw blurRad="38100" dist="38100" dir="2700000" algn="tl">
                    <a:srgbClr val="000000">
                      <a:alpha val="43137"/>
                    </a:srgbClr>
                  </a:outerShdw>
                </a:effectLst>
                <a:latin typeface="system-ui"/>
              </a:rPr>
              <a:t>Be assured that the testing of your faith [through experience] produces endurance [leading to spiritual maturity, and inner peace].</a:t>
            </a:r>
            <a:endParaRPr lang="en-US" dirty="0">
              <a:solidFill>
                <a:srgbClr val="000000"/>
              </a:solidFill>
              <a:effectLst>
                <a:outerShdw blurRad="38100" dist="38100" dir="2700000" algn="tl">
                  <a:srgbClr val="000000">
                    <a:alpha val="43137"/>
                  </a:srgbClr>
                </a:outerShdw>
              </a:effectLst>
              <a:latin typeface="system-ui"/>
            </a:endParaRPr>
          </a:p>
          <a:p>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6020">
                                            <p:bg/>
                                          </p:spTgt>
                                        </p:tgtEl>
                                        <p:attrNameLst>
                                          <p:attrName>style.visibility</p:attrName>
                                        </p:attrNameLst>
                                      </p:cBhvr>
                                      <p:to>
                                        <p:strVal val="visible"/>
                                      </p:to>
                                    </p:set>
                                    <p:set>
                                      <p:cBhvr>
                                        <p:cTn id="7" dur="228" fill="hold">
                                          <p:stCondLst>
                                            <p:cond delay="0"/>
                                          </p:stCondLst>
                                        </p:cTn>
                                        <p:tgtEl>
                                          <p:spTgt spid="86020">
                                            <p:bg/>
                                          </p:spTgt>
                                        </p:tgtEl>
                                        <p:attrNameLst>
                                          <p:attrName>style.rotation</p:attrName>
                                        </p:attrNameLst>
                                      </p:cBhvr>
                                      <p:to>
                                        <p:strVal val="-45.0"/>
                                      </p:to>
                                    </p:set>
                                    <p:anim calcmode="lin" valueType="num">
                                      <p:cBhvr>
                                        <p:cTn id="8" dur="228" fill="hold">
                                          <p:stCondLst>
                                            <p:cond delay="228"/>
                                          </p:stCondLst>
                                        </p:cTn>
                                        <p:tgtEl>
                                          <p:spTgt spid="86020">
                                            <p:bg/>
                                          </p:spTgt>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86020">
                                            <p:bg/>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86020">
                                            <p:bg/>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6020">
                                            <p:bg/>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86020">
                                            <p:txEl>
                                              <p:pRg st="0" end="0"/>
                                            </p:txEl>
                                          </p:spTgt>
                                        </p:tgtEl>
                                        <p:attrNameLst>
                                          <p:attrName>style.visibility</p:attrName>
                                        </p:attrNameLst>
                                      </p:cBhvr>
                                      <p:to>
                                        <p:strVal val="visible"/>
                                      </p:to>
                                    </p:set>
                                    <p:set>
                                      <p:cBhvr>
                                        <p:cTn id="14" dur="228" fill="hold">
                                          <p:stCondLst>
                                            <p:cond delay="0"/>
                                          </p:stCondLst>
                                        </p:cTn>
                                        <p:tgtEl>
                                          <p:spTgt spid="86020">
                                            <p:txEl>
                                              <p:pRg st="0" end="0"/>
                                            </p:txEl>
                                          </p:spTgt>
                                        </p:tgtEl>
                                        <p:attrNameLst>
                                          <p:attrName>style.rotation</p:attrName>
                                        </p:attrNameLst>
                                      </p:cBhvr>
                                      <p:to>
                                        <p:strVal val="-45.0"/>
                                      </p:to>
                                    </p:set>
                                    <p:anim calcmode="lin" valueType="num">
                                      <p:cBhvr>
                                        <p:cTn id="15" dur="228" fill="hold">
                                          <p:stCondLst>
                                            <p:cond delay="228"/>
                                          </p:stCondLst>
                                        </p:cTn>
                                        <p:tgtEl>
                                          <p:spTgt spid="8602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228" fill="hold">
                                          <p:stCondLst>
                                            <p:cond delay="0"/>
                                          </p:stCondLst>
                                        </p:cTn>
                                        <p:tgtEl>
                                          <p:spTgt spid="86020">
                                            <p:txEl>
                                              <p:pRg st="0" end="0"/>
                                            </p:txEl>
                                          </p:spTgt>
                                        </p:tgtEl>
                                        <p:attrNameLst>
                                          <p:attrName>ppt_y</p:attrName>
                                        </p:attrNameLst>
                                      </p:cBhvr>
                                      <p:tavLst>
                                        <p:tav tm="0">
                                          <p:val>
                                            <p:strVal val="#ppt_y-1"/>
                                          </p:val>
                                        </p:tav>
                                        <p:tav tm="100000">
                                          <p:val>
                                            <p:strVal val="#ppt_y-(0.354*#ppt_w-0.172*#ppt_h)"/>
                                          </p:val>
                                        </p:tav>
                                      </p:tavLst>
                                    </p:anim>
                                    <p:anim calcmode="lin" valueType="num">
                                      <p:cBhvr>
                                        <p:cTn id="17" dur="78" decel="50000" autoRev="1" fill="hold">
                                          <p:stCondLst>
                                            <p:cond delay="228"/>
                                          </p:stCondLst>
                                        </p:cTn>
                                        <p:tgtEl>
                                          <p:spTgt spid="8602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68" fill="hold">
                                          <p:stCondLst>
                                            <p:cond delay="432"/>
                                          </p:stCondLst>
                                        </p:cTn>
                                        <p:tgtEl>
                                          <p:spTgt spid="86020">
                                            <p:txEl>
                                              <p:pRg st="0" end="0"/>
                                            </p:txEl>
                                          </p:spTgt>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0"/>
                            </p:stCondLst>
                            <p:childTnLst>
                              <p:par>
                                <p:cTn id="20" presetID="38" presetClass="entr" presetSubtype="0" accel="50000" fill="hold" grpId="0" nodeType="afterEffect">
                                  <p:stCondLst>
                                    <p:cond delay="0"/>
                                  </p:stCondLst>
                                  <p:iterate type="lt">
                                    <p:tmPct val="50000"/>
                                  </p:iterate>
                                  <p:childTnLst>
                                    <p:set>
                                      <p:cBhvr>
                                        <p:cTn id="21" dur="1" fill="hold">
                                          <p:stCondLst>
                                            <p:cond delay="0"/>
                                          </p:stCondLst>
                                        </p:cTn>
                                        <p:tgtEl>
                                          <p:spTgt spid="86020">
                                            <p:txEl>
                                              <p:pRg st="1" end="1"/>
                                            </p:txEl>
                                          </p:spTgt>
                                        </p:tgtEl>
                                        <p:attrNameLst>
                                          <p:attrName>style.visibility</p:attrName>
                                        </p:attrNameLst>
                                      </p:cBhvr>
                                      <p:to>
                                        <p:strVal val="visible"/>
                                      </p:to>
                                    </p:set>
                                    <p:set>
                                      <p:cBhvr>
                                        <p:cTn id="22" dur="228" fill="hold">
                                          <p:stCondLst>
                                            <p:cond delay="0"/>
                                          </p:stCondLst>
                                        </p:cTn>
                                        <p:tgtEl>
                                          <p:spTgt spid="86020">
                                            <p:txEl>
                                              <p:pRg st="1" end="1"/>
                                            </p:txEl>
                                          </p:spTgt>
                                        </p:tgtEl>
                                        <p:attrNameLst>
                                          <p:attrName>style.rotation</p:attrName>
                                        </p:attrNameLst>
                                      </p:cBhvr>
                                      <p:to>
                                        <p:strVal val="-45.0"/>
                                      </p:to>
                                    </p:set>
                                    <p:anim calcmode="lin" valueType="num">
                                      <p:cBhvr>
                                        <p:cTn id="23" dur="228" fill="hold">
                                          <p:stCondLst>
                                            <p:cond delay="228"/>
                                          </p:stCondLst>
                                        </p:cTn>
                                        <p:tgtEl>
                                          <p:spTgt spid="86020">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4" dur="228" fill="hold">
                                          <p:stCondLst>
                                            <p:cond delay="0"/>
                                          </p:stCondLst>
                                        </p:cTn>
                                        <p:tgtEl>
                                          <p:spTgt spid="86020">
                                            <p:txEl>
                                              <p:pRg st="1" end="1"/>
                                            </p:txEl>
                                          </p:spTgt>
                                        </p:tgtEl>
                                        <p:attrNameLst>
                                          <p:attrName>ppt_y</p:attrName>
                                        </p:attrNameLst>
                                      </p:cBhvr>
                                      <p:tavLst>
                                        <p:tav tm="0">
                                          <p:val>
                                            <p:strVal val="#ppt_y-1"/>
                                          </p:val>
                                        </p:tav>
                                        <p:tav tm="100000">
                                          <p:val>
                                            <p:strVal val="#ppt_y-(0.354*#ppt_w-0.172*#ppt_h)"/>
                                          </p:val>
                                        </p:tav>
                                      </p:tavLst>
                                    </p:anim>
                                    <p:anim calcmode="lin" valueType="num">
                                      <p:cBhvr>
                                        <p:cTn id="25" dur="78" decel="50000" autoRev="1" fill="hold">
                                          <p:stCondLst>
                                            <p:cond delay="228"/>
                                          </p:stCondLst>
                                        </p:cTn>
                                        <p:tgtEl>
                                          <p:spTgt spid="86020">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6" dur="68" fill="hold">
                                          <p:stCondLst>
                                            <p:cond delay="432"/>
                                          </p:stCondLst>
                                        </p:cTn>
                                        <p:tgtEl>
                                          <p:spTgt spid="86020">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8" presetClass="entr" presetSubtype="0" accel="50000" fill="hold" grpId="0" nodeType="clickEffect">
                                  <p:stCondLst>
                                    <p:cond delay="0"/>
                                  </p:stCondLst>
                                  <p:iterate type="lt">
                                    <p:tmPct val="50000"/>
                                  </p:iterate>
                                  <p:childTnLst>
                                    <p:set>
                                      <p:cBhvr>
                                        <p:cTn id="30" dur="1" fill="hold">
                                          <p:stCondLst>
                                            <p:cond delay="0"/>
                                          </p:stCondLst>
                                        </p:cTn>
                                        <p:tgtEl>
                                          <p:spTgt spid="86020">
                                            <p:txEl>
                                              <p:pRg st="2" end="2"/>
                                            </p:txEl>
                                          </p:spTgt>
                                        </p:tgtEl>
                                        <p:attrNameLst>
                                          <p:attrName>style.visibility</p:attrName>
                                        </p:attrNameLst>
                                      </p:cBhvr>
                                      <p:to>
                                        <p:strVal val="visible"/>
                                      </p:to>
                                    </p:set>
                                    <p:set>
                                      <p:cBhvr>
                                        <p:cTn id="31" dur="228" fill="hold">
                                          <p:stCondLst>
                                            <p:cond delay="0"/>
                                          </p:stCondLst>
                                        </p:cTn>
                                        <p:tgtEl>
                                          <p:spTgt spid="86020">
                                            <p:txEl>
                                              <p:pRg st="2" end="2"/>
                                            </p:txEl>
                                          </p:spTgt>
                                        </p:tgtEl>
                                        <p:attrNameLst>
                                          <p:attrName>style.rotation</p:attrName>
                                        </p:attrNameLst>
                                      </p:cBhvr>
                                      <p:to>
                                        <p:strVal val="-45.0"/>
                                      </p:to>
                                    </p:set>
                                    <p:anim calcmode="lin" valueType="num">
                                      <p:cBhvr>
                                        <p:cTn id="32" dur="228" fill="hold">
                                          <p:stCondLst>
                                            <p:cond delay="228"/>
                                          </p:stCondLst>
                                        </p:cTn>
                                        <p:tgtEl>
                                          <p:spTgt spid="86020">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33" dur="228" fill="hold">
                                          <p:stCondLst>
                                            <p:cond delay="0"/>
                                          </p:stCondLst>
                                        </p:cTn>
                                        <p:tgtEl>
                                          <p:spTgt spid="86020">
                                            <p:txEl>
                                              <p:pRg st="2" end="2"/>
                                            </p:txEl>
                                          </p:spTgt>
                                        </p:tgtEl>
                                        <p:attrNameLst>
                                          <p:attrName>ppt_y</p:attrName>
                                        </p:attrNameLst>
                                      </p:cBhvr>
                                      <p:tavLst>
                                        <p:tav tm="0">
                                          <p:val>
                                            <p:strVal val="#ppt_y-1"/>
                                          </p:val>
                                        </p:tav>
                                        <p:tav tm="100000">
                                          <p:val>
                                            <p:strVal val="#ppt_y-(0.354*#ppt_w-0.172*#ppt_h)"/>
                                          </p:val>
                                        </p:tav>
                                      </p:tavLst>
                                    </p:anim>
                                    <p:anim calcmode="lin" valueType="num">
                                      <p:cBhvr>
                                        <p:cTn id="34" dur="78" decel="50000" autoRev="1" fill="hold">
                                          <p:stCondLst>
                                            <p:cond delay="228"/>
                                          </p:stCondLst>
                                        </p:cTn>
                                        <p:tgtEl>
                                          <p:spTgt spid="86020">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35" dur="68" fill="hold">
                                          <p:stCondLst>
                                            <p:cond delay="432"/>
                                          </p:stCondLst>
                                        </p:cTn>
                                        <p:tgtEl>
                                          <p:spTgt spid="86020">
                                            <p:txEl>
                                              <p:pRg st="2" end="2"/>
                                            </p:txEl>
                                          </p:spTgt>
                                        </p:tgtEl>
                                        <p:attrNameLst>
                                          <p:attrName>ppt_y</p:attrName>
                                        </p:attrNameLst>
                                      </p:cBhvr>
                                      <p:tavLst>
                                        <p:tav tm="0">
                                          <p:val>
                                            <p:strVal val="#ppt_y-(0.354*#ppt_w-0.172*#ppt_h)"/>
                                          </p:val>
                                        </p:tav>
                                        <p:tav tm="100000">
                                          <p:val>
                                            <p:strVal val="#ppt_y"/>
                                          </p:val>
                                        </p:tav>
                                      </p:tavLst>
                                    </p:anim>
                                  </p:childTnLst>
                                </p:cTn>
                              </p:par>
                            </p:childTnLst>
                          </p:cTn>
                        </p:par>
                        <p:par>
                          <p:cTn id="36" fill="hold">
                            <p:stCondLst>
                              <p:cond delay="8750"/>
                            </p:stCondLst>
                            <p:childTnLst>
                              <p:par>
                                <p:cTn id="37" presetID="38" presetClass="entr" presetSubtype="0" accel="50000" fill="hold" grpId="0" nodeType="afterEffect">
                                  <p:stCondLst>
                                    <p:cond delay="0"/>
                                  </p:stCondLst>
                                  <p:iterate type="lt">
                                    <p:tmPct val="50000"/>
                                  </p:iterate>
                                  <p:childTnLst>
                                    <p:set>
                                      <p:cBhvr>
                                        <p:cTn id="38" dur="1" fill="hold">
                                          <p:stCondLst>
                                            <p:cond delay="0"/>
                                          </p:stCondLst>
                                        </p:cTn>
                                        <p:tgtEl>
                                          <p:spTgt spid="86020">
                                            <p:txEl>
                                              <p:pRg st="3" end="3"/>
                                            </p:txEl>
                                          </p:spTgt>
                                        </p:tgtEl>
                                        <p:attrNameLst>
                                          <p:attrName>style.visibility</p:attrName>
                                        </p:attrNameLst>
                                      </p:cBhvr>
                                      <p:to>
                                        <p:strVal val="visible"/>
                                      </p:to>
                                    </p:set>
                                    <p:set>
                                      <p:cBhvr>
                                        <p:cTn id="39" dur="228" fill="hold">
                                          <p:stCondLst>
                                            <p:cond delay="0"/>
                                          </p:stCondLst>
                                        </p:cTn>
                                        <p:tgtEl>
                                          <p:spTgt spid="86020">
                                            <p:txEl>
                                              <p:pRg st="3" end="3"/>
                                            </p:txEl>
                                          </p:spTgt>
                                        </p:tgtEl>
                                        <p:attrNameLst>
                                          <p:attrName>style.rotation</p:attrName>
                                        </p:attrNameLst>
                                      </p:cBhvr>
                                      <p:to>
                                        <p:strVal val="-45.0"/>
                                      </p:to>
                                    </p:set>
                                    <p:anim calcmode="lin" valueType="num">
                                      <p:cBhvr>
                                        <p:cTn id="40" dur="228" fill="hold">
                                          <p:stCondLst>
                                            <p:cond delay="228"/>
                                          </p:stCondLst>
                                        </p:cTn>
                                        <p:tgtEl>
                                          <p:spTgt spid="86020">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41" dur="228" fill="hold">
                                          <p:stCondLst>
                                            <p:cond delay="0"/>
                                          </p:stCondLst>
                                        </p:cTn>
                                        <p:tgtEl>
                                          <p:spTgt spid="86020">
                                            <p:txEl>
                                              <p:pRg st="3" end="3"/>
                                            </p:txEl>
                                          </p:spTgt>
                                        </p:tgtEl>
                                        <p:attrNameLst>
                                          <p:attrName>ppt_y</p:attrName>
                                        </p:attrNameLst>
                                      </p:cBhvr>
                                      <p:tavLst>
                                        <p:tav tm="0">
                                          <p:val>
                                            <p:strVal val="#ppt_y-1"/>
                                          </p:val>
                                        </p:tav>
                                        <p:tav tm="100000">
                                          <p:val>
                                            <p:strVal val="#ppt_y-(0.354*#ppt_w-0.172*#ppt_h)"/>
                                          </p:val>
                                        </p:tav>
                                      </p:tavLst>
                                    </p:anim>
                                    <p:anim calcmode="lin" valueType="num">
                                      <p:cBhvr>
                                        <p:cTn id="42" dur="78" decel="50000" autoRev="1" fill="hold">
                                          <p:stCondLst>
                                            <p:cond delay="228"/>
                                          </p:stCondLst>
                                        </p:cTn>
                                        <p:tgtEl>
                                          <p:spTgt spid="86020">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43" dur="68" fill="hold">
                                          <p:stCondLst>
                                            <p:cond delay="432"/>
                                          </p:stCondLst>
                                        </p:cTn>
                                        <p:tgtEl>
                                          <p:spTgt spid="86020">
                                            <p:txEl>
                                              <p:pRg st="3" end="3"/>
                                            </p:txEl>
                                          </p:spTgt>
                                        </p:tgtEl>
                                        <p:attrNameLst>
                                          <p:attrName>ppt_y</p:attrName>
                                        </p:attrNameLst>
                                      </p:cBhvr>
                                      <p:tavLst>
                                        <p:tav tm="0">
                                          <p:val>
                                            <p:strVal val="#ppt_y-(0.354*#ppt_w-0.172*#ppt_h)"/>
                                          </p:val>
                                        </p:tav>
                                        <p:tav tm="100000">
                                          <p:val>
                                            <p:strVal val="#ppt_y"/>
                                          </p:val>
                                        </p:tav>
                                      </p:tavLst>
                                    </p:anim>
                                  </p:childTnLst>
                                </p:cTn>
                              </p:par>
                            </p:childTnLst>
                          </p:cTn>
                        </p:par>
                        <p:par>
                          <p:cTn id="44" fill="hold">
                            <p:stCondLst>
                              <p:cond delay="12000"/>
                            </p:stCondLst>
                            <p:childTnLst>
                              <p:par>
                                <p:cTn id="45" presetID="38" presetClass="entr" presetSubtype="0" accel="50000" fill="hold" grpId="0" nodeType="afterEffect">
                                  <p:stCondLst>
                                    <p:cond delay="0"/>
                                  </p:stCondLst>
                                  <p:iterate type="lt">
                                    <p:tmPct val="50000"/>
                                  </p:iterate>
                                  <p:childTnLst>
                                    <p:set>
                                      <p:cBhvr>
                                        <p:cTn id="46" dur="1" fill="hold">
                                          <p:stCondLst>
                                            <p:cond delay="0"/>
                                          </p:stCondLst>
                                        </p:cTn>
                                        <p:tgtEl>
                                          <p:spTgt spid="86020">
                                            <p:txEl>
                                              <p:pRg st="4" end="4"/>
                                            </p:txEl>
                                          </p:spTgt>
                                        </p:tgtEl>
                                        <p:attrNameLst>
                                          <p:attrName>style.visibility</p:attrName>
                                        </p:attrNameLst>
                                      </p:cBhvr>
                                      <p:to>
                                        <p:strVal val="visible"/>
                                      </p:to>
                                    </p:set>
                                    <p:set>
                                      <p:cBhvr>
                                        <p:cTn id="47" dur="228" fill="hold">
                                          <p:stCondLst>
                                            <p:cond delay="0"/>
                                          </p:stCondLst>
                                        </p:cTn>
                                        <p:tgtEl>
                                          <p:spTgt spid="86020">
                                            <p:txEl>
                                              <p:pRg st="4" end="4"/>
                                            </p:txEl>
                                          </p:spTgt>
                                        </p:tgtEl>
                                        <p:attrNameLst>
                                          <p:attrName>style.rotation</p:attrName>
                                        </p:attrNameLst>
                                      </p:cBhvr>
                                      <p:to>
                                        <p:strVal val="-45.0"/>
                                      </p:to>
                                    </p:set>
                                    <p:anim calcmode="lin" valueType="num">
                                      <p:cBhvr>
                                        <p:cTn id="48" dur="228" fill="hold">
                                          <p:stCondLst>
                                            <p:cond delay="228"/>
                                          </p:stCondLst>
                                        </p:cTn>
                                        <p:tgtEl>
                                          <p:spTgt spid="86020">
                                            <p:txEl>
                                              <p:pRg st="4" end="4"/>
                                            </p:txEl>
                                          </p:spTgt>
                                        </p:tgtEl>
                                        <p:attrNameLst>
                                          <p:attrName>style.rotation</p:attrName>
                                        </p:attrNameLst>
                                      </p:cBhvr>
                                      <p:tavLst>
                                        <p:tav tm="0">
                                          <p:val>
                                            <p:fltVal val="-45"/>
                                          </p:val>
                                        </p:tav>
                                        <p:tav tm="69900">
                                          <p:val>
                                            <p:fltVal val="45"/>
                                          </p:val>
                                        </p:tav>
                                        <p:tav tm="100000">
                                          <p:val>
                                            <p:fltVal val="0"/>
                                          </p:val>
                                        </p:tav>
                                      </p:tavLst>
                                    </p:anim>
                                    <p:anim calcmode="lin" valueType="num">
                                      <p:cBhvr>
                                        <p:cTn id="49" dur="228" fill="hold">
                                          <p:stCondLst>
                                            <p:cond delay="0"/>
                                          </p:stCondLst>
                                        </p:cTn>
                                        <p:tgtEl>
                                          <p:spTgt spid="86020">
                                            <p:txEl>
                                              <p:pRg st="4" end="4"/>
                                            </p:txEl>
                                          </p:spTgt>
                                        </p:tgtEl>
                                        <p:attrNameLst>
                                          <p:attrName>ppt_y</p:attrName>
                                        </p:attrNameLst>
                                      </p:cBhvr>
                                      <p:tavLst>
                                        <p:tav tm="0">
                                          <p:val>
                                            <p:strVal val="#ppt_y-1"/>
                                          </p:val>
                                        </p:tav>
                                        <p:tav tm="100000">
                                          <p:val>
                                            <p:strVal val="#ppt_y-(0.354*#ppt_w-0.172*#ppt_h)"/>
                                          </p:val>
                                        </p:tav>
                                      </p:tavLst>
                                    </p:anim>
                                    <p:anim calcmode="lin" valueType="num">
                                      <p:cBhvr>
                                        <p:cTn id="50" dur="78" decel="50000" autoRev="1" fill="hold">
                                          <p:stCondLst>
                                            <p:cond delay="228"/>
                                          </p:stCondLst>
                                        </p:cTn>
                                        <p:tgtEl>
                                          <p:spTgt spid="86020">
                                            <p:txEl>
                                              <p:pRg st="4" end="4"/>
                                            </p:txEl>
                                          </p:spTgt>
                                        </p:tgtEl>
                                        <p:attrNameLst>
                                          <p:attrName>ppt_y</p:attrName>
                                        </p:attrNameLst>
                                      </p:cBhvr>
                                      <p:tavLst>
                                        <p:tav tm="0">
                                          <p:val>
                                            <p:strVal val="#ppt_y-(0.354*#ppt_w-0.172*#ppt_h)"/>
                                          </p:val>
                                        </p:tav>
                                        <p:tav tm="100000">
                                          <p:val>
                                            <p:strVal val="#ppt_y-(0.354*#ppt_w-0.172*#ppt_h)-#ppt_h/2"/>
                                          </p:val>
                                        </p:tav>
                                      </p:tavLst>
                                    </p:anim>
                                    <p:anim calcmode="lin" valueType="num">
                                      <p:cBhvr>
                                        <p:cTn id="51" dur="68" fill="hold">
                                          <p:stCondLst>
                                            <p:cond delay="432"/>
                                          </p:stCondLst>
                                        </p:cTn>
                                        <p:tgtEl>
                                          <p:spTgt spid="86020">
                                            <p:txEl>
                                              <p:pRg st="4" end="4"/>
                                            </p:txEl>
                                          </p:spTgt>
                                        </p:tgtEl>
                                        <p:attrNameLst>
                                          <p:attrName>ppt_y</p:attrName>
                                        </p:attrNameLst>
                                      </p:cBhvr>
                                      <p:tavLst>
                                        <p:tav tm="0">
                                          <p:val>
                                            <p:strVal val="#ppt_y-(0.354*#ppt_w-0.172*#ppt_h)"/>
                                          </p:val>
                                        </p:tav>
                                        <p:tav tm="100000">
                                          <p:val>
                                            <p:strVal val="#ppt_y"/>
                                          </p:val>
                                        </p:tav>
                                      </p:tavLst>
                                    </p:anim>
                                  </p:childTnLst>
                                </p:cTn>
                              </p:par>
                            </p:childTnLst>
                          </p:cTn>
                        </p:par>
                        <p:par>
                          <p:cTn id="52" fill="hold">
                            <p:stCondLst>
                              <p:cond delay="17250"/>
                            </p:stCondLst>
                            <p:childTnLst>
                              <p:par>
                                <p:cTn id="53" presetID="38" presetClass="entr" presetSubtype="0" accel="50000" fill="hold" grpId="0" nodeType="afterEffect">
                                  <p:stCondLst>
                                    <p:cond delay="0"/>
                                  </p:stCondLst>
                                  <p:iterate type="lt">
                                    <p:tmPct val="50000"/>
                                  </p:iterate>
                                  <p:childTnLst>
                                    <p:set>
                                      <p:cBhvr>
                                        <p:cTn id="54" dur="1" fill="hold">
                                          <p:stCondLst>
                                            <p:cond delay="0"/>
                                          </p:stCondLst>
                                        </p:cTn>
                                        <p:tgtEl>
                                          <p:spTgt spid="86020">
                                            <p:txEl>
                                              <p:pRg st="5" end="5"/>
                                            </p:txEl>
                                          </p:spTgt>
                                        </p:tgtEl>
                                        <p:attrNameLst>
                                          <p:attrName>style.visibility</p:attrName>
                                        </p:attrNameLst>
                                      </p:cBhvr>
                                      <p:to>
                                        <p:strVal val="visible"/>
                                      </p:to>
                                    </p:set>
                                    <p:set>
                                      <p:cBhvr>
                                        <p:cTn id="55" dur="228" fill="hold">
                                          <p:stCondLst>
                                            <p:cond delay="0"/>
                                          </p:stCondLst>
                                        </p:cTn>
                                        <p:tgtEl>
                                          <p:spTgt spid="86020">
                                            <p:txEl>
                                              <p:pRg st="5" end="5"/>
                                            </p:txEl>
                                          </p:spTgt>
                                        </p:tgtEl>
                                        <p:attrNameLst>
                                          <p:attrName>style.rotation</p:attrName>
                                        </p:attrNameLst>
                                      </p:cBhvr>
                                      <p:to>
                                        <p:strVal val="-45.0"/>
                                      </p:to>
                                    </p:set>
                                    <p:anim calcmode="lin" valueType="num">
                                      <p:cBhvr>
                                        <p:cTn id="56" dur="228" fill="hold">
                                          <p:stCondLst>
                                            <p:cond delay="228"/>
                                          </p:stCondLst>
                                        </p:cTn>
                                        <p:tgtEl>
                                          <p:spTgt spid="86020">
                                            <p:txEl>
                                              <p:pRg st="5" end="5"/>
                                            </p:txEl>
                                          </p:spTgt>
                                        </p:tgtEl>
                                        <p:attrNameLst>
                                          <p:attrName>style.rotation</p:attrName>
                                        </p:attrNameLst>
                                      </p:cBhvr>
                                      <p:tavLst>
                                        <p:tav tm="0">
                                          <p:val>
                                            <p:fltVal val="-45"/>
                                          </p:val>
                                        </p:tav>
                                        <p:tav tm="69900">
                                          <p:val>
                                            <p:fltVal val="45"/>
                                          </p:val>
                                        </p:tav>
                                        <p:tav tm="100000">
                                          <p:val>
                                            <p:fltVal val="0"/>
                                          </p:val>
                                        </p:tav>
                                      </p:tavLst>
                                    </p:anim>
                                    <p:anim calcmode="lin" valueType="num">
                                      <p:cBhvr>
                                        <p:cTn id="57" dur="228" fill="hold">
                                          <p:stCondLst>
                                            <p:cond delay="0"/>
                                          </p:stCondLst>
                                        </p:cTn>
                                        <p:tgtEl>
                                          <p:spTgt spid="86020">
                                            <p:txEl>
                                              <p:pRg st="5" end="5"/>
                                            </p:txEl>
                                          </p:spTgt>
                                        </p:tgtEl>
                                        <p:attrNameLst>
                                          <p:attrName>ppt_y</p:attrName>
                                        </p:attrNameLst>
                                      </p:cBhvr>
                                      <p:tavLst>
                                        <p:tav tm="0">
                                          <p:val>
                                            <p:strVal val="#ppt_y-1"/>
                                          </p:val>
                                        </p:tav>
                                        <p:tav tm="100000">
                                          <p:val>
                                            <p:strVal val="#ppt_y-(0.354*#ppt_w-0.172*#ppt_h)"/>
                                          </p:val>
                                        </p:tav>
                                      </p:tavLst>
                                    </p:anim>
                                    <p:anim calcmode="lin" valueType="num">
                                      <p:cBhvr>
                                        <p:cTn id="58" dur="78" decel="50000" autoRev="1" fill="hold">
                                          <p:stCondLst>
                                            <p:cond delay="228"/>
                                          </p:stCondLst>
                                        </p:cTn>
                                        <p:tgtEl>
                                          <p:spTgt spid="86020">
                                            <p:txEl>
                                              <p:pRg st="5" end="5"/>
                                            </p:txEl>
                                          </p:spTgt>
                                        </p:tgtEl>
                                        <p:attrNameLst>
                                          <p:attrName>ppt_y</p:attrName>
                                        </p:attrNameLst>
                                      </p:cBhvr>
                                      <p:tavLst>
                                        <p:tav tm="0">
                                          <p:val>
                                            <p:strVal val="#ppt_y-(0.354*#ppt_w-0.172*#ppt_h)"/>
                                          </p:val>
                                        </p:tav>
                                        <p:tav tm="100000">
                                          <p:val>
                                            <p:strVal val="#ppt_y-(0.354*#ppt_w-0.172*#ppt_h)-#ppt_h/2"/>
                                          </p:val>
                                        </p:tav>
                                      </p:tavLst>
                                    </p:anim>
                                    <p:anim calcmode="lin" valueType="num">
                                      <p:cBhvr>
                                        <p:cTn id="59" dur="68" fill="hold">
                                          <p:stCondLst>
                                            <p:cond delay="432"/>
                                          </p:stCondLst>
                                        </p:cTn>
                                        <p:tgtEl>
                                          <p:spTgt spid="86020">
                                            <p:txEl>
                                              <p:pRg st="5" end="5"/>
                                            </p:txEl>
                                          </p:spTgt>
                                        </p:tgtEl>
                                        <p:attrNameLst>
                                          <p:attrName>ppt_y</p:attrName>
                                        </p:attrNameLst>
                                      </p:cBhvr>
                                      <p:tavLst>
                                        <p:tav tm="0">
                                          <p:val>
                                            <p:strVal val="#ppt_y-(0.354*#ppt_w-0.172*#ppt_h)"/>
                                          </p:val>
                                        </p:tav>
                                        <p:tav tm="100000">
                                          <p:val>
                                            <p:strVal val="#ppt_y"/>
                                          </p:val>
                                        </p:tav>
                                      </p:tavLst>
                                    </p:anim>
                                  </p:childTnLst>
                                </p:cTn>
                              </p:par>
                            </p:childTnLst>
                          </p:cTn>
                        </p:par>
                        <p:par>
                          <p:cTn id="60" fill="hold">
                            <p:stCondLst>
                              <p:cond delay="22250"/>
                            </p:stCondLst>
                            <p:childTnLst>
                              <p:par>
                                <p:cTn id="61" presetID="38" presetClass="entr" presetSubtype="0" accel="50000" fill="hold" grpId="0" nodeType="afterEffect">
                                  <p:stCondLst>
                                    <p:cond delay="0"/>
                                  </p:stCondLst>
                                  <p:iterate type="lt">
                                    <p:tmPct val="50000"/>
                                  </p:iterate>
                                  <p:childTnLst>
                                    <p:set>
                                      <p:cBhvr>
                                        <p:cTn id="62" dur="1" fill="hold">
                                          <p:stCondLst>
                                            <p:cond delay="0"/>
                                          </p:stCondLst>
                                        </p:cTn>
                                        <p:tgtEl>
                                          <p:spTgt spid="86020">
                                            <p:txEl>
                                              <p:pRg st="6" end="6"/>
                                            </p:txEl>
                                          </p:spTgt>
                                        </p:tgtEl>
                                        <p:attrNameLst>
                                          <p:attrName>style.visibility</p:attrName>
                                        </p:attrNameLst>
                                      </p:cBhvr>
                                      <p:to>
                                        <p:strVal val="visible"/>
                                      </p:to>
                                    </p:set>
                                    <p:set>
                                      <p:cBhvr>
                                        <p:cTn id="63" dur="228" fill="hold">
                                          <p:stCondLst>
                                            <p:cond delay="0"/>
                                          </p:stCondLst>
                                        </p:cTn>
                                        <p:tgtEl>
                                          <p:spTgt spid="86020">
                                            <p:txEl>
                                              <p:pRg st="6" end="6"/>
                                            </p:txEl>
                                          </p:spTgt>
                                        </p:tgtEl>
                                        <p:attrNameLst>
                                          <p:attrName>style.rotation</p:attrName>
                                        </p:attrNameLst>
                                      </p:cBhvr>
                                      <p:to>
                                        <p:strVal val="-45.0"/>
                                      </p:to>
                                    </p:set>
                                    <p:anim calcmode="lin" valueType="num">
                                      <p:cBhvr>
                                        <p:cTn id="64" dur="228" fill="hold">
                                          <p:stCondLst>
                                            <p:cond delay="228"/>
                                          </p:stCondLst>
                                        </p:cTn>
                                        <p:tgtEl>
                                          <p:spTgt spid="86020">
                                            <p:txEl>
                                              <p:pRg st="6" end="6"/>
                                            </p:txEl>
                                          </p:spTgt>
                                        </p:tgtEl>
                                        <p:attrNameLst>
                                          <p:attrName>style.rotation</p:attrName>
                                        </p:attrNameLst>
                                      </p:cBhvr>
                                      <p:tavLst>
                                        <p:tav tm="0">
                                          <p:val>
                                            <p:fltVal val="-45"/>
                                          </p:val>
                                        </p:tav>
                                        <p:tav tm="69900">
                                          <p:val>
                                            <p:fltVal val="45"/>
                                          </p:val>
                                        </p:tav>
                                        <p:tav tm="100000">
                                          <p:val>
                                            <p:fltVal val="0"/>
                                          </p:val>
                                        </p:tav>
                                      </p:tavLst>
                                    </p:anim>
                                    <p:anim calcmode="lin" valueType="num">
                                      <p:cBhvr>
                                        <p:cTn id="65" dur="228" fill="hold">
                                          <p:stCondLst>
                                            <p:cond delay="0"/>
                                          </p:stCondLst>
                                        </p:cTn>
                                        <p:tgtEl>
                                          <p:spTgt spid="86020">
                                            <p:txEl>
                                              <p:pRg st="6" end="6"/>
                                            </p:txEl>
                                          </p:spTgt>
                                        </p:tgtEl>
                                        <p:attrNameLst>
                                          <p:attrName>ppt_y</p:attrName>
                                        </p:attrNameLst>
                                      </p:cBhvr>
                                      <p:tavLst>
                                        <p:tav tm="0">
                                          <p:val>
                                            <p:strVal val="#ppt_y-1"/>
                                          </p:val>
                                        </p:tav>
                                        <p:tav tm="100000">
                                          <p:val>
                                            <p:strVal val="#ppt_y-(0.354*#ppt_w-0.172*#ppt_h)"/>
                                          </p:val>
                                        </p:tav>
                                      </p:tavLst>
                                    </p:anim>
                                    <p:anim calcmode="lin" valueType="num">
                                      <p:cBhvr>
                                        <p:cTn id="66" dur="78" decel="50000" autoRev="1" fill="hold">
                                          <p:stCondLst>
                                            <p:cond delay="228"/>
                                          </p:stCondLst>
                                        </p:cTn>
                                        <p:tgtEl>
                                          <p:spTgt spid="86020">
                                            <p:txEl>
                                              <p:pRg st="6" end="6"/>
                                            </p:txEl>
                                          </p:spTgt>
                                        </p:tgtEl>
                                        <p:attrNameLst>
                                          <p:attrName>ppt_y</p:attrName>
                                        </p:attrNameLst>
                                      </p:cBhvr>
                                      <p:tavLst>
                                        <p:tav tm="0">
                                          <p:val>
                                            <p:strVal val="#ppt_y-(0.354*#ppt_w-0.172*#ppt_h)"/>
                                          </p:val>
                                        </p:tav>
                                        <p:tav tm="100000">
                                          <p:val>
                                            <p:strVal val="#ppt_y-(0.354*#ppt_w-0.172*#ppt_h)-#ppt_h/2"/>
                                          </p:val>
                                        </p:tav>
                                      </p:tavLst>
                                    </p:anim>
                                    <p:anim calcmode="lin" valueType="num">
                                      <p:cBhvr>
                                        <p:cTn id="67" dur="68" fill="hold">
                                          <p:stCondLst>
                                            <p:cond delay="432"/>
                                          </p:stCondLst>
                                        </p:cTn>
                                        <p:tgtEl>
                                          <p:spTgt spid="86020">
                                            <p:txEl>
                                              <p:pRg st="6" end="6"/>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03459" name="Rectangle 3"/>
          <p:cNvSpPr>
            <a:spLocks noGrp="1" noChangeArrowheads="1"/>
          </p:cNvSpPr>
          <p:nvPr>
            <p:ph type="ctrTitle"/>
          </p:nvPr>
        </p:nvSpPr>
        <p:spPr>
          <a:xfrm>
            <a:off x="6096000" y="53975"/>
            <a:ext cx="2819400" cy="860425"/>
          </a:xfrm>
          <a:solidFill>
            <a:schemeClr val="bg1">
              <a:alpha val="80000"/>
            </a:schemeClr>
          </a:solidFill>
          <a:effectLst>
            <a:softEdge rad="31750"/>
          </a:effectLst>
        </p:spPr>
        <p:txBody>
          <a:bodyPr/>
          <a:lstStyle/>
          <a:p>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Crumbs</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pic>
        <p:nvPicPr>
          <p:cNvPr id="3074" name="Picture 2" descr="Image result for a little is alot in the hand of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676400"/>
            <a:ext cx="8001000" cy="4619625"/>
          </a:xfrm>
          <a:prstGeom prst="rect">
            <a:avLst/>
          </a:prstGeom>
          <a:noFill/>
          <a:extLst>
            <a:ext uri="{909E8E84-426E-40DD-AFC4-6F175D3DCCD1}">
              <a14:hiddenFill xmlns:a14="http://schemas.microsoft.com/office/drawing/2010/main">
                <a:solidFill>
                  <a:srgbClr val="FFFFFF"/>
                </a:solidFill>
              </a14:hiddenFill>
            </a:ext>
          </a:extLst>
        </p:spPr>
      </p:pic>
      <p:sp>
        <p:nvSpPr>
          <p:cNvPr id="403460" name="Rectangle 4"/>
          <p:cNvSpPr>
            <a:spLocks noGrp="1" noChangeArrowheads="1"/>
          </p:cNvSpPr>
          <p:nvPr>
            <p:ph type="subTitle" idx="1"/>
          </p:nvPr>
        </p:nvSpPr>
        <p:spPr>
          <a:xfrm>
            <a:off x="1371600" y="2590800"/>
            <a:ext cx="7696200" cy="4191000"/>
          </a:xfrm>
          <a:solidFill>
            <a:schemeClr val="bg1">
              <a:alpha val="80000"/>
            </a:schemeClr>
          </a:solidFill>
          <a:effectLst>
            <a:softEdge rad="31750"/>
          </a:effectLst>
        </p:spPr>
        <p:txBody>
          <a:bodyPr/>
          <a:lstStyle/>
          <a:p>
            <a:pPr algn="l"/>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Less than Leftovers…</a:t>
            </a:r>
            <a:endPar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spcBef>
                <a:spcPts val="600"/>
              </a:spcBef>
              <a:buFont typeface="Wingdings" panose="05000000000000000000" pitchFamily="2" charset="2"/>
              <a:buChar char="§"/>
            </a:pPr>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Disposable</a:t>
            </a:r>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 </a:t>
            </a:r>
            <a:r>
              <a:rPr lang="en-US" sz="32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Napkins</a:t>
            </a:r>
            <a:endParaRPr lang="en-US" sz="32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spcBef>
                <a:spcPts val="600"/>
              </a:spcBef>
              <a:buFont typeface="Wingdings" panose="05000000000000000000" pitchFamily="2" charset="2"/>
              <a:buChar char="§"/>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Discarded - </a:t>
            </a:r>
            <a:r>
              <a:rPr lang="en-US" sz="32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Thrown on Floor</a:t>
            </a:r>
            <a:endParaRPr lang="en-US" sz="32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spcBef>
                <a:spcPts val="600"/>
              </a:spcBef>
              <a:buFont typeface="Wingdings" panose="05000000000000000000" pitchFamily="2" charset="2"/>
              <a:buChar char="§"/>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Dogs - </a:t>
            </a:r>
            <a:r>
              <a:rPr lang="en-US" sz="32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Would Clean the Floor</a:t>
            </a:r>
            <a:endParaRPr lang="en-US" sz="3200"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l"/>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Not Even Considered Part of the Meal</a:t>
            </a:r>
            <a:endPar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l">
              <a:spcBef>
                <a:spcPts val="1200"/>
              </a:spcBef>
            </a:pPr>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 It wasn’t </a:t>
            </a:r>
            <a:r>
              <a:rPr lang="en-US"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She Got”…</a:t>
            </a:r>
            <a:endParaRPr lang="en-US"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l"/>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…but </a:t>
            </a:r>
            <a:r>
              <a:rPr lang="en-US"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“Who She Got it From”!</a:t>
            </a:r>
            <a:endParaRPr lang="en-US"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l"/>
            <a:endParaRPr lang="en-US"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03459"/>
                                        </p:tgtEl>
                                        <p:attrNameLst>
                                          <p:attrName>style.visibility</p:attrName>
                                        </p:attrNameLst>
                                      </p:cBhvr>
                                      <p:to>
                                        <p:strVal val="visible"/>
                                      </p:to>
                                    </p:set>
                                    <p:animEffect transition="in" filter="dissolve">
                                      <p:cBhvr>
                                        <p:cTn id="7" dur="5000"/>
                                        <p:tgtEl>
                                          <p:spTgt spid="403459"/>
                                        </p:tgtEl>
                                      </p:cBhvr>
                                    </p:animEffect>
                                  </p:childTnLst>
                                </p:cTn>
                              </p:par>
                            </p:childTnLst>
                          </p:cTn>
                        </p:par>
                        <p:par>
                          <p:cTn id="8" fill="hold">
                            <p:stCondLst>
                              <p:cond delay="5000"/>
                            </p:stCondLst>
                            <p:childTnLst>
                              <p:par>
                                <p:cTn id="9" presetID="9" presetClass="entr" presetSubtype="0" fill="hold" grpId="0" nodeType="afterEffect">
                                  <p:stCondLst>
                                    <p:cond delay="0"/>
                                  </p:stCondLst>
                                  <p:childTnLst>
                                    <p:set>
                                      <p:cBhvr>
                                        <p:cTn id="10" dur="1" fill="hold">
                                          <p:stCondLst>
                                            <p:cond delay="0"/>
                                          </p:stCondLst>
                                        </p:cTn>
                                        <p:tgtEl>
                                          <p:spTgt spid="403460">
                                            <p:bg/>
                                          </p:spTgt>
                                        </p:tgtEl>
                                        <p:attrNameLst>
                                          <p:attrName>style.visibility</p:attrName>
                                        </p:attrNameLst>
                                      </p:cBhvr>
                                      <p:to>
                                        <p:strVal val="visible"/>
                                      </p:to>
                                    </p:set>
                                    <p:animEffect transition="in" filter="dissolve">
                                      <p:cBhvr>
                                        <p:cTn id="11" dur="2000"/>
                                        <p:tgtEl>
                                          <p:spTgt spid="403460">
                                            <p:bg/>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03460">
                                            <p:txEl>
                                              <p:pRg st="0" end="0"/>
                                            </p:txEl>
                                          </p:spTgt>
                                        </p:tgtEl>
                                        <p:attrNameLst>
                                          <p:attrName>style.visibility</p:attrName>
                                        </p:attrNameLst>
                                      </p:cBhvr>
                                      <p:to>
                                        <p:strVal val="visible"/>
                                      </p:to>
                                    </p:set>
                                    <p:animEffect transition="in" filter="dissolve">
                                      <p:cBhvr>
                                        <p:cTn id="14" dur="2000"/>
                                        <p:tgtEl>
                                          <p:spTgt spid="40346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03460">
                                            <p:txEl>
                                              <p:pRg st="1" end="1"/>
                                            </p:txEl>
                                          </p:spTgt>
                                        </p:tgtEl>
                                        <p:attrNameLst>
                                          <p:attrName>style.visibility</p:attrName>
                                        </p:attrNameLst>
                                      </p:cBhvr>
                                      <p:to>
                                        <p:strVal val="visible"/>
                                      </p:to>
                                    </p:set>
                                    <p:animEffect transition="in" filter="dissolve">
                                      <p:cBhvr>
                                        <p:cTn id="19" dur="2000"/>
                                        <p:tgtEl>
                                          <p:spTgt spid="403460">
                                            <p:txEl>
                                              <p:pRg st="1" end="1"/>
                                            </p:txEl>
                                          </p:spTgt>
                                        </p:tgtEl>
                                      </p:cBhvr>
                                    </p:animEffect>
                                  </p:childTnLst>
                                </p:cTn>
                              </p:par>
                            </p:childTnLst>
                          </p:cTn>
                        </p:par>
                        <p:par>
                          <p:cTn id="20" fill="hold">
                            <p:stCondLst>
                              <p:cond delay="2000"/>
                            </p:stCondLst>
                            <p:childTnLst>
                              <p:par>
                                <p:cTn id="21" presetID="9" presetClass="entr" presetSubtype="0" fill="hold" grpId="0" nodeType="afterEffect">
                                  <p:stCondLst>
                                    <p:cond delay="1000"/>
                                  </p:stCondLst>
                                  <p:childTnLst>
                                    <p:set>
                                      <p:cBhvr>
                                        <p:cTn id="22" dur="1" fill="hold">
                                          <p:stCondLst>
                                            <p:cond delay="0"/>
                                          </p:stCondLst>
                                        </p:cTn>
                                        <p:tgtEl>
                                          <p:spTgt spid="403460">
                                            <p:txEl>
                                              <p:pRg st="2" end="2"/>
                                            </p:txEl>
                                          </p:spTgt>
                                        </p:tgtEl>
                                        <p:attrNameLst>
                                          <p:attrName>style.visibility</p:attrName>
                                        </p:attrNameLst>
                                      </p:cBhvr>
                                      <p:to>
                                        <p:strVal val="visible"/>
                                      </p:to>
                                    </p:set>
                                    <p:animEffect transition="in" filter="dissolve">
                                      <p:cBhvr>
                                        <p:cTn id="23" dur="2000"/>
                                        <p:tgtEl>
                                          <p:spTgt spid="403460">
                                            <p:txEl>
                                              <p:pRg st="2" end="2"/>
                                            </p:txEl>
                                          </p:spTgt>
                                        </p:tgtEl>
                                      </p:cBhvr>
                                    </p:animEffect>
                                  </p:childTnLst>
                                </p:cTn>
                              </p:par>
                            </p:childTnLst>
                          </p:cTn>
                        </p:par>
                        <p:par>
                          <p:cTn id="24" fill="hold">
                            <p:stCondLst>
                              <p:cond delay="5000"/>
                            </p:stCondLst>
                            <p:childTnLst>
                              <p:par>
                                <p:cTn id="25" presetID="9" presetClass="entr" presetSubtype="0" fill="hold" grpId="0" nodeType="afterEffect">
                                  <p:stCondLst>
                                    <p:cond delay="1000"/>
                                  </p:stCondLst>
                                  <p:childTnLst>
                                    <p:set>
                                      <p:cBhvr>
                                        <p:cTn id="26" dur="1" fill="hold">
                                          <p:stCondLst>
                                            <p:cond delay="0"/>
                                          </p:stCondLst>
                                        </p:cTn>
                                        <p:tgtEl>
                                          <p:spTgt spid="403460">
                                            <p:txEl>
                                              <p:pRg st="3" end="3"/>
                                            </p:txEl>
                                          </p:spTgt>
                                        </p:tgtEl>
                                        <p:attrNameLst>
                                          <p:attrName>style.visibility</p:attrName>
                                        </p:attrNameLst>
                                      </p:cBhvr>
                                      <p:to>
                                        <p:strVal val="visible"/>
                                      </p:to>
                                    </p:set>
                                    <p:animEffect transition="in" filter="dissolve">
                                      <p:cBhvr>
                                        <p:cTn id="27" dur="2000"/>
                                        <p:tgtEl>
                                          <p:spTgt spid="403460">
                                            <p:txEl>
                                              <p:pRg st="3" end="3"/>
                                            </p:txEl>
                                          </p:spTgt>
                                        </p:tgtEl>
                                      </p:cBhvr>
                                    </p:animEffect>
                                  </p:childTnLst>
                                </p:cTn>
                              </p:par>
                            </p:childTnLst>
                          </p:cTn>
                        </p:par>
                        <p:par>
                          <p:cTn id="28" fill="hold">
                            <p:stCondLst>
                              <p:cond delay="8000"/>
                            </p:stCondLst>
                            <p:childTnLst>
                              <p:par>
                                <p:cTn id="29" presetID="9" presetClass="entr" presetSubtype="0" fill="hold" grpId="0" nodeType="afterEffect">
                                  <p:stCondLst>
                                    <p:cond delay="1000"/>
                                  </p:stCondLst>
                                  <p:childTnLst>
                                    <p:set>
                                      <p:cBhvr>
                                        <p:cTn id="30" dur="1" fill="hold">
                                          <p:stCondLst>
                                            <p:cond delay="0"/>
                                          </p:stCondLst>
                                        </p:cTn>
                                        <p:tgtEl>
                                          <p:spTgt spid="403460">
                                            <p:txEl>
                                              <p:pRg st="4" end="4"/>
                                            </p:txEl>
                                          </p:spTgt>
                                        </p:tgtEl>
                                        <p:attrNameLst>
                                          <p:attrName>style.visibility</p:attrName>
                                        </p:attrNameLst>
                                      </p:cBhvr>
                                      <p:to>
                                        <p:strVal val="visible"/>
                                      </p:to>
                                    </p:set>
                                    <p:animEffect transition="in" filter="dissolve">
                                      <p:cBhvr>
                                        <p:cTn id="31" dur="2000"/>
                                        <p:tgtEl>
                                          <p:spTgt spid="403460">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03460">
                                            <p:txEl>
                                              <p:pRg st="5" end="5"/>
                                            </p:txEl>
                                          </p:spTgt>
                                        </p:tgtEl>
                                        <p:attrNameLst>
                                          <p:attrName>style.visibility</p:attrName>
                                        </p:attrNameLst>
                                      </p:cBhvr>
                                      <p:to>
                                        <p:strVal val="visible"/>
                                      </p:to>
                                    </p:set>
                                    <p:animEffect transition="in" filter="dissolve">
                                      <p:cBhvr>
                                        <p:cTn id="36" dur="2000"/>
                                        <p:tgtEl>
                                          <p:spTgt spid="403460">
                                            <p:txEl>
                                              <p:pRg st="5" end="5"/>
                                            </p:txEl>
                                          </p:spTgt>
                                        </p:tgtEl>
                                      </p:cBhvr>
                                    </p:animEffect>
                                  </p:childTnLst>
                                </p:cTn>
                              </p:par>
                            </p:childTnLst>
                          </p:cTn>
                        </p:par>
                        <p:par>
                          <p:cTn id="37" fill="hold">
                            <p:stCondLst>
                              <p:cond delay="2000"/>
                            </p:stCondLst>
                            <p:childTnLst>
                              <p:par>
                                <p:cTn id="38" presetID="9" presetClass="entr" presetSubtype="0" fill="hold" grpId="0" nodeType="afterEffect">
                                  <p:stCondLst>
                                    <p:cond delay="0"/>
                                  </p:stCondLst>
                                  <p:childTnLst>
                                    <p:set>
                                      <p:cBhvr>
                                        <p:cTn id="39" dur="1" fill="hold">
                                          <p:stCondLst>
                                            <p:cond delay="0"/>
                                          </p:stCondLst>
                                        </p:cTn>
                                        <p:tgtEl>
                                          <p:spTgt spid="403460">
                                            <p:txEl>
                                              <p:pRg st="6" end="6"/>
                                            </p:txEl>
                                          </p:spTgt>
                                        </p:tgtEl>
                                        <p:attrNameLst>
                                          <p:attrName>style.visibility</p:attrName>
                                        </p:attrNameLst>
                                      </p:cBhvr>
                                      <p:to>
                                        <p:strVal val="visible"/>
                                      </p:to>
                                    </p:set>
                                    <p:animEffect transition="in" filter="dissolve">
                                      <p:cBhvr>
                                        <p:cTn id="40" dur="2000"/>
                                        <p:tgtEl>
                                          <p:spTgt spid="40346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9" grpId="0" animBg="1"/>
      <p:bldP spid="403460" grpId="0" animBg="1"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898071" y="1232807"/>
            <a:ext cx="7609114" cy="4482193"/>
          </a:xfrm>
          <a:solidFill>
            <a:schemeClr val="accent1">
              <a:lumMod val="60000"/>
              <a:lumOff val="40000"/>
              <a:alpha val="90000"/>
            </a:schemeClr>
          </a:solidFill>
        </p:spPr>
        <p:txBody>
          <a:bodyPr>
            <a:normAutofit fontScale="92500" lnSpcReduction="20000"/>
          </a:bodyPr>
          <a:lstStyle/>
          <a:p>
            <a:pPr marL="0" indent="0" algn="ctr">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Repeat</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These are the 2 Most Important Hours of My Week – Help Me to Cherish Them </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I Am Here Today to Worship</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Not to Be Entertained</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I Am Singing to An Audience of One</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110"/>
              </a:spcBef>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Accept My Worship Oh Lord!</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plus(in)">
                                      <p:cBhvr>
                                        <p:cTn id="7" dur="2000"/>
                                        <p:tgtEl>
                                          <p:spTgt spid="307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plus(in)">
                                      <p:cBhvr>
                                        <p:cTn id="10" dur="2000"/>
                                        <p:tgtEl>
                                          <p:spTgt spid="3075">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plus(in)">
                                      <p:cBhvr>
                                        <p:cTn id="14" dur="2000"/>
                                        <p:tgtEl>
                                          <p:spTgt spid="307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animEffect transition="in" filter="plus(in)">
                                      <p:cBhvr>
                                        <p:cTn id="19" dur="2000"/>
                                        <p:tgtEl>
                                          <p:spTgt spid="3075">
                                            <p:txEl>
                                              <p:pRg st="3" end="3"/>
                                            </p:txEl>
                                          </p:spTgt>
                                        </p:tgtEl>
                                      </p:cBhvr>
                                    </p:animEffect>
                                  </p:childTnLst>
                                </p:cTn>
                              </p:par>
                            </p:childTnLst>
                          </p:cTn>
                        </p:par>
                        <p:par>
                          <p:cTn id="20" fill="hold">
                            <p:stCondLst>
                              <p:cond delay="2000"/>
                            </p:stCondLst>
                            <p:childTnLst>
                              <p:par>
                                <p:cTn id="21" presetID="13" presetClass="entr" presetSubtype="16" fill="hold" grpId="0" nodeType="after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animEffect transition="in" filter="plus(in)">
                                      <p:cBhvr>
                                        <p:cTn id="23" dur="2000"/>
                                        <p:tgtEl>
                                          <p:spTgt spid="3075">
                                            <p:txEl>
                                              <p:pRg st="4" end="4"/>
                                            </p:txEl>
                                          </p:spTgt>
                                        </p:tgtEl>
                                      </p:cBhvr>
                                    </p:animEffect>
                                  </p:childTnLst>
                                </p:cTn>
                              </p:par>
                            </p:childTnLst>
                          </p:cTn>
                        </p:par>
                        <p:par>
                          <p:cTn id="24" fill="hold">
                            <p:stCondLst>
                              <p:cond delay="4000"/>
                            </p:stCondLst>
                            <p:childTnLst>
                              <p:par>
                                <p:cTn id="25" presetID="13" presetClass="entr" presetSubtype="16" fill="hold" grpId="0" nodeType="after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animEffect transition="in" filter="plus(in)">
                                      <p:cBhvr>
                                        <p:cTn id="27" dur="2000"/>
                                        <p:tgtEl>
                                          <p:spTgt spid="3075">
                                            <p:txEl>
                                              <p:pRg st="5" end="5"/>
                                            </p:txEl>
                                          </p:spTgt>
                                        </p:tgtEl>
                                      </p:cBhvr>
                                    </p:animEffect>
                                  </p:childTnLst>
                                </p:cTn>
                              </p:par>
                            </p:childTnLst>
                          </p:cTn>
                        </p:par>
                        <p:par>
                          <p:cTn id="28" fill="hold">
                            <p:stCondLst>
                              <p:cond delay="6000"/>
                            </p:stCondLst>
                            <p:childTnLst>
                              <p:par>
                                <p:cTn id="29" presetID="13" presetClass="entr" presetSubtype="16" fill="hold" grpId="0" nodeType="afterEffect">
                                  <p:stCondLst>
                                    <p:cond delay="0"/>
                                  </p:stCondLst>
                                  <p:childTnLst>
                                    <p:set>
                                      <p:cBhvr>
                                        <p:cTn id="30" dur="1" fill="hold">
                                          <p:stCondLst>
                                            <p:cond delay="0"/>
                                          </p:stCondLst>
                                        </p:cTn>
                                        <p:tgtEl>
                                          <p:spTgt spid="3075">
                                            <p:txEl>
                                              <p:pRg st="6" end="6"/>
                                            </p:txEl>
                                          </p:spTgt>
                                        </p:tgtEl>
                                        <p:attrNameLst>
                                          <p:attrName>style.visibility</p:attrName>
                                        </p:attrNameLst>
                                      </p:cBhvr>
                                      <p:to>
                                        <p:strVal val="visible"/>
                                      </p:to>
                                    </p:set>
                                    <p:animEffect transition="in" filter="plus(in)">
                                      <p:cBhvr>
                                        <p:cTn id="31" dur="2000"/>
                                        <p:tgtEl>
                                          <p:spTgt spid="30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86019" name="Rectangle 3"/>
          <p:cNvSpPr>
            <a:spLocks noGrp="1" noChangeArrowheads="1"/>
          </p:cNvSpPr>
          <p:nvPr>
            <p:ph type="ctrTitle"/>
          </p:nvPr>
        </p:nvSpPr>
        <p:spPr>
          <a:xfrm>
            <a:off x="152400" y="228601"/>
            <a:ext cx="6324600" cy="990600"/>
          </a:xfrm>
          <a:solidFill>
            <a:schemeClr val="bg1">
              <a:alpha val="80000"/>
            </a:schemeClr>
          </a:solidFill>
          <a:effectLst>
            <a:softEdge rad="31750"/>
          </a:effectLst>
        </p:spPr>
        <p:txBody>
          <a:bodyPr>
            <a:normAutofit fontScale="90000"/>
          </a:bodyPr>
          <a:lstStyle/>
          <a:p>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latin typeface="Arial Rounded MT Bold" panose="020F0704030504030204" pitchFamily="34" charset="0"/>
              </a:rPr>
              <a:t>She Stood Til </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Triumphed</a:t>
            </a:r>
            <a:br>
              <a:rPr lang="en-US" dirty="0">
                <a:latin typeface="Arial Rounded MT Bold" panose="020F0704030504030204" pitchFamily="34" charset="0"/>
              </a:rPr>
            </a:br>
            <a:endParaRPr lang="en-US" dirty="0">
              <a:solidFill>
                <a:schemeClr val="bg1"/>
              </a:solidFill>
              <a:latin typeface="Arial Rounded MT Bold" panose="020F0704030504030204" pitchFamily="34" charset="0"/>
            </a:endParaRPr>
          </a:p>
        </p:txBody>
      </p:sp>
      <p:sp>
        <p:nvSpPr>
          <p:cNvPr id="86020" name="Rectangle 4"/>
          <p:cNvSpPr>
            <a:spLocks noGrp="1" noChangeArrowheads="1"/>
          </p:cNvSpPr>
          <p:nvPr>
            <p:ph type="subTitle" idx="1"/>
          </p:nvPr>
        </p:nvSpPr>
        <p:spPr>
          <a:xfrm>
            <a:off x="152400" y="1981200"/>
            <a:ext cx="5638800" cy="3657600"/>
          </a:xfrm>
          <a:solidFill>
            <a:schemeClr val="bg1">
              <a:alpha val="80000"/>
            </a:schemeClr>
          </a:solidFill>
          <a:effectLst>
            <a:softEdge rad="31750"/>
          </a:effectLst>
        </p:spPr>
        <p:txBody>
          <a:bodyPr>
            <a:normAutofit/>
          </a:bodyPr>
          <a:lstStyle/>
          <a:p>
            <a:pPr lvl="0" algn="l"/>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She Received Great;</a:t>
            </a:r>
            <a:endPar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buFont typeface="Wingdings" panose="05000000000000000000" pitchFamily="2" charset="2"/>
              <a:buChar char="§"/>
            </a:pPr>
            <a:r>
              <a:rPr lang="en-US" sz="24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Commendation </a:t>
            </a:r>
            <a:endPar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lgn="l">
              <a:spcBef>
                <a:spcPts val="0"/>
              </a:spcBef>
            </a:pPr>
            <a:r>
              <a:rPr lang="en-US" sz="2800" b="1"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…You have a great faith</a:t>
            </a:r>
            <a:endParaRPr lang="en-US" sz="2800" b="1"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spcBef>
                <a:spcPts val="1200"/>
              </a:spcBef>
              <a:buFont typeface="Wingdings" panose="05000000000000000000" pitchFamily="2" charset="2"/>
              <a:buChar char="§"/>
            </a:pPr>
            <a:r>
              <a:rPr lang="en-US" sz="24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Approval</a:t>
            </a:r>
            <a:endPar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lgn="l">
              <a:spcBef>
                <a:spcPts val="0"/>
              </a:spcBef>
            </a:pPr>
            <a:r>
              <a:rPr lang="en-US" sz="2800" b="1"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…Your request is granted</a:t>
            </a:r>
            <a:endParaRPr lang="en-US" sz="2800" b="1"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l">
              <a:spcBef>
                <a:spcPts val="1200"/>
              </a:spcBef>
              <a:buFont typeface="Wingdings" panose="05000000000000000000" pitchFamily="2" charset="2"/>
              <a:buChar char="§"/>
            </a:pPr>
            <a:r>
              <a:rPr lang="en-US" sz="24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Miracle </a:t>
            </a:r>
            <a:endParaRPr lang="en-US"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0" algn="l">
              <a:spcBef>
                <a:spcPts val="0"/>
              </a:spcBef>
            </a:pPr>
            <a:r>
              <a:rPr lang="en-US" sz="2800" b="1"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…Her daughter was healed</a:t>
            </a:r>
            <a:endParaRPr lang="en-US" sz="2800" b="1"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endParaRPr lang="en-US"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6020">
                                            <p:bg/>
                                          </p:spTgt>
                                        </p:tgtEl>
                                        <p:attrNameLst>
                                          <p:attrName>style.visibility</p:attrName>
                                        </p:attrNameLst>
                                      </p:cBhvr>
                                      <p:to>
                                        <p:strVal val="visible"/>
                                      </p:to>
                                    </p:set>
                                    <p:anim calcmode="lin" valueType="num">
                                      <p:cBhvr additive="base">
                                        <p:cTn id="7" dur="1000" fill="hold"/>
                                        <p:tgtEl>
                                          <p:spTgt spid="86020">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86020">
                                            <p:bg/>
                                          </p:spTgt>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020">
                                            <p:txEl>
                                              <p:pRg st="0" end="0"/>
                                            </p:txEl>
                                          </p:spTgt>
                                        </p:tgtEl>
                                        <p:attrNameLst>
                                          <p:attrName>style.visibility</p:attrName>
                                        </p:attrNameLst>
                                      </p:cBhvr>
                                      <p:to>
                                        <p:strVal val="visible"/>
                                      </p:to>
                                    </p:set>
                                    <p:anim calcmode="lin" valueType="num">
                                      <p:cBhvr additive="base">
                                        <p:cTn id="11" dur="1000" fill="hold"/>
                                        <p:tgtEl>
                                          <p:spTgt spid="8602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8602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86020">
                                            <p:txEl>
                                              <p:pRg st="1" end="1"/>
                                            </p:txEl>
                                          </p:spTgt>
                                        </p:tgtEl>
                                        <p:attrNameLst>
                                          <p:attrName>style.visibility</p:attrName>
                                        </p:attrNameLst>
                                      </p:cBhvr>
                                      <p:to>
                                        <p:strVal val="visible"/>
                                      </p:to>
                                    </p:set>
                                    <p:anim calcmode="lin" valueType="num">
                                      <p:cBhvr additive="base">
                                        <p:cTn id="16" dur="1000" fill="hold"/>
                                        <p:tgtEl>
                                          <p:spTgt spid="86020">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86020">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86020">
                                            <p:txEl>
                                              <p:pRg st="2" end="2"/>
                                            </p:txEl>
                                          </p:spTgt>
                                        </p:tgtEl>
                                        <p:attrNameLst>
                                          <p:attrName>style.visibility</p:attrName>
                                        </p:attrNameLst>
                                      </p:cBhvr>
                                      <p:to>
                                        <p:strVal val="visible"/>
                                      </p:to>
                                    </p:set>
                                    <p:anim calcmode="lin" valueType="num">
                                      <p:cBhvr additive="base">
                                        <p:cTn id="21" dur="1000" fill="hold"/>
                                        <p:tgtEl>
                                          <p:spTgt spid="86020">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86020">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9" fill="hold" grpId="0" nodeType="afterEffect">
                                  <p:stCondLst>
                                    <p:cond delay="0"/>
                                  </p:stCondLst>
                                  <p:childTnLst>
                                    <p:set>
                                      <p:cBhvr>
                                        <p:cTn id="25" dur="1" fill="hold">
                                          <p:stCondLst>
                                            <p:cond delay="0"/>
                                          </p:stCondLst>
                                        </p:cTn>
                                        <p:tgtEl>
                                          <p:spTgt spid="86020">
                                            <p:txEl>
                                              <p:pRg st="3" end="3"/>
                                            </p:txEl>
                                          </p:spTgt>
                                        </p:tgtEl>
                                        <p:attrNameLst>
                                          <p:attrName>style.visibility</p:attrName>
                                        </p:attrNameLst>
                                      </p:cBhvr>
                                      <p:to>
                                        <p:strVal val="visible"/>
                                      </p:to>
                                    </p:set>
                                    <p:anim calcmode="lin" valueType="num">
                                      <p:cBhvr additive="base">
                                        <p:cTn id="26" dur="1000" fill="hold"/>
                                        <p:tgtEl>
                                          <p:spTgt spid="86020">
                                            <p:txEl>
                                              <p:pRg st="3" end="3"/>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86020">
                                            <p:txEl>
                                              <p:pRg st="3" end="3"/>
                                            </p:txEl>
                                          </p:spTgt>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9" fill="hold" grpId="0" nodeType="afterEffect">
                                  <p:stCondLst>
                                    <p:cond delay="0"/>
                                  </p:stCondLst>
                                  <p:childTnLst>
                                    <p:set>
                                      <p:cBhvr>
                                        <p:cTn id="30" dur="1" fill="hold">
                                          <p:stCondLst>
                                            <p:cond delay="0"/>
                                          </p:stCondLst>
                                        </p:cTn>
                                        <p:tgtEl>
                                          <p:spTgt spid="86020">
                                            <p:txEl>
                                              <p:pRg st="4" end="4"/>
                                            </p:txEl>
                                          </p:spTgt>
                                        </p:tgtEl>
                                        <p:attrNameLst>
                                          <p:attrName>style.visibility</p:attrName>
                                        </p:attrNameLst>
                                      </p:cBhvr>
                                      <p:to>
                                        <p:strVal val="visible"/>
                                      </p:to>
                                    </p:set>
                                    <p:anim calcmode="lin" valueType="num">
                                      <p:cBhvr additive="base">
                                        <p:cTn id="31" dur="1000" fill="hold"/>
                                        <p:tgtEl>
                                          <p:spTgt spid="86020">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86020">
                                            <p:txEl>
                                              <p:pRg st="4" end="4"/>
                                            </p:txEl>
                                          </p:spTgt>
                                        </p:tgtEl>
                                        <p:attrNameLst>
                                          <p:attrName>ppt_y</p:attrName>
                                        </p:attrNameLst>
                                      </p:cBhvr>
                                      <p:tavLst>
                                        <p:tav tm="0">
                                          <p:val>
                                            <p:strVal val="0-#ppt_h/2"/>
                                          </p:val>
                                        </p:tav>
                                        <p:tav tm="100000">
                                          <p:val>
                                            <p:strVal val="#ppt_y"/>
                                          </p:val>
                                        </p:tav>
                                      </p:tavLst>
                                    </p:anim>
                                  </p:childTnLst>
                                </p:cTn>
                              </p:par>
                            </p:childTnLst>
                          </p:cTn>
                        </p:par>
                        <p:par>
                          <p:cTn id="33" fill="hold">
                            <p:stCondLst>
                              <p:cond delay="5000"/>
                            </p:stCondLst>
                            <p:childTnLst>
                              <p:par>
                                <p:cTn id="34" presetID="2" presetClass="entr" presetSubtype="3" fill="hold" grpId="0" nodeType="afterEffect">
                                  <p:stCondLst>
                                    <p:cond delay="0"/>
                                  </p:stCondLst>
                                  <p:childTnLst>
                                    <p:set>
                                      <p:cBhvr>
                                        <p:cTn id="35" dur="1" fill="hold">
                                          <p:stCondLst>
                                            <p:cond delay="0"/>
                                          </p:stCondLst>
                                        </p:cTn>
                                        <p:tgtEl>
                                          <p:spTgt spid="86020">
                                            <p:txEl>
                                              <p:pRg st="5" end="5"/>
                                            </p:txEl>
                                          </p:spTgt>
                                        </p:tgtEl>
                                        <p:attrNameLst>
                                          <p:attrName>style.visibility</p:attrName>
                                        </p:attrNameLst>
                                      </p:cBhvr>
                                      <p:to>
                                        <p:strVal val="visible"/>
                                      </p:to>
                                    </p:set>
                                    <p:anim calcmode="lin" valueType="num">
                                      <p:cBhvr additive="base">
                                        <p:cTn id="36" dur="1000" fill="hold"/>
                                        <p:tgtEl>
                                          <p:spTgt spid="86020">
                                            <p:txEl>
                                              <p:pRg st="5" end="5"/>
                                            </p:txEl>
                                          </p:spTgt>
                                        </p:tgtEl>
                                        <p:attrNameLst>
                                          <p:attrName>ppt_x</p:attrName>
                                        </p:attrNameLst>
                                      </p:cBhvr>
                                      <p:tavLst>
                                        <p:tav tm="0">
                                          <p:val>
                                            <p:strVal val="1+#ppt_w/2"/>
                                          </p:val>
                                        </p:tav>
                                        <p:tav tm="100000">
                                          <p:val>
                                            <p:strVal val="#ppt_x"/>
                                          </p:val>
                                        </p:tav>
                                      </p:tavLst>
                                    </p:anim>
                                    <p:anim calcmode="lin" valueType="num">
                                      <p:cBhvr additive="base">
                                        <p:cTn id="37" dur="1000" fill="hold"/>
                                        <p:tgtEl>
                                          <p:spTgt spid="86020">
                                            <p:txEl>
                                              <p:pRg st="5" end="5"/>
                                            </p:txEl>
                                          </p:spTgt>
                                        </p:tgtEl>
                                        <p:attrNameLst>
                                          <p:attrName>ppt_y</p:attrName>
                                        </p:attrNameLst>
                                      </p:cBhvr>
                                      <p:tavLst>
                                        <p:tav tm="0">
                                          <p:val>
                                            <p:strVal val="0-#ppt_h/2"/>
                                          </p:val>
                                        </p:tav>
                                        <p:tav tm="100000">
                                          <p:val>
                                            <p:strVal val="#ppt_y"/>
                                          </p:val>
                                        </p:tav>
                                      </p:tavLst>
                                    </p:anim>
                                  </p:childTnLst>
                                </p:cTn>
                              </p:par>
                            </p:childTnLst>
                          </p:cTn>
                        </p:par>
                        <p:par>
                          <p:cTn id="38" fill="hold">
                            <p:stCondLst>
                              <p:cond delay="6000"/>
                            </p:stCondLst>
                            <p:childTnLst>
                              <p:par>
                                <p:cTn id="39" presetID="2" presetClass="entr" presetSubtype="3" fill="hold" grpId="0" nodeType="afterEffect">
                                  <p:stCondLst>
                                    <p:cond delay="0"/>
                                  </p:stCondLst>
                                  <p:childTnLst>
                                    <p:set>
                                      <p:cBhvr>
                                        <p:cTn id="40" dur="1" fill="hold">
                                          <p:stCondLst>
                                            <p:cond delay="0"/>
                                          </p:stCondLst>
                                        </p:cTn>
                                        <p:tgtEl>
                                          <p:spTgt spid="86020">
                                            <p:txEl>
                                              <p:pRg st="6" end="6"/>
                                            </p:txEl>
                                          </p:spTgt>
                                        </p:tgtEl>
                                        <p:attrNameLst>
                                          <p:attrName>style.visibility</p:attrName>
                                        </p:attrNameLst>
                                      </p:cBhvr>
                                      <p:to>
                                        <p:strVal val="visible"/>
                                      </p:to>
                                    </p:set>
                                    <p:anim calcmode="lin" valueType="num">
                                      <p:cBhvr additive="base">
                                        <p:cTn id="41" dur="1000" fill="hold"/>
                                        <p:tgtEl>
                                          <p:spTgt spid="86020">
                                            <p:txEl>
                                              <p:pRg st="6" end="6"/>
                                            </p:txEl>
                                          </p:spTgt>
                                        </p:tgtEl>
                                        <p:attrNameLst>
                                          <p:attrName>ppt_x</p:attrName>
                                        </p:attrNameLst>
                                      </p:cBhvr>
                                      <p:tavLst>
                                        <p:tav tm="0">
                                          <p:val>
                                            <p:strVal val="1+#ppt_w/2"/>
                                          </p:val>
                                        </p:tav>
                                        <p:tav tm="100000">
                                          <p:val>
                                            <p:strVal val="#ppt_x"/>
                                          </p:val>
                                        </p:tav>
                                      </p:tavLst>
                                    </p:anim>
                                    <p:anim calcmode="lin" valueType="num">
                                      <p:cBhvr additive="base">
                                        <p:cTn id="42" dur="1000" fill="hold"/>
                                        <p:tgtEl>
                                          <p:spTgt spid="86020">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86020" name="Rectangle 4"/>
          <p:cNvSpPr>
            <a:spLocks noGrp="1" noChangeArrowheads="1"/>
          </p:cNvSpPr>
          <p:nvPr>
            <p:ph type="subTitle" idx="1"/>
          </p:nvPr>
        </p:nvSpPr>
        <p:spPr>
          <a:xfrm>
            <a:off x="381000" y="2362200"/>
            <a:ext cx="7543800" cy="4267200"/>
          </a:xfrm>
          <a:solidFill>
            <a:schemeClr val="bg1">
              <a:alpha val="80000"/>
            </a:schemeClr>
          </a:solidFill>
          <a:effectLst>
            <a:softEdge rad="31750"/>
          </a:effectLst>
        </p:spPr>
        <p:txBody>
          <a:bodyPr>
            <a:normAutofit fontScale="62500" lnSpcReduction="20000"/>
          </a:bodyPr>
          <a:lstStyle/>
          <a:p>
            <a:pPr lvl="0">
              <a:lnSpc>
                <a:spcPct val="120000"/>
              </a:lnSpc>
              <a:spcBef>
                <a:spcPts val="1200"/>
              </a:spcBef>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rPr>
              <a:t>            </a:t>
            </a:r>
            <a:r>
              <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rPr>
              <a:t>Don’t Give Up!</a:t>
            </a:r>
            <a:endPar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lvl="0">
              <a:lnSpc>
                <a:spcPct val="120000"/>
              </a:lnSpc>
              <a:spcBef>
                <a:spcPts val="1200"/>
              </a:spcBef>
            </a:pPr>
            <a:r>
              <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rPr>
              <a:t>Yes </a:t>
            </a:r>
            <a:endPar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lvl="0">
              <a:lnSpc>
                <a:spcPct val="120000"/>
              </a:lnSpc>
              <a:spcBef>
                <a:spcPts val="0"/>
              </a:spcBef>
            </a:pPr>
            <a:r>
              <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rPr>
              <a:t>You Are In Spiritual Warfare</a:t>
            </a:r>
            <a:endPar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lvl="0">
              <a:lnSpc>
                <a:spcPct val="120000"/>
              </a:lnSpc>
              <a:spcBef>
                <a:spcPts val="1200"/>
              </a:spcBef>
            </a:pPr>
            <a:r>
              <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rPr>
              <a:t>No</a:t>
            </a:r>
            <a:endPar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lvl="0">
              <a:lnSpc>
                <a:spcPct val="120000"/>
              </a:lnSpc>
              <a:spcBef>
                <a:spcPts val="0"/>
              </a:spcBef>
            </a:pPr>
            <a:r>
              <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rPr>
              <a:t>You Don’t Have to Be Perfect… </a:t>
            </a:r>
            <a:endPar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lvl="0">
              <a:lnSpc>
                <a:spcPct val="120000"/>
              </a:lnSpc>
              <a:spcBef>
                <a:spcPts val="0"/>
              </a:spcBef>
            </a:pPr>
            <a:r>
              <a:rPr lang="en-US" sz="5900" b="1" dirty="0">
                <a:solidFill>
                  <a:schemeClr val="tx1"/>
                </a:solidFill>
                <a:effectLst>
                  <a:outerShdw blurRad="38100" dist="38100" dir="2700000" algn="tl">
                    <a:srgbClr val="000000">
                      <a:alpha val="43137"/>
                    </a:srgbClr>
                  </a:outerShdw>
                </a:effectLst>
                <a:latin typeface="Arial Rounded MT Bold" panose="020F0704030504030204" pitchFamily="34" charset="0"/>
              </a:rPr>
              <a:t>     …to Go to Battle !!</a:t>
            </a:r>
            <a:endParaRPr lang="en-US" sz="46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8" name="Rectangle 3"/>
          <p:cNvSpPr txBox="1">
            <a:spLocks noChangeArrowheads="1"/>
          </p:cNvSpPr>
          <p:nvPr/>
        </p:nvSpPr>
        <p:spPr>
          <a:xfrm>
            <a:off x="152400" y="304799"/>
            <a:ext cx="6324600" cy="914401"/>
          </a:xfrm>
          <a:prstGeom prst="rect">
            <a:avLst/>
          </a:prstGeom>
          <a:solidFill>
            <a:schemeClr val="bg1">
              <a:alpha val="80000"/>
            </a:schemeClr>
          </a:solidFill>
          <a:effectLst>
            <a:softEdge rad="31750"/>
          </a:effectLst>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She Stood Til </a:t>
            </a:r>
            <a:r>
              <a:rPr lang="en-US"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Triumphed</a:t>
            </a:r>
            <a:endParaRPr lang="en-US" dirty="0">
              <a:solidFill>
                <a:schemeClr val="bg1"/>
              </a:solidFill>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6020">
                                            <p:bg/>
                                          </p:spTgt>
                                        </p:tgtEl>
                                        <p:attrNameLst>
                                          <p:attrName>style.visibility</p:attrName>
                                        </p:attrNameLst>
                                      </p:cBhvr>
                                      <p:to>
                                        <p:strVal val="visible"/>
                                      </p:to>
                                    </p:set>
                                    <p:anim calcmode="lin" valueType="num">
                                      <p:cBhvr additive="base">
                                        <p:cTn id="7" dur="1000" fill="hold"/>
                                        <p:tgtEl>
                                          <p:spTgt spid="86020">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86020">
                                            <p:bg/>
                                          </p:spTgt>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6020">
                                            <p:txEl>
                                              <p:pRg st="0" end="0"/>
                                            </p:txEl>
                                          </p:spTgt>
                                        </p:tgtEl>
                                        <p:attrNameLst>
                                          <p:attrName>style.visibility</p:attrName>
                                        </p:attrNameLst>
                                      </p:cBhvr>
                                      <p:to>
                                        <p:strVal val="visible"/>
                                      </p:to>
                                    </p:set>
                                    <p:anim calcmode="lin" valueType="num">
                                      <p:cBhvr additive="base">
                                        <p:cTn id="11" dur="1000" fill="hold"/>
                                        <p:tgtEl>
                                          <p:spTgt spid="86020">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860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86020">
                                            <p:txEl>
                                              <p:pRg st="1" end="1"/>
                                            </p:txEl>
                                          </p:spTgt>
                                        </p:tgtEl>
                                        <p:attrNameLst>
                                          <p:attrName>style.visibility</p:attrName>
                                        </p:attrNameLst>
                                      </p:cBhvr>
                                      <p:to>
                                        <p:strVal val="visible"/>
                                      </p:to>
                                    </p:set>
                                    <p:anim calcmode="lin" valueType="num">
                                      <p:cBhvr additive="base">
                                        <p:cTn id="17" dur="1000" fill="hold"/>
                                        <p:tgtEl>
                                          <p:spTgt spid="86020">
                                            <p:txEl>
                                              <p:pRg st="1" end="1"/>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8602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grpId="0" nodeType="clickEffect">
                                  <p:stCondLst>
                                    <p:cond delay="0"/>
                                  </p:stCondLst>
                                  <p:childTnLst>
                                    <p:set>
                                      <p:cBhvr>
                                        <p:cTn id="22" dur="1" fill="hold">
                                          <p:stCondLst>
                                            <p:cond delay="0"/>
                                          </p:stCondLst>
                                        </p:cTn>
                                        <p:tgtEl>
                                          <p:spTgt spid="86020">
                                            <p:txEl>
                                              <p:pRg st="2" end="2"/>
                                            </p:txEl>
                                          </p:spTgt>
                                        </p:tgtEl>
                                        <p:attrNameLst>
                                          <p:attrName>style.visibility</p:attrName>
                                        </p:attrNameLst>
                                      </p:cBhvr>
                                      <p:to>
                                        <p:strVal val="visible"/>
                                      </p:to>
                                    </p:set>
                                    <p:anim calcmode="lin" valueType="num">
                                      <p:cBhvr additive="base">
                                        <p:cTn id="23" dur="1000" fill="hold"/>
                                        <p:tgtEl>
                                          <p:spTgt spid="86020">
                                            <p:txEl>
                                              <p:pRg st="2" end="2"/>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8602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86020">
                                            <p:txEl>
                                              <p:pRg st="3" end="3"/>
                                            </p:txEl>
                                          </p:spTgt>
                                        </p:tgtEl>
                                        <p:attrNameLst>
                                          <p:attrName>style.visibility</p:attrName>
                                        </p:attrNameLst>
                                      </p:cBhvr>
                                      <p:to>
                                        <p:strVal val="visible"/>
                                      </p:to>
                                    </p:set>
                                    <p:anim calcmode="lin" valueType="num">
                                      <p:cBhvr additive="base">
                                        <p:cTn id="29" dur="1000" fill="hold"/>
                                        <p:tgtEl>
                                          <p:spTgt spid="86020">
                                            <p:txEl>
                                              <p:pRg st="3" end="3"/>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86020">
                                            <p:txEl>
                                              <p:pRg st="3" end="3"/>
                                            </p:txEl>
                                          </p:spTgt>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2" presetClass="entr" presetSubtype="3" fill="hold" grpId="0" nodeType="afterEffect">
                                  <p:stCondLst>
                                    <p:cond delay="0"/>
                                  </p:stCondLst>
                                  <p:childTnLst>
                                    <p:set>
                                      <p:cBhvr>
                                        <p:cTn id="33" dur="1" fill="hold">
                                          <p:stCondLst>
                                            <p:cond delay="0"/>
                                          </p:stCondLst>
                                        </p:cTn>
                                        <p:tgtEl>
                                          <p:spTgt spid="86020">
                                            <p:txEl>
                                              <p:pRg st="4" end="4"/>
                                            </p:txEl>
                                          </p:spTgt>
                                        </p:tgtEl>
                                        <p:attrNameLst>
                                          <p:attrName>style.visibility</p:attrName>
                                        </p:attrNameLst>
                                      </p:cBhvr>
                                      <p:to>
                                        <p:strVal val="visible"/>
                                      </p:to>
                                    </p:set>
                                    <p:anim calcmode="lin" valueType="num">
                                      <p:cBhvr additive="base">
                                        <p:cTn id="34" dur="1000" fill="hold"/>
                                        <p:tgtEl>
                                          <p:spTgt spid="86020">
                                            <p:txEl>
                                              <p:pRg st="4" end="4"/>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86020">
                                            <p:txEl>
                                              <p:pRg st="4" end="4"/>
                                            </p:txEl>
                                          </p:spTgt>
                                        </p:tgtEl>
                                        <p:attrNameLst>
                                          <p:attrName>ppt_y</p:attrName>
                                        </p:attrNameLst>
                                      </p:cBhvr>
                                      <p:tavLst>
                                        <p:tav tm="0">
                                          <p:val>
                                            <p:strVal val="0-#ppt_h/2"/>
                                          </p:val>
                                        </p:tav>
                                        <p:tav tm="100000">
                                          <p:val>
                                            <p:strVal val="#ppt_y"/>
                                          </p:val>
                                        </p:tav>
                                      </p:tavLst>
                                    </p:anim>
                                  </p:childTnLst>
                                </p:cTn>
                              </p:par>
                            </p:childTnLst>
                          </p:cTn>
                        </p:par>
                        <p:par>
                          <p:cTn id="36" fill="hold">
                            <p:stCondLst>
                              <p:cond delay="2000"/>
                            </p:stCondLst>
                            <p:childTnLst>
                              <p:par>
                                <p:cTn id="37" presetID="2" presetClass="entr" presetSubtype="3" fill="hold" grpId="0" nodeType="afterEffect">
                                  <p:stCondLst>
                                    <p:cond delay="0"/>
                                  </p:stCondLst>
                                  <p:childTnLst>
                                    <p:set>
                                      <p:cBhvr>
                                        <p:cTn id="38" dur="1" fill="hold">
                                          <p:stCondLst>
                                            <p:cond delay="0"/>
                                          </p:stCondLst>
                                        </p:cTn>
                                        <p:tgtEl>
                                          <p:spTgt spid="86020">
                                            <p:txEl>
                                              <p:pRg st="5" end="5"/>
                                            </p:txEl>
                                          </p:spTgt>
                                        </p:tgtEl>
                                        <p:attrNameLst>
                                          <p:attrName>style.visibility</p:attrName>
                                        </p:attrNameLst>
                                      </p:cBhvr>
                                      <p:to>
                                        <p:strVal val="visible"/>
                                      </p:to>
                                    </p:set>
                                    <p:anim calcmode="lin" valueType="num">
                                      <p:cBhvr additive="base">
                                        <p:cTn id="39" dur="1000" fill="hold"/>
                                        <p:tgtEl>
                                          <p:spTgt spid="86020">
                                            <p:txEl>
                                              <p:pRg st="5" end="5"/>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86020">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3500">
        <p:split/>
      </p:transition>
    </mc:Choice>
    <mc:Fallback>
      <p:transition spd="slow">
        <p:spli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158" y="955222"/>
            <a:ext cx="8942120" cy="4969823"/>
          </a:xfrm>
        </p:spPr>
        <p:txBody>
          <a:bodyPr vert="horz" lIns="68580" tIns="34290" rIns="68580" bIns="34290" rtlCol="0" anchor="ctr">
            <a:normAutofit/>
          </a:bodyPr>
          <a:lstStyle/>
          <a:p>
            <a:pPr algn="ctr"/>
            <a:br>
              <a:rPr lang="en-US" sz="3000" dirty="0">
                <a:solidFill>
                  <a:srgbClr val="E8E8E8"/>
                </a:solidFill>
                <a:latin typeface="Arial" panose="020B0604020202020204" pitchFamily="34" charset="0"/>
              </a:rPr>
            </a:br>
            <a:r>
              <a:rPr lang="en-US" sz="3200" b="1" dirty="0">
                <a:solidFill>
                  <a:srgbClr val="E8E8E8"/>
                </a:solidFill>
                <a:effectLst/>
                <a:latin typeface="Arial" panose="020B0604020202020204" pitchFamily="34" charset="0"/>
              </a:rPr>
              <a:t>When I die and they lay me to rest</a:t>
            </a:r>
            <a:br>
              <a:rPr lang="en-US" sz="3200" b="1" dirty="0">
                <a:effectLst/>
              </a:rPr>
            </a:br>
            <a:r>
              <a:rPr lang="en-US" sz="3200" b="1" dirty="0" err="1">
                <a:solidFill>
                  <a:srgbClr val="E8E8E8"/>
                </a:solidFill>
                <a:effectLst/>
                <a:latin typeface="Arial" panose="020B0604020202020204" pitchFamily="34" charset="0"/>
              </a:rPr>
              <a:t>Gonna</a:t>
            </a:r>
            <a:r>
              <a:rPr lang="en-US" sz="3200" b="1" dirty="0">
                <a:solidFill>
                  <a:srgbClr val="E8E8E8"/>
                </a:solidFill>
                <a:effectLst/>
                <a:latin typeface="Arial" panose="020B0604020202020204" pitchFamily="34" charset="0"/>
              </a:rPr>
              <a:t> go to the place that's the best</a:t>
            </a:r>
            <a:br>
              <a:rPr lang="en-US" sz="3200" b="1" dirty="0">
                <a:effectLst/>
              </a:rPr>
            </a:br>
            <a:r>
              <a:rPr lang="en-US" sz="3200" b="1" dirty="0">
                <a:solidFill>
                  <a:srgbClr val="E8E8E8"/>
                </a:solidFill>
                <a:effectLst/>
                <a:latin typeface="Arial" panose="020B0604020202020204" pitchFamily="34" charset="0"/>
              </a:rPr>
              <a:t>When I lay me down to die</a:t>
            </a:r>
            <a:br>
              <a:rPr lang="en-US" sz="3200" b="1" dirty="0">
                <a:effectLst/>
              </a:rPr>
            </a:br>
            <a:r>
              <a:rPr lang="en-US" sz="3200" b="1" dirty="0" err="1">
                <a:solidFill>
                  <a:srgbClr val="E8E8E8"/>
                </a:solidFill>
                <a:effectLst/>
                <a:latin typeface="Arial" panose="020B0604020202020204" pitchFamily="34" charset="0"/>
              </a:rPr>
              <a:t>Goin</a:t>
            </a:r>
            <a:r>
              <a:rPr lang="en-US" sz="3200" b="1" dirty="0">
                <a:solidFill>
                  <a:srgbClr val="E8E8E8"/>
                </a:solidFill>
                <a:effectLst/>
                <a:latin typeface="Arial" panose="020B0604020202020204" pitchFamily="34" charset="0"/>
              </a:rPr>
              <a:t>' up to the spirit in the sky</a:t>
            </a:r>
            <a:br>
              <a:rPr lang="en-US" sz="4400" b="1" dirty="0">
                <a:effectLst/>
              </a:rPr>
            </a:br>
            <a:endParaRPr lang="en-US" sz="4950" b="1" dirty="0">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3" y="946315"/>
            <a:ext cx="8951026" cy="4925291"/>
          </a:xfrm>
        </p:spPr>
        <p:txBody>
          <a:bodyPr vert="horz" lIns="68580" tIns="34290" rIns="68580" bIns="34290" rtlCol="0" anchor="ctr">
            <a:normAutofit/>
          </a:bodyPr>
          <a:lstStyle/>
          <a:p>
            <a:pPr algn="ctr"/>
            <a:br>
              <a:rPr lang="en-US" sz="3000" dirty="0">
                <a:solidFill>
                  <a:srgbClr val="E8E8E8"/>
                </a:solidFill>
                <a:latin typeface="Arial" panose="020B0604020202020204" pitchFamily="34" charset="0"/>
              </a:rPr>
            </a:br>
            <a:r>
              <a:rPr lang="en-US" sz="3200" b="1" dirty="0" err="1">
                <a:solidFill>
                  <a:srgbClr val="E8E8E8"/>
                </a:solidFill>
                <a:latin typeface="Arial" panose="020B0604020202020204" pitchFamily="34" charset="0"/>
              </a:rPr>
              <a:t>Goin</a:t>
            </a:r>
            <a:r>
              <a:rPr lang="en-US" sz="3200" b="1" dirty="0">
                <a:solidFill>
                  <a:srgbClr val="E8E8E8"/>
                </a:solidFill>
                <a:latin typeface="Arial" panose="020B0604020202020204" pitchFamily="34" charset="0"/>
              </a:rPr>
              <a:t>' up to the spirit in the sky (spirit in the sky)</a:t>
            </a:r>
            <a:br>
              <a:rPr lang="en-US" sz="3200" b="1" dirty="0"/>
            </a:br>
            <a:r>
              <a:rPr lang="en-US" sz="3200" b="1" dirty="0">
                <a:solidFill>
                  <a:srgbClr val="E8E8E8"/>
                </a:solidFill>
                <a:latin typeface="Arial" panose="020B0604020202020204" pitchFamily="34" charset="0"/>
              </a:rPr>
              <a:t>That's where I'm </a:t>
            </a:r>
            <a:r>
              <a:rPr lang="en-US" sz="3200" b="1" dirty="0" err="1">
                <a:solidFill>
                  <a:srgbClr val="E8E8E8"/>
                </a:solidFill>
                <a:latin typeface="Arial" panose="020B0604020202020204" pitchFamily="34" charset="0"/>
              </a:rPr>
              <a:t>gonna</a:t>
            </a:r>
            <a:r>
              <a:rPr lang="en-US" sz="3200" b="1" dirty="0">
                <a:solidFill>
                  <a:srgbClr val="E8E8E8"/>
                </a:solidFill>
                <a:latin typeface="Arial" panose="020B0604020202020204" pitchFamily="34" charset="0"/>
              </a:rPr>
              <a:t> go when I die (when I die)</a:t>
            </a:r>
            <a:br>
              <a:rPr lang="en-US" sz="3200" b="1" dirty="0"/>
            </a:br>
            <a:r>
              <a:rPr lang="en-US" sz="3200" b="1" dirty="0">
                <a:solidFill>
                  <a:srgbClr val="E8E8E8"/>
                </a:solidFill>
                <a:latin typeface="Arial" panose="020B0604020202020204" pitchFamily="34" charset="0"/>
              </a:rPr>
              <a:t>When I die and they lay me to rest</a:t>
            </a:r>
            <a:br>
              <a:rPr lang="en-US" sz="3200" b="1" dirty="0"/>
            </a:br>
            <a:r>
              <a:rPr lang="en-US" sz="3200" b="1" dirty="0">
                <a:solidFill>
                  <a:srgbClr val="E8E8E8"/>
                </a:solidFill>
                <a:latin typeface="Arial" panose="020B0604020202020204" pitchFamily="34" charset="0"/>
              </a:rPr>
              <a:t>I'm </a:t>
            </a:r>
            <a:r>
              <a:rPr lang="en-US" sz="3200" b="1" dirty="0" err="1">
                <a:solidFill>
                  <a:srgbClr val="E8E8E8"/>
                </a:solidFill>
                <a:latin typeface="Arial" panose="020B0604020202020204" pitchFamily="34" charset="0"/>
              </a:rPr>
              <a:t>gonna</a:t>
            </a:r>
            <a:r>
              <a:rPr lang="en-US" sz="3200" b="1" dirty="0">
                <a:solidFill>
                  <a:srgbClr val="E8E8E8"/>
                </a:solidFill>
                <a:latin typeface="Arial" panose="020B0604020202020204" pitchFamily="34" charset="0"/>
              </a:rPr>
              <a:t> go to the place that's the best</a:t>
            </a:r>
            <a:br>
              <a:rPr lang="en-US" sz="3600" b="1" dirty="0"/>
            </a:br>
            <a:endParaRPr lang="en-US" sz="330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fontScale="90000"/>
          </a:bodyPr>
          <a:lstStyle/>
          <a:p>
            <a:pPr algn="ctr"/>
            <a:br>
              <a:rPr lang="en-US" sz="3975" dirty="0"/>
            </a:br>
            <a:br>
              <a:rPr lang="en-US" sz="3975" dirty="0"/>
            </a:br>
            <a:r>
              <a:rPr lang="en-US" sz="3600" b="1" dirty="0">
                <a:solidFill>
                  <a:srgbClr val="E8E8E8"/>
                </a:solidFill>
                <a:effectLst>
                  <a:outerShdw blurRad="38100" dist="38100" dir="2700000" algn="tl">
                    <a:srgbClr val="000000">
                      <a:alpha val="43137"/>
                    </a:srgbClr>
                  </a:outerShdw>
                </a:effectLst>
                <a:latin typeface="Arial" panose="020B0604020202020204" pitchFamily="34" charset="0"/>
              </a:rPr>
              <a:t>Prepare yourself you know it's a must</a:t>
            </a:r>
            <a:br>
              <a:rPr lang="en-US" sz="3600" b="1" dirty="0">
                <a:effectLst>
                  <a:outerShdw blurRad="38100" dist="38100" dir="2700000" algn="tl">
                    <a:srgbClr val="000000">
                      <a:alpha val="43137"/>
                    </a:srgbClr>
                  </a:outerShdw>
                </a:effectLst>
              </a:rPr>
            </a:br>
            <a:r>
              <a:rPr lang="en-US" sz="3600" b="1" dirty="0" err="1">
                <a:solidFill>
                  <a:srgbClr val="E8E8E8"/>
                </a:solidFill>
                <a:effectLst>
                  <a:outerShdw blurRad="38100" dist="38100" dir="2700000" algn="tl">
                    <a:srgbClr val="000000">
                      <a:alpha val="43137"/>
                    </a:srgbClr>
                  </a:outerShdw>
                </a:effectLst>
                <a:latin typeface="Arial" panose="020B0604020202020204" pitchFamily="34" charset="0"/>
              </a:rPr>
              <a:t>Gotta</a:t>
            </a:r>
            <a:r>
              <a:rPr lang="en-US" sz="3600" b="1" dirty="0">
                <a:solidFill>
                  <a:srgbClr val="E8E8E8"/>
                </a:solidFill>
                <a:effectLst>
                  <a:outerShdw blurRad="38100" dist="38100" dir="2700000" algn="tl">
                    <a:srgbClr val="000000">
                      <a:alpha val="43137"/>
                    </a:srgbClr>
                  </a:outerShdw>
                </a:effectLst>
                <a:latin typeface="Arial" panose="020B0604020202020204" pitchFamily="34" charset="0"/>
              </a:rPr>
              <a:t> have a friend in Jesus</a:t>
            </a:r>
            <a:br>
              <a:rPr lang="en-US" sz="3600" b="1" dirty="0">
                <a:effectLst>
                  <a:outerShdw blurRad="38100" dist="38100" dir="2700000" algn="tl">
                    <a:srgbClr val="000000">
                      <a:alpha val="43137"/>
                    </a:srgbClr>
                  </a:outerShdw>
                </a:effectLst>
              </a:rPr>
            </a:br>
            <a:r>
              <a:rPr lang="en-US" sz="3600" b="1" dirty="0">
                <a:solidFill>
                  <a:srgbClr val="E8E8E8"/>
                </a:solidFill>
                <a:effectLst>
                  <a:outerShdw blurRad="38100" dist="38100" dir="2700000" algn="tl">
                    <a:srgbClr val="000000">
                      <a:alpha val="43137"/>
                    </a:srgbClr>
                  </a:outerShdw>
                </a:effectLst>
                <a:latin typeface="Arial" panose="020B0604020202020204" pitchFamily="34" charset="0"/>
              </a:rPr>
              <a:t>So you know that when you die</a:t>
            </a:r>
            <a:br>
              <a:rPr lang="en-US" sz="3600" b="1" dirty="0">
                <a:effectLst>
                  <a:outerShdw blurRad="38100" dist="38100" dir="2700000" algn="tl">
                    <a:srgbClr val="000000">
                      <a:alpha val="43137"/>
                    </a:srgbClr>
                  </a:outerShdw>
                </a:effectLst>
              </a:rPr>
            </a:br>
            <a:r>
              <a:rPr lang="en-US" sz="3600" b="1" dirty="0">
                <a:solidFill>
                  <a:srgbClr val="E8E8E8"/>
                </a:solidFill>
                <a:effectLst>
                  <a:outerShdw blurRad="38100" dist="38100" dir="2700000" algn="tl">
                    <a:srgbClr val="000000">
                      <a:alpha val="43137"/>
                    </a:srgbClr>
                  </a:outerShdw>
                </a:effectLst>
                <a:latin typeface="Arial" panose="020B0604020202020204" pitchFamily="34" charset="0"/>
              </a:rPr>
              <a:t>He's </a:t>
            </a:r>
            <a:r>
              <a:rPr lang="en-US" sz="3600" b="1" dirty="0" err="1">
                <a:solidFill>
                  <a:srgbClr val="E8E8E8"/>
                </a:solidFill>
                <a:effectLst>
                  <a:outerShdw blurRad="38100" dist="38100" dir="2700000" algn="tl">
                    <a:srgbClr val="000000">
                      <a:alpha val="43137"/>
                    </a:srgbClr>
                  </a:outerShdw>
                </a:effectLst>
                <a:latin typeface="Arial" panose="020B0604020202020204" pitchFamily="34" charset="0"/>
              </a:rPr>
              <a:t>gonna</a:t>
            </a:r>
            <a:r>
              <a:rPr lang="en-US" sz="3600" b="1" dirty="0">
                <a:solidFill>
                  <a:srgbClr val="E8E8E8"/>
                </a:solidFill>
                <a:effectLst>
                  <a:outerShdw blurRad="38100" dist="38100" dir="2700000" algn="tl">
                    <a:srgbClr val="000000">
                      <a:alpha val="43137"/>
                    </a:srgbClr>
                  </a:outerShdw>
                </a:effectLst>
                <a:latin typeface="Arial" panose="020B0604020202020204" pitchFamily="34" charset="0"/>
              </a:rPr>
              <a:t> recommend you</a:t>
            </a:r>
            <a:br>
              <a:rPr lang="en-US" sz="3600" b="1" dirty="0">
                <a:effectLst>
                  <a:outerShdw blurRad="38100" dist="38100" dir="2700000" algn="tl">
                    <a:srgbClr val="000000">
                      <a:alpha val="43137"/>
                    </a:srgbClr>
                  </a:outerShdw>
                </a:effectLst>
              </a:rPr>
            </a:br>
            <a:r>
              <a:rPr lang="en-US" sz="3600" b="1" dirty="0">
                <a:solidFill>
                  <a:srgbClr val="E8E8E8"/>
                </a:solidFill>
                <a:effectLst>
                  <a:outerShdw blurRad="38100" dist="38100" dir="2700000" algn="tl">
                    <a:srgbClr val="000000">
                      <a:alpha val="43137"/>
                    </a:srgbClr>
                  </a:outerShdw>
                </a:effectLst>
                <a:latin typeface="Arial" panose="020B0604020202020204" pitchFamily="34" charset="0"/>
              </a:rPr>
              <a:t>To the spirit in the sky (spirit in the sky)</a:t>
            </a:r>
            <a:br>
              <a:rPr lang="en-US" sz="3600" b="1" dirty="0">
                <a:effectLst>
                  <a:outerShdw blurRad="38100" dist="38100" dir="2700000" algn="tl">
                    <a:srgbClr val="000000">
                      <a:alpha val="43137"/>
                    </a:srgbClr>
                  </a:outerShdw>
                </a:effectLst>
              </a:rPr>
            </a:br>
            <a:br>
              <a:rPr lang="en-US" sz="4900" b="1" dirty="0">
                <a:effectLst>
                  <a:outerShdw blurRad="38100" dist="38100" dir="2700000" algn="tl">
                    <a:srgbClr val="000000">
                      <a:alpha val="43137"/>
                    </a:srgbClr>
                  </a:outerShdw>
                </a:effectLst>
              </a:rPr>
            </a:br>
            <a:endParaRPr lang="en-US" sz="4950" b="1" dirty="0">
              <a:effectLst>
                <a:outerShdw blurRad="38100" dist="38100" dir="2700000" algn="tl">
                  <a:srgbClr val="000000">
                    <a:alpha val="43137"/>
                  </a:srgbClr>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3" y="946315"/>
            <a:ext cx="8951026" cy="4925291"/>
          </a:xfrm>
        </p:spPr>
        <p:txBody>
          <a:bodyPr vert="horz" lIns="68580" tIns="34290" rIns="68580" bIns="34290" rtlCol="0" anchor="ctr">
            <a:normAutofit/>
          </a:bodyPr>
          <a:lstStyle/>
          <a:p>
            <a:pPr algn="ctr"/>
            <a:br>
              <a:rPr lang="en-US" sz="3000" dirty="0">
                <a:solidFill>
                  <a:srgbClr val="E8E8E8"/>
                </a:solidFill>
                <a:latin typeface="Arial" panose="020B0604020202020204" pitchFamily="34" charset="0"/>
              </a:rPr>
            </a:br>
            <a:r>
              <a:rPr lang="en-US" sz="3200" b="1" dirty="0" err="1">
                <a:solidFill>
                  <a:srgbClr val="E8E8E8"/>
                </a:solidFill>
                <a:latin typeface="Arial" panose="020B0604020202020204" pitchFamily="34" charset="0"/>
              </a:rPr>
              <a:t>Goin</a:t>
            </a:r>
            <a:r>
              <a:rPr lang="en-US" sz="3200" b="1" dirty="0">
                <a:solidFill>
                  <a:srgbClr val="E8E8E8"/>
                </a:solidFill>
                <a:latin typeface="Arial" panose="020B0604020202020204" pitchFamily="34" charset="0"/>
              </a:rPr>
              <a:t>' up to the spirit in the sky (spirit in the sky)</a:t>
            </a:r>
            <a:br>
              <a:rPr lang="en-US" sz="3200" b="1" dirty="0"/>
            </a:br>
            <a:r>
              <a:rPr lang="en-US" sz="3200" b="1" dirty="0">
                <a:solidFill>
                  <a:srgbClr val="E8E8E8"/>
                </a:solidFill>
                <a:latin typeface="Arial" panose="020B0604020202020204" pitchFamily="34" charset="0"/>
              </a:rPr>
              <a:t>That's where I'm </a:t>
            </a:r>
            <a:r>
              <a:rPr lang="en-US" sz="3200" b="1" dirty="0" err="1">
                <a:solidFill>
                  <a:srgbClr val="E8E8E8"/>
                </a:solidFill>
                <a:latin typeface="Arial" panose="020B0604020202020204" pitchFamily="34" charset="0"/>
              </a:rPr>
              <a:t>gonna</a:t>
            </a:r>
            <a:r>
              <a:rPr lang="en-US" sz="3200" b="1" dirty="0">
                <a:solidFill>
                  <a:srgbClr val="E8E8E8"/>
                </a:solidFill>
                <a:latin typeface="Arial" panose="020B0604020202020204" pitchFamily="34" charset="0"/>
              </a:rPr>
              <a:t> go when I die (when I die)</a:t>
            </a:r>
            <a:br>
              <a:rPr lang="en-US" sz="3200" b="1" dirty="0"/>
            </a:br>
            <a:r>
              <a:rPr lang="en-US" sz="3200" b="1" dirty="0">
                <a:solidFill>
                  <a:srgbClr val="E8E8E8"/>
                </a:solidFill>
                <a:latin typeface="Arial" panose="020B0604020202020204" pitchFamily="34" charset="0"/>
              </a:rPr>
              <a:t>When I die and they lay me to rest</a:t>
            </a:r>
            <a:br>
              <a:rPr lang="en-US" sz="3200" b="1" dirty="0"/>
            </a:br>
            <a:r>
              <a:rPr lang="en-US" sz="3200" b="1" dirty="0">
                <a:solidFill>
                  <a:srgbClr val="E8E8E8"/>
                </a:solidFill>
                <a:latin typeface="Arial" panose="020B0604020202020204" pitchFamily="34" charset="0"/>
              </a:rPr>
              <a:t>I'm </a:t>
            </a:r>
            <a:r>
              <a:rPr lang="en-US" sz="3200" b="1" dirty="0" err="1">
                <a:solidFill>
                  <a:srgbClr val="E8E8E8"/>
                </a:solidFill>
                <a:latin typeface="Arial" panose="020B0604020202020204" pitchFamily="34" charset="0"/>
              </a:rPr>
              <a:t>gonna</a:t>
            </a:r>
            <a:r>
              <a:rPr lang="en-US" sz="3200" b="1" dirty="0">
                <a:solidFill>
                  <a:srgbClr val="E8E8E8"/>
                </a:solidFill>
                <a:latin typeface="Arial" panose="020B0604020202020204" pitchFamily="34" charset="0"/>
              </a:rPr>
              <a:t> go to the place that's the best</a:t>
            </a:r>
            <a:br>
              <a:rPr lang="en-US" sz="3600" b="1" dirty="0"/>
            </a:br>
            <a:endParaRPr lang="en-US" sz="330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973035"/>
            <a:ext cx="9144000" cy="5027716"/>
          </a:xfrm>
        </p:spPr>
        <p:txBody>
          <a:bodyPr vert="horz" lIns="68580" tIns="34290" rIns="68580" bIns="34290" rtlCol="0" anchor="ctr">
            <a:normAutofit/>
          </a:bodyPr>
          <a:lstStyle/>
          <a:p>
            <a:pPr algn="ctr"/>
            <a:r>
              <a:rPr lang="en-US" sz="3200" b="1" dirty="0">
                <a:solidFill>
                  <a:srgbClr val="E8E8E8"/>
                </a:solidFill>
                <a:effectLst>
                  <a:outerShdw blurRad="38100" dist="38100" dir="2700000" algn="tl">
                    <a:srgbClr val="000000">
                      <a:alpha val="43137"/>
                    </a:srgbClr>
                  </a:outerShdw>
                </a:effectLst>
                <a:latin typeface="Arial" panose="020B0604020202020204" pitchFamily="34" charset="0"/>
              </a:rPr>
              <a:t>Never been a sinner, I never sinned</a:t>
            </a:r>
            <a:br>
              <a:rPr lang="en-US" sz="3200" b="1" dirty="0">
                <a:effectLst>
                  <a:outerShdw blurRad="38100" dist="38100" dir="2700000" algn="tl">
                    <a:srgbClr val="000000">
                      <a:alpha val="43137"/>
                    </a:srgbClr>
                  </a:outerShdw>
                </a:effectLst>
              </a:rPr>
            </a:br>
            <a:r>
              <a:rPr lang="en-US" sz="3200" b="1" dirty="0">
                <a:solidFill>
                  <a:srgbClr val="E8E8E8"/>
                </a:solidFill>
                <a:effectLst>
                  <a:outerShdw blurRad="38100" dist="38100" dir="2700000" algn="tl">
                    <a:srgbClr val="000000">
                      <a:alpha val="43137"/>
                    </a:srgbClr>
                  </a:outerShdw>
                </a:effectLst>
                <a:latin typeface="Arial" panose="020B0604020202020204" pitchFamily="34" charset="0"/>
              </a:rPr>
              <a:t>I got a friend in Jesus</a:t>
            </a:r>
            <a:br>
              <a:rPr lang="en-US" sz="3200" b="1" dirty="0">
                <a:effectLst>
                  <a:outerShdw blurRad="38100" dist="38100" dir="2700000" algn="tl">
                    <a:srgbClr val="000000">
                      <a:alpha val="43137"/>
                    </a:srgbClr>
                  </a:outerShdw>
                </a:effectLst>
              </a:rPr>
            </a:br>
            <a:r>
              <a:rPr lang="en-US" sz="3200" b="1" dirty="0">
                <a:solidFill>
                  <a:srgbClr val="E8E8E8"/>
                </a:solidFill>
                <a:effectLst>
                  <a:outerShdw blurRad="38100" dist="38100" dir="2700000" algn="tl">
                    <a:srgbClr val="000000">
                      <a:alpha val="43137"/>
                    </a:srgbClr>
                  </a:outerShdw>
                </a:effectLst>
                <a:latin typeface="Arial" panose="020B0604020202020204" pitchFamily="34" charset="0"/>
              </a:rPr>
              <a:t>So you know that when I die</a:t>
            </a:r>
            <a:br>
              <a:rPr lang="en-US" sz="3200" b="1" dirty="0">
                <a:effectLst>
                  <a:outerShdw blurRad="38100" dist="38100" dir="2700000" algn="tl">
                    <a:srgbClr val="000000">
                      <a:alpha val="43137"/>
                    </a:srgbClr>
                  </a:outerShdw>
                </a:effectLst>
              </a:rPr>
            </a:br>
            <a:r>
              <a:rPr lang="en-US" sz="3200" b="1" dirty="0">
                <a:solidFill>
                  <a:srgbClr val="E8E8E8"/>
                </a:solidFill>
                <a:effectLst>
                  <a:outerShdw blurRad="38100" dist="38100" dir="2700000" algn="tl">
                    <a:srgbClr val="000000">
                      <a:alpha val="43137"/>
                    </a:srgbClr>
                  </a:outerShdw>
                </a:effectLst>
                <a:latin typeface="Arial" panose="020B0604020202020204" pitchFamily="34" charset="0"/>
              </a:rPr>
              <a:t>He's </a:t>
            </a:r>
            <a:r>
              <a:rPr lang="en-US" sz="3200" b="1" dirty="0" err="1">
                <a:solidFill>
                  <a:srgbClr val="E8E8E8"/>
                </a:solidFill>
                <a:effectLst>
                  <a:outerShdw blurRad="38100" dist="38100" dir="2700000" algn="tl">
                    <a:srgbClr val="000000">
                      <a:alpha val="43137"/>
                    </a:srgbClr>
                  </a:outerShdw>
                </a:effectLst>
                <a:latin typeface="Arial" panose="020B0604020202020204" pitchFamily="34" charset="0"/>
              </a:rPr>
              <a:t>gonna</a:t>
            </a:r>
            <a:r>
              <a:rPr lang="en-US" sz="3200" b="1" dirty="0">
                <a:solidFill>
                  <a:srgbClr val="E8E8E8"/>
                </a:solidFill>
                <a:effectLst>
                  <a:outerShdw blurRad="38100" dist="38100" dir="2700000" algn="tl">
                    <a:srgbClr val="000000">
                      <a:alpha val="43137"/>
                    </a:srgbClr>
                  </a:outerShdw>
                </a:effectLst>
                <a:latin typeface="Arial" panose="020B0604020202020204" pitchFamily="34" charset="0"/>
              </a:rPr>
              <a:t> set me up </a:t>
            </a:r>
            <a:br>
              <a:rPr lang="en-US" sz="3200" b="1" dirty="0">
                <a:effectLst>
                  <a:outerShdw blurRad="38100" dist="38100" dir="2700000" algn="tl">
                    <a:srgbClr val="000000">
                      <a:alpha val="43137"/>
                    </a:srgbClr>
                  </a:outerShdw>
                </a:effectLst>
              </a:rPr>
            </a:br>
            <a:r>
              <a:rPr lang="en-US" sz="3200" b="1" dirty="0">
                <a:solidFill>
                  <a:srgbClr val="E8E8E8"/>
                </a:solidFill>
                <a:effectLst>
                  <a:outerShdw blurRad="38100" dist="38100" dir="2700000" algn="tl">
                    <a:srgbClr val="000000">
                      <a:alpha val="43137"/>
                    </a:srgbClr>
                  </a:outerShdw>
                </a:effectLst>
                <a:latin typeface="Arial" panose="020B0604020202020204" pitchFamily="34" charset="0"/>
              </a:rPr>
              <a:t>with the spirit in the sky</a:t>
            </a:r>
            <a:br>
              <a:rPr lang="en-US" sz="4400" b="1" dirty="0">
                <a:effectLst>
                  <a:outerShdw blurRad="38100" dist="38100" dir="2700000" algn="tl">
                    <a:srgbClr val="000000">
                      <a:alpha val="43137"/>
                    </a:srgbClr>
                  </a:outerShdw>
                </a:effectLst>
              </a:rPr>
            </a:br>
            <a:endParaRPr lang="en-US" sz="5400" b="1" dirty="0">
              <a:effectLst>
                <a:outerShdw blurRad="38100" dist="38100" dir="2700000" algn="tl">
                  <a:srgbClr val="000000">
                    <a:alpha val="43137"/>
                  </a:srgbClr>
                </a:outerShd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253" y="946315"/>
            <a:ext cx="8951026" cy="4925291"/>
          </a:xfrm>
        </p:spPr>
        <p:txBody>
          <a:bodyPr vert="horz" lIns="68580" tIns="34290" rIns="68580" bIns="34290" rtlCol="0" anchor="ctr">
            <a:normAutofit/>
          </a:bodyPr>
          <a:lstStyle/>
          <a:p>
            <a:pPr algn="ctr"/>
            <a:br>
              <a:rPr lang="en-US" sz="3000" dirty="0">
                <a:solidFill>
                  <a:srgbClr val="E8E8E8"/>
                </a:solidFill>
                <a:latin typeface="Arial" panose="020B0604020202020204" pitchFamily="34" charset="0"/>
              </a:rPr>
            </a:br>
            <a:r>
              <a:rPr lang="en-US" sz="3200" b="1" dirty="0">
                <a:solidFill>
                  <a:srgbClr val="E8E8E8"/>
                </a:solidFill>
                <a:latin typeface="Arial" panose="020B0604020202020204" pitchFamily="34" charset="0"/>
              </a:rPr>
              <a:t>He’ll set up to the spirit in the sky (spirit in the sky)</a:t>
            </a:r>
            <a:br>
              <a:rPr lang="en-US" sz="3200" b="1" dirty="0"/>
            </a:br>
            <a:r>
              <a:rPr lang="en-US" sz="3200" b="1" dirty="0">
                <a:solidFill>
                  <a:srgbClr val="E8E8E8"/>
                </a:solidFill>
                <a:latin typeface="Arial" panose="020B0604020202020204" pitchFamily="34" charset="0"/>
              </a:rPr>
              <a:t>That's where I'm </a:t>
            </a:r>
            <a:r>
              <a:rPr lang="en-US" sz="3200" b="1" dirty="0" err="1">
                <a:solidFill>
                  <a:srgbClr val="E8E8E8"/>
                </a:solidFill>
                <a:latin typeface="Arial" panose="020B0604020202020204" pitchFamily="34" charset="0"/>
              </a:rPr>
              <a:t>gonna</a:t>
            </a:r>
            <a:r>
              <a:rPr lang="en-US" sz="3200" b="1" dirty="0">
                <a:solidFill>
                  <a:srgbClr val="E8E8E8"/>
                </a:solidFill>
                <a:latin typeface="Arial" panose="020B0604020202020204" pitchFamily="34" charset="0"/>
              </a:rPr>
              <a:t> go when I die (when I die)</a:t>
            </a:r>
            <a:br>
              <a:rPr lang="en-US" sz="3200" b="1" dirty="0"/>
            </a:br>
            <a:r>
              <a:rPr lang="en-US" sz="3200" b="1" dirty="0">
                <a:solidFill>
                  <a:srgbClr val="E8E8E8"/>
                </a:solidFill>
                <a:latin typeface="Arial" panose="020B0604020202020204" pitchFamily="34" charset="0"/>
              </a:rPr>
              <a:t>When I die and they lay me to rest</a:t>
            </a:r>
            <a:br>
              <a:rPr lang="en-US" sz="3200" b="1" dirty="0"/>
            </a:br>
            <a:r>
              <a:rPr lang="en-US" sz="3200" b="1" dirty="0">
                <a:solidFill>
                  <a:srgbClr val="E8E8E8"/>
                </a:solidFill>
                <a:latin typeface="Arial" panose="020B0604020202020204" pitchFamily="34" charset="0"/>
              </a:rPr>
              <a:t>I'm </a:t>
            </a:r>
            <a:r>
              <a:rPr lang="en-US" sz="3200" b="1" dirty="0" err="1">
                <a:solidFill>
                  <a:srgbClr val="E8E8E8"/>
                </a:solidFill>
                <a:latin typeface="Arial" panose="020B0604020202020204" pitchFamily="34" charset="0"/>
              </a:rPr>
              <a:t>gonna</a:t>
            </a:r>
            <a:r>
              <a:rPr lang="en-US" sz="3200" b="1" dirty="0">
                <a:solidFill>
                  <a:srgbClr val="E8E8E8"/>
                </a:solidFill>
                <a:latin typeface="Arial" panose="020B0604020202020204" pitchFamily="34" charset="0"/>
              </a:rPr>
              <a:t> go to the place that's the best</a:t>
            </a:r>
            <a:br>
              <a:rPr lang="en-US" sz="3300" dirty="0"/>
            </a:br>
            <a:endParaRPr lang="en-US" sz="33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677826" y="457200"/>
            <a:ext cx="7853852" cy="6019800"/>
          </a:xfrm>
          <a:solidFill>
            <a:srgbClr val="FFC000"/>
          </a:solidFill>
        </p:spPr>
        <p:txBody>
          <a:bodyPr>
            <a:normAutofit lnSpcReduction="10000"/>
          </a:bodyPr>
          <a:lstStyle/>
          <a:p>
            <a:pPr marL="0" indent="0" algn="ctr">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Repeat</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610"/>
              </a:spcBef>
              <a:buNone/>
              <a:defRPr/>
            </a:pP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610"/>
              </a:spcBef>
              <a:buNone/>
              <a:defRPr/>
            </a:pPr>
            <a:r>
              <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5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plus(in)">
                                      <p:cBhvr>
                                        <p:cTn id="7" dur="2000"/>
                                        <p:tgtEl>
                                          <p:spTgt spid="307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plus(in)">
                                      <p:cBhvr>
                                        <p:cTn id="10" dur="2000"/>
                                        <p:tgtEl>
                                          <p:spTgt spid="3075">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plus(in)">
                                      <p:cBhvr>
                                        <p:cTn id="14" dur="2000"/>
                                        <p:tgtEl>
                                          <p:spTgt spid="3075">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plus(in)">
                                      <p:cBhvr>
                                        <p:cTn id="18" dur="2000"/>
                                        <p:tgtEl>
                                          <p:spTgt spid="3075">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plus(in)">
                                      <p:cBhvr>
                                        <p:cTn id="22" dur="2000"/>
                                        <p:tgtEl>
                                          <p:spTgt spid="3075">
                                            <p:txEl>
                                              <p:pRg st="3" end="3"/>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plus(in)">
                                      <p:cBhvr>
                                        <p:cTn id="26" dur="2000"/>
                                        <p:tgtEl>
                                          <p:spTgt spid="3075">
                                            <p:txEl>
                                              <p:pRg st="4" end="4"/>
                                            </p:txEl>
                                          </p:spTgt>
                                        </p:tgtEl>
                                      </p:cBhvr>
                                    </p:animEffect>
                                  </p:childTnLst>
                                </p:cTn>
                              </p:par>
                            </p:childTnLst>
                          </p:cTn>
                        </p:par>
                        <p:par>
                          <p:cTn id="27" fill="hold">
                            <p:stCondLst>
                              <p:cond delay="10000"/>
                            </p:stCondLst>
                            <p:childTnLst>
                              <p:par>
                                <p:cTn id="28" presetID="13" presetClass="entr" presetSubtype="16"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plus(in)">
                                      <p:cBhvr>
                                        <p:cTn id="30" dur="2000"/>
                                        <p:tgtEl>
                                          <p:spTgt spid="3075">
                                            <p:txEl>
                                              <p:pRg st="5" end="5"/>
                                            </p:txEl>
                                          </p:spTgt>
                                        </p:tgtEl>
                                      </p:cBhvr>
                                    </p:animEffect>
                                  </p:childTnLst>
                                </p:cTn>
                              </p:par>
                            </p:childTnLst>
                          </p:cTn>
                        </p:par>
                        <p:par>
                          <p:cTn id="31" fill="hold">
                            <p:stCondLst>
                              <p:cond delay="12000"/>
                            </p:stCondLst>
                            <p:childTnLst>
                              <p:par>
                                <p:cTn id="32" presetID="13" presetClass="entr" presetSubtype="16"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plus(in)">
                                      <p:cBhvr>
                                        <p:cTn id="34" dur="2000"/>
                                        <p:tgtEl>
                                          <p:spTgt spid="3075">
                                            <p:txEl>
                                              <p:pRg st="6" end="6"/>
                                            </p:txEl>
                                          </p:spTgt>
                                        </p:tgtEl>
                                      </p:cBhvr>
                                    </p:animEffect>
                                  </p:childTnLst>
                                </p:cTn>
                              </p:par>
                            </p:childTnLst>
                          </p:cTn>
                        </p:par>
                        <p:par>
                          <p:cTn id="35" fill="hold">
                            <p:stCondLst>
                              <p:cond delay="14000"/>
                            </p:stCondLst>
                            <p:childTnLst>
                              <p:par>
                                <p:cTn id="36" presetID="13" presetClass="entr" presetSubtype="16" fill="hold" grpId="0" nodeType="afterEffect">
                                  <p:stCondLst>
                                    <p:cond delay="0"/>
                                  </p:stCondLst>
                                  <p:childTnLst>
                                    <p:set>
                                      <p:cBhvr>
                                        <p:cTn id="37" dur="1" fill="hold">
                                          <p:stCondLst>
                                            <p:cond delay="0"/>
                                          </p:stCondLst>
                                        </p:cTn>
                                        <p:tgtEl>
                                          <p:spTgt spid="3075">
                                            <p:txEl>
                                              <p:pRg st="8" end="8"/>
                                            </p:txEl>
                                          </p:spTgt>
                                        </p:tgtEl>
                                        <p:attrNameLst>
                                          <p:attrName>style.visibility</p:attrName>
                                        </p:attrNameLst>
                                      </p:cBhvr>
                                      <p:to>
                                        <p:strVal val="visible"/>
                                      </p:to>
                                    </p:set>
                                    <p:animEffect transition="in" filter="plus(in)">
                                      <p:cBhvr>
                                        <p:cTn id="38" dur="2000"/>
                                        <p:tgtEl>
                                          <p:spTgt spid="307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ew on the leaves"/>
          <p:cNvPicPr>
            <a:picLocks noChangeAspect="1"/>
          </p:cNvPicPr>
          <p:nvPr/>
        </p:nvPicPr>
        <p:blipFill rotWithShape="1">
          <a:blip r:embed="rId1">
            <a:alphaModFix amt="25000"/>
            <a:duotone>
              <a:prstClr val="black"/>
              <a:schemeClr val="bg1">
                <a:tint val="45000"/>
                <a:satMod val="400000"/>
              </a:schemeClr>
            </a:duotone>
          </a:blip>
          <a:srcRect t="11349" b="18338"/>
          <a:stretch>
            <a:fillRect/>
          </a:stretch>
        </p:blipFill>
        <p:spPr>
          <a:xfrm>
            <a:off x="15" y="857257"/>
            <a:ext cx="9143985" cy="5143493"/>
          </a:xfrm>
          <a:prstGeom prst="rect">
            <a:avLst/>
          </a:prstGeom>
        </p:spPr>
      </p:pic>
      <p:sp>
        <p:nvSpPr>
          <p:cNvPr id="4" name="Title 3"/>
          <p:cNvSpPr>
            <a:spLocks noGrp="1"/>
          </p:cNvSpPr>
          <p:nvPr>
            <p:ph type="title"/>
          </p:nvPr>
        </p:nvSpPr>
        <p:spPr>
          <a:xfrm>
            <a:off x="1313259" y="1314451"/>
            <a:ext cx="6507167" cy="2400300"/>
          </a:xfrm>
        </p:spPr>
        <p:txBody>
          <a:bodyPr vert="horz" lIns="68580" tIns="34290" rIns="68580" bIns="34290" rtlCol="0" anchor="b">
            <a:normAutofit/>
          </a:bodyPr>
          <a:lstStyle/>
          <a:p>
            <a:pPr algn="ctr"/>
            <a:br>
              <a:rPr lang="en-US" sz="3600">
                <a:effectLst>
                  <a:glow rad="38100">
                    <a:schemeClr val="bg1">
                      <a:lumMod val="65000"/>
                      <a:lumOff val="35000"/>
                      <a:alpha val="50000"/>
                    </a:schemeClr>
                  </a:glow>
                  <a:outerShdw blurRad="28575" dist="31750" dir="13200000" algn="tl" rotWithShape="0">
                    <a:srgbClr val="000000">
                      <a:alpha val="25000"/>
                    </a:srgbClr>
                  </a:outerShdw>
                </a:effectLst>
              </a:rPr>
            </a:br>
            <a:br>
              <a:rPr lang="en-US" sz="3600">
                <a:effectLst>
                  <a:glow rad="38100">
                    <a:schemeClr val="bg1">
                      <a:lumMod val="65000"/>
                      <a:lumOff val="35000"/>
                      <a:alpha val="50000"/>
                    </a:schemeClr>
                  </a:glow>
                  <a:outerShdw blurRad="28575" dist="31750" dir="13200000" algn="tl" rotWithShape="0">
                    <a:srgbClr val="000000">
                      <a:alpha val="25000"/>
                    </a:srgbClr>
                  </a:outerShdw>
                </a:effectLst>
              </a:rPr>
            </a:br>
            <a:r>
              <a:rPr lang="en-US" sz="3600">
                <a:effectLst>
                  <a:glow rad="38100">
                    <a:schemeClr val="bg1">
                      <a:lumMod val="65000"/>
                      <a:lumOff val="35000"/>
                      <a:alpha val="50000"/>
                    </a:schemeClr>
                  </a:glow>
                  <a:outerShdw blurRad="28575" dist="31750" dir="13200000" algn="tl" rotWithShape="0">
                    <a:srgbClr val="000000">
                      <a:alpha val="25000"/>
                    </a:srgbClr>
                  </a:outerShdw>
                </a:effectLst>
              </a:rPr>
              <a:t>Some Kind of Wonderful</a:t>
            </a:r>
            <a:br>
              <a:rPr lang="en-US" sz="3600">
                <a:effectLst>
                  <a:glow rad="38100">
                    <a:schemeClr val="bg1">
                      <a:lumMod val="65000"/>
                      <a:lumOff val="35000"/>
                      <a:alpha val="50000"/>
                    </a:schemeClr>
                  </a:glow>
                  <a:outerShdw blurRad="28575" dist="31750" dir="13200000" algn="tl" rotWithShape="0">
                    <a:srgbClr val="000000">
                      <a:alpha val="25000"/>
                    </a:srgbClr>
                  </a:outerShdw>
                </a:effectLst>
              </a:rPr>
            </a:br>
            <a:endParaRPr lang="en-US" sz="360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sz="4050" dirty="0">
                <a:effectLst/>
              </a:rPr>
            </a:br>
            <a:r>
              <a:rPr lang="en-US" sz="3200" b="1" dirty="0">
                <a:solidFill>
                  <a:schemeClr val="tx1"/>
                </a:solidFill>
                <a:effectLst/>
              </a:rPr>
              <a:t>I don't need a whole lots of money</a:t>
            </a:r>
            <a:br>
              <a:rPr lang="en-US" sz="3200" b="1" dirty="0">
                <a:solidFill>
                  <a:schemeClr val="tx1"/>
                </a:solidFill>
                <a:effectLst/>
              </a:rPr>
            </a:br>
            <a:r>
              <a:rPr lang="en-US" sz="3200" b="1" dirty="0">
                <a:solidFill>
                  <a:schemeClr val="tx1"/>
                </a:solidFill>
                <a:effectLst/>
              </a:rPr>
              <a:t>I don't need a big fine car</a:t>
            </a:r>
            <a:br>
              <a:rPr lang="en-US" sz="3200" b="1" dirty="0">
                <a:solidFill>
                  <a:schemeClr val="tx1"/>
                </a:solidFill>
                <a:effectLst/>
              </a:rPr>
            </a:br>
            <a:r>
              <a:rPr lang="en-US" sz="3200" b="1" dirty="0">
                <a:solidFill>
                  <a:schemeClr val="tx1"/>
                </a:solidFill>
                <a:effectLst/>
              </a:rPr>
              <a:t>I've got everything that a man could want</a:t>
            </a:r>
            <a:br>
              <a:rPr lang="en-US" sz="3200" b="1" dirty="0">
                <a:solidFill>
                  <a:schemeClr val="tx1"/>
                </a:solidFill>
                <a:effectLst/>
              </a:rPr>
            </a:br>
            <a:r>
              <a:rPr lang="en-US" sz="3200" b="1" dirty="0">
                <a:solidFill>
                  <a:schemeClr val="tx1"/>
                </a:solidFill>
                <a:effectLst/>
              </a:rPr>
              <a:t>And I got more than I could ask for</a:t>
            </a:r>
            <a:br>
              <a:rPr lang="en-US" sz="4400" b="1" dirty="0">
                <a:effectLst/>
              </a:rPr>
            </a:br>
            <a:br>
              <a:rPr lang="en-US" dirty="0">
                <a:effectLst/>
              </a:rPr>
            </a:br>
            <a:endParaRPr lang="en-US" sz="495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r>
              <a:rPr lang="en-US" sz="3200" b="1" dirty="0">
                <a:solidFill>
                  <a:schemeClr val="tx1"/>
                </a:solidFill>
                <a:effectLst/>
              </a:rPr>
              <a:t>I don't have to run around</a:t>
            </a:r>
            <a:br>
              <a:rPr lang="en-US" sz="3200" b="1" dirty="0">
                <a:solidFill>
                  <a:schemeClr val="tx1"/>
                </a:solidFill>
                <a:effectLst/>
              </a:rPr>
            </a:br>
            <a:r>
              <a:rPr lang="en-US" sz="3200" b="1" dirty="0">
                <a:solidFill>
                  <a:schemeClr val="tx1"/>
                </a:solidFill>
                <a:effectLst/>
              </a:rPr>
              <a:t>I </a:t>
            </a:r>
            <a:r>
              <a:rPr lang="en-US" sz="3200" b="1" dirty="0" err="1">
                <a:solidFill>
                  <a:schemeClr val="tx1"/>
                </a:solidFill>
                <a:effectLst/>
              </a:rPr>
              <a:t>don't have to stay</a:t>
            </a:r>
            <a:r>
              <a:rPr lang="en-US" sz="3200" b="1" dirty="0">
                <a:solidFill>
                  <a:schemeClr val="tx1"/>
                </a:solidFill>
                <a:effectLst/>
              </a:rPr>
              <a:t> out </a:t>
            </a:r>
            <a:r>
              <a:rPr lang="en-US" sz="3200" b="1" dirty="0" err="1">
                <a:solidFill>
                  <a:schemeClr val="tx1"/>
                </a:solidFill>
                <a:effectLst/>
              </a:rPr>
              <a:t>all night</a:t>
            </a:r>
            <a:br>
              <a:rPr lang="en-US" sz="3200" b="1" dirty="0">
                <a:solidFill>
                  <a:schemeClr val="tx1"/>
                </a:solidFill>
                <a:effectLst/>
              </a:rPr>
            </a:br>
            <a:r>
              <a:rPr lang="en-US" sz="3200" b="1" dirty="0" err="1">
                <a:solidFill>
                  <a:schemeClr val="tx1"/>
                </a:solidFill>
                <a:effectLst/>
              </a:rPr>
              <a:t>'Cause</a:t>
            </a:r>
            <a:r>
              <a:rPr lang="en-US" sz="3200" b="1" dirty="0">
                <a:solidFill>
                  <a:schemeClr val="tx1"/>
                </a:solidFill>
                <a:effectLst/>
              </a:rPr>
              <a:t> I've </a:t>
            </a:r>
            <a:r>
              <a:rPr lang="en-US" sz="3200" b="1" dirty="0" err="1">
                <a:solidFill>
                  <a:schemeClr val="tx1"/>
                </a:solidFill>
                <a:effectLst/>
              </a:rPr>
              <a:t>got a</a:t>
            </a:r>
            <a:r>
              <a:rPr lang="en-US" sz="3200" b="1" dirty="0">
                <a:solidFill>
                  <a:schemeClr val="tx1"/>
                </a:solidFill>
                <a:effectLst/>
              </a:rPr>
              <a:t> sweet, a sweet, </a:t>
            </a:r>
            <a:r>
              <a:rPr lang="en-US" sz="3200" b="1" dirty="0" err="1">
                <a:solidFill>
                  <a:schemeClr val="tx1"/>
                </a:solidFill>
                <a:effectLst/>
              </a:rPr>
              <a:t>lovin</a:t>
            </a:r>
            <a:r>
              <a:rPr lang="en-US" sz="3200" b="1" dirty="0">
                <a:solidFill>
                  <a:schemeClr val="tx1"/>
                </a:solidFill>
                <a:effectLst/>
              </a:rPr>
              <a:t>' savior</a:t>
            </a:r>
            <a:br>
              <a:rPr lang="en-US" sz="3200" b="1" dirty="0">
                <a:solidFill>
                  <a:schemeClr val="tx1"/>
                </a:solidFill>
                <a:effectLst/>
              </a:rPr>
            </a:br>
            <a:r>
              <a:rPr lang="en-US" sz="3200" b="1" dirty="0">
                <a:solidFill>
                  <a:schemeClr val="tx1"/>
                </a:solidFill>
                <a:effectLst/>
              </a:rPr>
              <a:t>And He knows how to treat me right</a:t>
            </a:r>
            <a:br>
              <a:rPr lang="en-US" sz="4400" b="1" dirty="0">
                <a:effectLst/>
              </a:rPr>
            </a:br>
            <a:endParaRPr lang="en-US" sz="5400" b="1" dirty="0">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4691" y="1026474"/>
            <a:ext cx="8915400" cy="5374326"/>
          </a:xfrm>
        </p:spPr>
        <p:txBody>
          <a:bodyPr vert="horz" lIns="68580" tIns="34290" rIns="68580" bIns="34290" rtlCol="0" anchor="b">
            <a:normAutofit/>
          </a:bodyPr>
          <a:lstStyle/>
          <a:p>
            <a:pPr algn="ctr">
              <a:lnSpc>
                <a:spcPct val="90000"/>
              </a:lnSpc>
            </a:pPr>
            <a:r>
              <a:rPr lang="en-US" sz="3200" b="1" dirty="0">
                <a:effectLst/>
              </a:rPr>
              <a:t>Now my Jesus, He's alright</a:t>
            </a:r>
            <a:br>
              <a:rPr lang="en-US" sz="3200" b="1" dirty="0"/>
            </a:br>
            <a:r>
              <a:rPr lang="en-US" sz="3200" b="1" dirty="0">
                <a:effectLst/>
              </a:rPr>
              <a:t>Well, my savior's clean </a:t>
            </a:r>
            <a:r>
              <a:rPr lang="en-US" sz="3200" b="1" dirty="0" err="1">
                <a:effectLst/>
              </a:rPr>
              <a:t>outta</a:t>
            </a:r>
            <a:r>
              <a:rPr lang="en-US" sz="3200" b="1" dirty="0">
                <a:effectLst/>
              </a:rPr>
              <a:t> sight</a:t>
            </a:r>
            <a:br>
              <a:rPr lang="en-US" sz="3200" b="1" dirty="0"/>
            </a:br>
            <a:r>
              <a:rPr lang="en-US" sz="3200" b="1" dirty="0">
                <a:effectLst/>
              </a:rPr>
              <a:t>Don't you see that He's</a:t>
            </a:r>
            <a:br>
              <a:rPr lang="en-US" sz="3200" b="1" dirty="0"/>
            </a:br>
            <a:br>
              <a:rPr lang="en-US" sz="3200" b="1" dirty="0"/>
            </a:br>
            <a:r>
              <a:rPr lang="en-US" sz="3200" b="1" dirty="0">
                <a:effectLst/>
              </a:rPr>
              <a:t>Some kind of wonderful?</a:t>
            </a:r>
            <a:br>
              <a:rPr lang="en-US" sz="3200" b="1" dirty="0"/>
            </a:br>
            <a:r>
              <a:rPr lang="en-US" sz="3200" b="1" dirty="0">
                <a:effectLst/>
              </a:rPr>
              <a:t>You know He is, He's</a:t>
            </a:r>
            <a:br>
              <a:rPr lang="en-US" sz="3200" b="1" dirty="0"/>
            </a:br>
            <a:r>
              <a:rPr lang="en-US" sz="3200" b="1" dirty="0">
                <a:effectLst/>
              </a:rPr>
              <a:t>Some kind of wonderful</a:t>
            </a:r>
            <a:br>
              <a:rPr lang="en-US" sz="3200" b="1" dirty="0"/>
            </a:br>
            <a:r>
              <a:rPr lang="en-US" sz="3200" b="1" dirty="0">
                <a:effectLst/>
              </a:rPr>
              <a:t>Yes, He is, He's</a:t>
            </a:r>
            <a:br>
              <a:rPr lang="en-US" sz="3200" b="1" dirty="0"/>
            </a:br>
            <a:r>
              <a:rPr lang="en-US" sz="3200" b="1" dirty="0">
                <a:effectLst/>
              </a:rPr>
              <a:t>Some kind of wonderful</a:t>
            </a:r>
            <a:br>
              <a:rPr lang="en-US" sz="3200" b="1" dirty="0"/>
            </a:br>
            <a:r>
              <a:rPr lang="en-US" sz="3200" b="1" dirty="0">
                <a:effectLst/>
              </a:rPr>
              <a:t>Yeah, yeah, yeah, yeah</a:t>
            </a:r>
            <a:br>
              <a:rPr lang="en-US" sz="3200" b="1"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1400" b="1" dirty="0">
                <a:effectLst>
                  <a:glow rad="38100">
                    <a:schemeClr val="bg1">
                      <a:lumMod val="65000"/>
                      <a:lumOff val="35000"/>
                      <a:alpha val="50000"/>
                    </a:schemeClr>
                  </a:glow>
                  <a:outerShdw blurRad="28575" dist="31750" dir="13200000" algn="tl" rotWithShape="0">
                    <a:srgbClr val="000000">
                      <a:alpha val="25000"/>
                    </a:srgbClr>
                  </a:outerShdw>
                </a:effectLst>
              </a:rPr>
            </a:br>
            <a:endParaRPr lang="en-US" sz="140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sz="4050" dirty="0">
                <a:effectLst/>
              </a:rPr>
            </a:br>
            <a:r>
              <a:rPr lang="en-US" sz="3600" b="1" dirty="0">
                <a:solidFill>
                  <a:schemeClr val="tx1"/>
                </a:solidFill>
                <a:effectLst/>
              </a:rPr>
              <a:t>Oh, when He holds me in His arms</a:t>
            </a:r>
            <a:br>
              <a:rPr lang="en-US" sz="3600" b="1" dirty="0">
                <a:solidFill>
                  <a:schemeClr val="tx1"/>
                </a:solidFill>
              </a:rPr>
            </a:br>
            <a:r>
              <a:rPr lang="en-US" sz="3600" b="1" dirty="0">
                <a:solidFill>
                  <a:schemeClr val="tx1"/>
                </a:solidFill>
                <a:effectLst/>
              </a:rPr>
              <a:t>You know it sets my soul on fire</a:t>
            </a:r>
            <a:br>
              <a:rPr lang="en-US" sz="3600" b="1" dirty="0">
                <a:solidFill>
                  <a:schemeClr val="tx1"/>
                </a:solidFill>
              </a:rPr>
            </a:br>
            <a:r>
              <a:rPr lang="en-US" sz="3600" b="1" dirty="0">
                <a:solidFill>
                  <a:schemeClr val="tx1"/>
                </a:solidFill>
                <a:effectLst/>
              </a:rPr>
              <a:t>Ooh, when my savior's </a:t>
            </a:r>
            <a:r>
              <a:rPr lang="en-US" sz="3600" b="1" dirty="0" err="1">
                <a:solidFill>
                  <a:schemeClr val="tx1"/>
                </a:solidFill>
                <a:effectLst/>
              </a:rPr>
              <a:t>huggin</a:t>
            </a:r>
            <a:r>
              <a:rPr lang="en-US" sz="3600" b="1" dirty="0">
                <a:solidFill>
                  <a:schemeClr val="tx1"/>
                </a:solidFill>
                <a:effectLst/>
              </a:rPr>
              <a:t>' me</a:t>
            </a:r>
            <a:br>
              <a:rPr lang="en-US" sz="3600" b="1" dirty="0">
                <a:solidFill>
                  <a:schemeClr val="tx1"/>
                </a:solidFill>
              </a:rPr>
            </a:br>
            <a:r>
              <a:rPr lang="en-US" sz="3600" b="1" dirty="0">
                <a:solidFill>
                  <a:schemeClr val="tx1"/>
                </a:solidFill>
                <a:effectLst/>
              </a:rPr>
              <a:t>My </a:t>
            </a:r>
            <a:r>
              <a:rPr lang="en-US" sz="3600" b="1" dirty="0" err="1">
                <a:solidFill>
                  <a:schemeClr val="tx1"/>
                </a:solidFill>
                <a:effectLst/>
              </a:rPr>
              <a:t>ol</a:t>
            </a:r>
            <a:r>
              <a:rPr lang="en-US" sz="3600" b="1" dirty="0">
                <a:solidFill>
                  <a:schemeClr val="tx1"/>
                </a:solidFill>
                <a:effectLst/>
              </a:rPr>
              <a:t>' heart becomes filled with desire</a:t>
            </a:r>
            <a:br>
              <a:rPr lang="en-US" sz="3600" b="1" dirty="0">
                <a:effectLst/>
              </a:rPr>
            </a:br>
            <a:br>
              <a:rPr lang="en-US" sz="3600" b="1" dirty="0">
                <a:effectLst/>
              </a:rPr>
            </a:br>
            <a:endParaRPr lang="en-US" sz="360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46" y="937409"/>
            <a:ext cx="9013372" cy="4978729"/>
          </a:xfrm>
        </p:spPr>
        <p:txBody>
          <a:bodyPr vert="horz" lIns="68580" tIns="34290" rIns="68580" bIns="34290" rtlCol="0" anchor="ctr">
            <a:normAutofit/>
          </a:bodyPr>
          <a:lstStyle/>
          <a:p>
            <a:pPr algn="ctr"/>
            <a:br>
              <a:rPr lang="en-US" sz="3975" dirty="0">
                <a:effectLst/>
              </a:rPr>
            </a:br>
            <a:br>
              <a:rPr lang="en-US" sz="4050" dirty="0">
                <a:effectLst/>
              </a:rPr>
            </a:br>
            <a:r>
              <a:rPr lang="en-US" sz="3200" b="1" dirty="0">
                <a:solidFill>
                  <a:schemeClr val="tx1"/>
                </a:solidFill>
                <a:effectLst/>
              </a:rPr>
              <a:t>And when He wraps His </a:t>
            </a:r>
            <a:r>
              <a:rPr lang="en-US" sz="3200" b="1" dirty="0" err="1">
                <a:solidFill>
                  <a:schemeClr val="tx1"/>
                </a:solidFill>
                <a:effectLst/>
              </a:rPr>
              <a:t>lovin</a:t>
            </a:r>
            <a:r>
              <a:rPr lang="en-US" sz="3200" b="1" dirty="0">
                <a:solidFill>
                  <a:schemeClr val="tx1"/>
                </a:solidFill>
                <a:effectLst/>
              </a:rPr>
              <a:t>' arms around me</a:t>
            </a:r>
            <a:br>
              <a:rPr lang="en-US" sz="3200" b="1" dirty="0">
                <a:solidFill>
                  <a:schemeClr val="tx1"/>
                </a:solidFill>
                <a:effectLst/>
              </a:rPr>
            </a:br>
            <a:r>
              <a:rPr lang="en-US" sz="3200" b="1" dirty="0">
                <a:solidFill>
                  <a:schemeClr val="tx1"/>
                </a:solidFill>
                <a:effectLst/>
              </a:rPr>
              <a:t>It 'bout drives me out of my mind</a:t>
            </a:r>
            <a:br>
              <a:rPr lang="en-US" sz="3200" b="1" dirty="0">
                <a:solidFill>
                  <a:schemeClr val="tx1"/>
                </a:solidFill>
                <a:effectLst/>
              </a:rPr>
            </a:br>
            <a:r>
              <a:rPr lang="en-US" sz="3200" b="1" dirty="0">
                <a:solidFill>
                  <a:schemeClr val="tx1"/>
                </a:solidFill>
                <a:effectLst/>
              </a:rPr>
              <a:t>Yeah, when my savior's liftin' me</a:t>
            </a:r>
            <a:br>
              <a:rPr lang="en-US" sz="3200" b="1" dirty="0">
                <a:solidFill>
                  <a:schemeClr val="tx1"/>
                </a:solidFill>
                <a:effectLst/>
              </a:rPr>
            </a:br>
            <a:r>
              <a:rPr lang="en-US" sz="3200" b="1" dirty="0">
                <a:solidFill>
                  <a:schemeClr val="tx1"/>
                </a:solidFill>
                <a:effectLst/>
              </a:rPr>
              <a:t>The chills run up and down my spine</a:t>
            </a:r>
            <a:br>
              <a:rPr lang="en-US" sz="3200" b="1" dirty="0">
                <a:effectLst/>
              </a:rPr>
            </a:br>
            <a:br>
              <a:rPr lang="en-US" dirty="0">
                <a:effectLst/>
              </a:rPr>
            </a:br>
            <a:endParaRPr lang="en-US" sz="495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4691" y="1026474"/>
            <a:ext cx="8915400" cy="4889665"/>
          </a:xfrm>
        </p:spPr>
        <p:txBody>
          <a:bodyPr vert="horz" lIns="68580" tIns="34290" rIns="68580" bIns="34290" rtlCol="0" anchor="b">
            <a:noAutofit/>
          </a:bodyPr>
          <a:lstStyle/>
          <a:p>
            <a:pPr algn="ctr">
              <a:lnSpc>
                <a:spcPct val="90000"/>
              </a:lnSpc>
            </a:pPr>
            <a:r>
              <a:rPr lang="en-US" sz="3200" b="1" dirty="0">
                <a:effectLst/>
              </a:rPr>
              <a:t>Now my Jesus, He's alright</a:t>
            </a:r>
            <a:br>
              <a:rPr lang="en-US" sz="3200" b="1" dirty="0"/>
            </a:br>
            <a:r>
              <a:rPr lang="en-US" sz="3200" b="1" dirty="0">
                <a:effectLst/>
              </a:rPr>
              <a:t>Well, my savior's clean </a:t>
            </a:r>
            <a:r>
              <a:rPr lang="en-US" sz="3200" b="1" dirty="0" err="1">
                <a:effectLst/>
              </a:rPr>
              <a:t>outta</a:t>
            </a:r>
            <a:r>
              <a:rPr lang="en-US" sz="3200" b="1" dirty="0">
                <a:effectLst/>
              </a:rPr>
              <a:t> sight</a:t>
            </a:r>
            <a:br>
              <a:rPr lang="en-US" sz="3200" b="1" dirty="0"/>
            </a:br>
            <a:r>
              <a:rPr lang="en-US" sz="3200" b="1" dirty="0">
                <a:effectLst/>
              </a:rPr>
              <a:t>Don't you see that He's</a:t>
            </a:r>
            <a:br>
              <a:rPr lang="en-US" sz="3200" b="1" dirty="0"/>
            </a:br>
            <a:br>
              <a:rPr lang="en-US" sz="3200" b="1" dirty="0"/>
            </a:br>
            <a:r>
              <a:rPr lang="en-US" sz="3200" b="1" dirty="0">
                <a:effectLst/>
              </a:rPr>
              <a:t>Some kind of wonderful?</a:t>
            </a:r>
            <a:br>
              <a:rPr lang="en-US" sz="3200" b="1" dirty="0"/>
            </a:br>
            <a:r>
              <a:rPr lang="en-US" sz="3200" b="1" dirty="0">
                <a:effectLst/>
              </a:rPr>
              <a:t>You know He is, He's</a:t>
            </a:r>
            <a:br>
              <a:rPr lang="en-US" sz="3200" b="1" dirty="0"/>
            </a:br>
            <a:r>
              <a:rPr lang="en-US" sz="3200" b="1" dirty="0">
                <a:effectLst/>
              </a:rPr>
              <a:t>Some kind of wonderful</a:t>
            </a:r>
            <a:br>
              <a:rPr lang="en-US" sz="3200" b="1" dirty="0"/>
            </a:br>
            <a:r>
              <a:rPr lang="en-US" sz="3200" b="1" dirty="0">
                <a:effectLst/>
              </a:rPr>
              <a:t>Yes, He is, He's</a:t>
            </a:r>
            <a:br>
              <a:rPr lang="en-US" sz="3200" b="1" dirty="0"/>
            </a:br>
            <a:r>
              <a:rPr lang="en-US" sz="3200" b="1" dirty="0">
                <a:effectLst/>
              </a:rPr>
              <a:t>Some kind of wonderful</a:t>
            </a:r>
            <a:br>
              <a:rPr lang="en-US" sz="3200" b="1" dirty="0"/>
            </a:br>
            <a:r>
              <a:rPr lang="en-US" sz="3200" b="1" dirty="0">
                <a:effectLst/>
              </a:rPr>
              <a:t>Yeah, yeah, yeah, yeah</a:t>
            </a:r>
            <a:endParaRPr lang="en-US" sz="320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fontScale="90000"/>
          </a:bodyPr>
          <a:lstStyle/>
          <a:p>
            <a:pPr algn="ctr"/>
            <a:br>
              <a:rPr lang="en-US" sz="3975" dirty="0">
                <a:effectLst/>
              </a:rPr>
            </a:br>
            <a:br>
              <a:rPr lang="en-US" sz="4050" dirty="0">
                <a:effectLst/>
              </a:rPr>
            </a:br>
            <a:r>
              <a:rPr lang="en-US" sz="3600" b="1" dirty="0">
                <a:solidFill>
                  <a:schemeClr val="tx1"/>
                </a:solidFill>
                <a:effectLst/>
              </a:rPr>
              <a:t>Now is there anybody, yeah</a:t>
            </a:r>
            <a:br>
              <a:rPr lang="en-US" sz="3600" b="1" dirty="0">
                <a:solidFill>
                  <a:schemeClr val="tx1"/>
                </a:solidFill>
              </a:rPr>
            </a:br>
            <a:r>
              <a:rPr lang="en-US" sz="3600" b="1" dirty="0">
                <a:solidFill>
                  <a:schemeClr val="tx1"/>
                </a:solidFill>
                <a:effectLst/>
              </a:rPr>
              <a:t>Got a sweet </a:t>
            </a:r>
            <a:r>
              <a:rPr lang="en-US" sz="3600" b="1" dirty="0" err="1">
                <a:solidFill>
                  <a:schemeClr val="tx1"/>
                </a:solidFill>
                <a:effectLst/>
              </a:rPr>
              <a:t>lovin</a:t>
            </a:r>
            <a:r>
              <a:rPr lang="en-US" sz="3600" b="1" dirty="0">
                <a:solidFill>
                  <a:schemeClr val="tx1"/>
                </a:solidFill>
                <a:effectLst/>
              </a:rPr>
              <a:t>' savior like mine?</a:t>
            </a:r>
            <a:br>
              <a:rPr lang="en-US" sz="3600" b="1" dirty="0">
                <a:solidFill>
                  <a:schemeClr val="tx1"/>
                </a:solidFill>
              </a:rPr>
            </a:br>
            <a:r>
              <a:rPr lang="en-US" sz="3600" b="1" dirty="0">
                <a:solidFill>
                  <a:schemeClr val="tx1"/>
                </a:solidFill>
                <a:effectLst/>
              </a:rPr>
              <a:t>There's got to be somebody, yeah</a:t>
            </a:r>
            <a:br>
              <a:rPr lang="en-US" sz="3600" b="1" dirty="0">
                <a:solidFill>
                  <a:schemeClr val="tx1"/>
                </a:solidFill>
              </a:rPr>
            </a:br>
            <a:r>
              <a:rPr lang="en-US" sz="3600" b="1" dirty="0">
                <a:solidFill>
                  <a:schemeClr val="tx1"/>
                </a:solidFill>
                <a:effectLst/>
              </a:rPr>
              <a:t>Got, got a sweet </a:t>
            </a:r>
            <a:r>
              <a:rPr lang="en-US" sz="3600" b="1" dirty="0" err="1">
                <a:solidFill>
                  <a:schemeClr val="tx1"/>
                </a:solidFill>
                <a:effectLst/>
              </a:rPr>
              <a:t>lovin</a:t>
            </a:r>
            <a:r>
              <a:rPr lang="en-US" sz="3600" b="1" dirty="0">
                <a:solidFill>
                  <a:schemeClr val="tx1"/>
                </a:solidFill>
                <a:effectLst/>
              </a:rPr>
              <a:t>' savior like mine, yeah</a:t>
            </a:r>
            <a:br>
              <a:rPr lang="en-US" dirty="0">
                <a:effectLst/>
              </a:rPr>
            </a:br>
            <a:endParaRPr lang="en-US" sz="495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57250"/>
            <a:ext cx="9075717" cy="5695949"/>
          </a:xfrm>
        </p:spPr>
        <p:txBody>
          <a:bodyPr vert="horz" lIns="68580" tIns="34290" rIns="68580" bIns="34290" rtlCol="0" anchor="ctr">
            <a:normAutofit/>
          </a:bodyPr>
          <a:lstStyle/>
          <a:p>
            <a:pPr algn="ctr"/>
            <a:r>
              <a:rPr lang="en-US" sz="3200" b="1" dirty="0">
                <a:solidFill>
                  <a:schemeClr val="tx1"/>
                </a:solidFill>
                <a:effectLst>
                  <a:outerShdw blurRad="38100" dist="38100" dir="2700000" algn="tl">
                    <a:srgbClr val="000000">
                      <a:alpha val="43137"/>
                    </a:srgbClr>
                  </a:outerShdw>
                </a:effectLst>
                <a:latin typeface="Programme"/>
              </a:rPr>
              <a:t>Now, can I get a witness?</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Can I get a witness?</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One more time, people</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Can I get a witness?</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Yeah, yeah, yeah, yeah, yeah</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Can I get a witness?</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Whoa-whoa-oh-oh</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Can I get a witness?</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You know I need somebody</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Can I get a witness?</a:t>
            </a:r>
            <a:br>
              <a:rPr lang="en-US" sz="3200" b="1" dirty="0">
                <a:solidFill>
                  <a:schemeClr val="tx1"/>
                </a:solidFill>
                <a:effectLst>
                  <a:outerShdw blurRad="38100" dist="38100" dir="2700000" algn="tl" rotWithShape="0">
                    <a:srgbClr val="000000">
                      <a:alpha val="43137"/>
                    </a:srgbClr>
                  </a:outerShdw>
                </a:effectLst>
              </a:rPr>
            </a:br>
            <a:r>
              <a:rPr lang="en-US" sz="3200" b="1" dirty="0">
                <a:solidFill>
                  <a:schemeClr val="tx1"/>
                </a:solidFill>
                <a:effectLst>
                  <a:outerShdw blurRad="38100" dist="38100" dir="2700000" algn="tl">
                    <a:srgbClr val="000000">
                      <a:alpha val="43137"/>
                    </a:srgbClr>
                  </a:outerShdw>
                </a:effectLst>
                <a:latin typeface="Programme"/>
              </a:rPr>
              <a:t>Yeah, yeah, yeah, yeah</a:t>
            </a:r>
            <a:endParaRPr lang="en-US" sz="6000" b="1" dirty="0">
              <a:solidFill>
                <a:schemeClr val="tx1"/>
              </a:solidFill>
              <a:effectLst>
                <a:outerShdw blurRad="38100" dist="38100" dir="2700000" algn="tl">
                  <a:srgbClr val="000000">
                    <a:alpha val="43137"/>
                  </a:srgb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fontScale="90000"/>
          </a:bodyPr>
          <a:lstStyle/>
          <a:p>
            <a:pPr algn="ctr"/>
            <a:br>
              <a:rPr lang="en-US" sz="3975" dirty="0">
                <a:effectLst/>
              </a:rPr>
            </a:br>
            <a:br>
              <a:rPr lang="en-US" sz="4050" dirty="0">
                <a:effectLst/>
              </a:rPr>
            </a:br>
            <a:r>
              <a:rPr lang="en-US" sz="4400" b="1" dirty="0">
                <a:effectLst/>
              </a:rPr>
              <a:t>Some kind of wonderful?</a:t>
            </a:r>
            <a:br>
              <a:rPr lang="en-US" sz="4400" b="1" dirty="0"/>
            </a:br>
            <a:r>
              <a:rPr lang="en-US" sz="4400" b="1" dirty="0">
                <a:effectLst/>
              </a:rPr>
              <a:t>You know He is, He's</a:t>
            </a:r>
            <a:br>
              <a:rPr lang="en-US" sz="4400" b="1" dirty="0"/>
            </a:br>
            <a:r>
              <a:rPr lang="en-US" sz="4400" b="1" dirty="0">
                <a:effectLst/>
              </a:rPr>
              <a:t>Some kind of wonderful</a:t>
            </a:r>
            <a:br>
              <a:rPr lang="en-US" sz="4400" b="1" dirty="0"/>
            </a:br>
            <a:r>
              <a:rPr lang="en-US" sz="4400" b="1" dirty="0">
                <a:effectLst/>
              </a:rPr>
              <a:t>Yes, He is, He's</a:t>
            </a:r>
            <a:br>
              <a:rPr lang="en-US" sz="4400" b="1" dirty="0"/>
            </a:br>
            <a:r>
              <a:rPr lang="en-US" sz="4400" b="1" dirty="0">
                <a:effectLst/>
              </a:rPr>
              <a:t>Some kind of wonderful</a:t>
            </a:r>
            <a:br>
              <a:rPr lang="en-US" sz="4400" b="1" dirty="0"/>
            </a:br>
            <a:r>
              <a:rPr lang="en-US" sz="4400" b="1" dirty="0">
                <a:effectLst/>
              </a:rPr>
              <a:t>Yeah, yeah, yeah, yeah</a:t>
            </a:r>
            <a:br>
              <a:rPr lang="en-US" sz="4400" b="1" dirty="0">
                <a:effectLst/>
              </a:rPr>
            </a:br>
            <a:endParaRPr lang="en-US" sz="495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dirty="0">
                <a:effectLst/>
              </a:rPr>
            </a:br>
            <a:endParaRPr lang="en-US" sz="495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2052" name="Picture 4" descr="Cover art for A Grateful People/Bless The Lord by Watermar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71700" y="1028700"/>
            <a:ext cx="4800600" cy="480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fontScale="90000"/>
          </a:bodyPr>
          <a:lstStyle/>
          <a:p>
            <a:pPr algn="ctr"/>
            <a:br>
              <a:rPr lang="en-US" sz="3975" dirty="0">
                <a:effectLst/>
              </a:rPr>
            </a:br>
            <a:br>
              <a:rPr lang="en-US" sz="4050" dirty="0">
                <a:effectLst/>
              </a:rPr>
            </a:br>
            <a:r>
              <a:rPr lang="en-US" sz="3600" b="1" dirty="0">
                <a:solidFill>
                  <a:schemeClr val="tx1"/>
                </a:solidFill>
                <a:effectLst/>
              </a:rPr>
              <a:t>It is time that we give you honor</a:t>
            </a:r>
            <a:br>
              <a:rPr lang="en-US" sz="3600" b="1" dirty="0">
                <a:solidFill>
                  <a:schemeClr val="tx1"/>
                </a:solidFill>
              </a:rPr>
            </a:br>
            <a:r>
              <a:rPr lang="en-US" sz="3600" b="1" dirty="0">
                <a:solidFill>
                  <a:schemeClr val="tx1"/>
                </a:solidFill>
                <a:effectLst/>
              </a:rPr>
              <a:t>This is the day to give you</a:t>
            </a:r>
            <a:br>
              <a:rPr lang="en-US" sz="3600" b="1" dirty="0">
                <a:solidFill>
                  <a:schemeClr val="tx1"/>
                </a:solidFill>
              </a:rPr>
            </a:br>
            <a:r>
              <a:rPr lang="en-US" sz="3600" b="1" dirty="0">
                <a:solidFill>
                  <a:schemeClr val="tx1"/>
                </a:solidFill>
                <a:effectLst/>
              </a:rPr>
              <a:t>All the praise that you deserve</a:t>
            </a:r>
            <a:br>
              <a:rPr lang="en-US" sz="3600" b="1" dirty="0">
                <a:solidFill>
                  <a:schemeClr val="tx1"/>
                </a:solidFill>
              </a:rPr>
            </a:br>
            <a:r>
              <a:rPr lang="en-US" sz="3600" b="1" dirty="0">
                <a:solidFill>
                  <a:schemeClr val="tx1"/>
                </a:solidFill>
                <a:effectLst/>
              </a:rPr>
              <a:t>Yes, it's time to give you honor</a:t>
            </a:r>
            <a:br>
              <a:rPr lang="en-US" sz="3600" b="1" dirty="0">
                <a:solidFill>
                  <a:schemeClr val="tx1"/>
                </a:solidFill>
              </a:rPr>
            </a:br>
            <a:r>
              <a:rPr lang="en-US" sz="3600" b="1" dirty="0">
                <a:solidFill>
                  <a:schemeClr val="tx1"/>
                </a:solidFill>
                <a:effectLst/>
              </a:rPr>
              <a:t>This is the day to give you</a:t>
            </a:r>
            <a:br>
              <a:rPr lang="en-US" sz="3600" b="1" dirty="0">
                <a:solidFill>
                  <a:schemeClr val="tx1"/>
                </a:solidFill>
              </a:rPr>
            </a:br>
            <a:r>
              <a:rPr lang="en-US" sz="3600" b="1" dirty="0">
                <a:solidFill>
                  <a:schemeClr val="tx1"/>
                </a:solidFill>
                <a:effectLst/>
              </a:rPr>
              <a:t>All the praise that you deserve</a:t>
            </a:r>
            <a:br>
              <a:rPr lang="en-US" sz="4400" b="1" dirty="0">
                <a:effectLst/>
              </a:rPr>
            </a:br>
            <a:endParaRPr lang="en-US" sz="495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sz="4050" dirty="0">
                <a:effectLst/>
              </a:rPr>
            </a:br>
            <a:r>
              <a:rPr lang="en-US" sz="3200" b="1" dirty="0">
                <a:solidFill>
                  <a:schemeClr val="tx1"/>
                </a:solidFill>
                <a:effectLst/>
              </a:rPr>
              <a:t>A Holy King, of everything</a:t>
            </a:r>
            <a:br>
              <a:rPr lang="en-US" sz="3200" b="1" dirty="0">
                <a:solidFill>
                  <a:schemeClr val="tx1"/>
                </a:solidFill>
              </a:rPr>
            </a:br>
            <a:r>
              <a:rPr lang="en-US" sz="3200" b="1" dirty="0">
                <a:solidFill>
                  <a:schemeClr val="tx1"/>
                </a:solidFill>
                <a:effectLst/>
              </a:rPr>
              <a:t>Inhabit the praises of Your people</a:t>
            </a:r>
            <a:br>
              <a:rPr lang="en-US" sz="3200" b="1" dirty="0">
                <a:solidFill>
                  <a:schemeClr val="tx1"/>
                </a:solidFill>
              </a:rPr>
            </a:br>
            <a:r>
              <a:rPr lang="en-US" sz="3200" b="1" dirty="0">
                <a:solidFill>
                  <a:schemeClr val="tx1"/>
                </a:solidFill>
                <a:effectLst/>
              </a:rPr>
              <a:t>A Holy King, of everything</a:t>
            </a:r>
            <a:br>
              <a:rPr lang="en-US" sz="3200" b="1" dirty="0">
                <a:solidFill>
                  <a:schemeClr val="tx1"/>
                </a:solidFill>
              </a:rPr>
            </a:br>
            <a:r>
              <a:rPr lang="en-US" sz="3200" b="1" dirty="0">
                <a:solidFill>
                  <a:schemeClr val="tx1"/>
                </a:solidFill>
                <a:effectLst/>
              </a:rPr>
              <a:t>Inhabit the praises of Your people</a:t>
            </a:r>
            <a:br>
              <a:rPr lang="en-US" dirty="0">
                <a:effectLst/>
              </a:rPr>
            </a:br>
            <a:endParaRPr lang="en-US" sz="495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19596"/>
            <a:ext cx="8897816" cy="5081155"/>
          </a:xfrm>
        </p:spPr>
        <p:txBody>
          <a:bodyPr vert="horz" lIns="68580" tIns="34290" rIns="68580" bIns="34290" rtlCol="0" anchor="ctr">
            <a:normAutofit fontScale="90000"/>
          </a:bodyPr>
          <a:lstStyle/>
          <a:p>
            <a:pPr algn="ctr"/>
            <a:br>
              <a:rPr lang="en-US" sz="3975" dirty="0">
                <a:effectLst/>
              </a:rPr>
            </a:br>
            <a:br>
              <a:rPr lang="en-US" sz="4050" dirty="0">
                <a:effectLst/>
              </a:rPr>
            </a:br>
            <a:r>
              <a:rPr lang="en-US" sz="3600" b="1" dirty="0">
                <a:solidFill>
                  <a:schemeClr val="tx1"/>
                </a:solidFill>
                <a:effectLst/>
                <a:latin typeface="Programme"/>
              </a:rPr>
              <a:t>Have we waited far too long to surrender</a:t>
            </a:r>
            <a:br>
              <a:rPr lang="en-US" sz="3600" b="1" dirty="0">
                <a:solidFill>
                  <a:schemeClr val="tx1"/>
                </a:solidFill>
              </a:rPr>
            </a:br>
            <a:r>
              <a:rPr lang="en-US" sz="3600" b="1" dirty="0">
                <a:solidFill>
                  <a:schemeClr val="tx1"/>
                </a:solidFill>
                <a:effectLst/>
                <a:latin typeface="Programme"/>
              </a:rPr>
              <a:t>Forgive us Oh God the years</a:t>
            </a:r>
            <a:br>
              <a:rPr lang="en-US" sz="3600" b="1" dirty="0">
                <a:solidFill>
                  <a:schemeClr val="tx1"/>
                </a:solidFill>
              </a:rPr>
            </a:br>
            <a:r>
              <a:rPr lang="en-US" sz="3600" b="1" dirty="0">
                <a:solidFill>
                  <a:schemeClr val="tx1"/>
                </a:solidFill>
                <a:effectLst/>
                <a:latin typeface="Programme"/>
              </a:rPr>
              <a:t>We failed to seek your face</a:t>
            </a:r>
            <a:br>
              <a:rPr lang="en-US" sz="3600" b="1" dirty="0">
                <a:solidFill>
                  <a:schemeClr val="tx1"/>
                </a:solidFill>
              </a:rPr>
            </a:br>
            <a:r>
              <a:rPr lang="en-US" sz="3600" b="1" dirty="0">
                <a:solidFill>
                  <a:schemeClr val="tx1"/>
                </a:solidFill>
                <a:effectLst/>
                <a:latin typeface="Programme"/>
              </a:rPr>
              <a:t>Oh Lord, your mercy turns us into</a:t>
            </a:r>
            <a:br>
              <a:rPr lang="en-US" sz="3600" b="1" dirty="0">
                <a:solidFill>
                  <a:schemeClr val="tx1"/>
                </a:solidFill>
              </a:rPr>
            </a:br>
            <a:r>
              <a:rPr lang="en-US" sz="3600" b="1" dirty="0">
                <a:solidFill>
                  <a:schemeClr val="tx1"/>
                </a:solidFill>
                <a:effectLst/>
                <a:latin typeface="Programme"/>
              </a:rPr>
              <a:t>Grateful people</a:t>
            </a:r>
            <a:br>
              <a:rPr lang="en-US" sz="3600" b="1" dirty="0">
                <a:solidFill>
                  <a:schemeClr val="tx1"/>
                </a:solidFill>
              </a:rPr>
            </a:br>
            <a:r>
              <a:rPr lang="en-US" sz="3600" b="1" dirty="0">
                <a:solidFill>
                  <a:schemeClr val="tx1"/>
                </a:solidFill>
                <a:effectLst/>
                <a:latin typeface="Programme"/>
              </a:rPr>
              <a:t>We can't seem to find the words</a:t>
            </a:r>
            <a:br>
              <a:rPr lang="en-US" sz="3600" b="1" dirty="0">
                <a:solidFill>
                  <a:schemeClr val="tx1"/>
                </a:solidFill>
              </a:rPr>
            </a:br>
            <a:r>
              <a:rPr lang="en-US" sz="3600" b="1" dirty="0">
                <a:solidFill>
                  <a:schemeClr val="tx1"/>
                </a:solidFill>
                <a:effectLst/>
                <a:latin typeface="Programme"/>
              </a:rPr>
              <a:t>So take our lives that there might be enough</a:t>
            </a:r>
            <a:br>
              <a:rPr lang="en-US" sz="3600" b="1" dirty="0">
                <a:solidFill>
                  <a:schemeClr val="tx1"/>
                </a:solidFill>
              </a:rPr>
            </a:br>
            <a:r>
              <a:rPr lang="en-US" sz="3600" b="1" dirty="0">
                <a:solidFill>
                  <a:schemeClr val="tx1"/>
                </a:solidFill>
                <a:effectLst/>
                <a:latin typeface="Programme"/>
              </a:rPr>
              <a:t>To tell you how grateful</a:t>
            </a:r>
            <a:br>
              <a:rPr lang="en-US" sz="3600" b="1" dirty="0">
                <a:solidFill>
                  <a:schemeClr val="tx1"/>
                </a:solidFill>
              </a:rPr>
            </a:br>
            <a:r>
              <a:rPr lang="en-US" sz="3600" b="1" dirty="0">
                <a:solidFill>
                  <a:schemeClr val="tx1"/>
                </a:solidFill>
                <a:effectLst/>
                <a:latin typeface="Programme"/>
              </a:rPr>
              <a:t>Lord, we are grateful</a:t>
            </a:r>
            <a:br>
              <a:rPr lang="en-US" sz="4400" b="1" dirty="0">
                <a:effectLst/>
              </a:rPr>
            </a:br>
            <a:endParaRPr lang="en-US" sz="405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fontScale="90000"/>
          </a:bodyPr>
          <a:lstStyle/>
          <a:p>
            <a:pPr algn="ctr"/>
            <a:br>
              <a:rPr lang="en-US" sz="3975" dirty="0">
                <a:effectLst/>
              </a:rPr>
            </a:br>
            <a:br>
              <a:rPr lang="en-US" sz="4050" dirty="0">
                <a:effectLst/>
              </a:rPr>
            </a:br>
            <a:r>
              <a:rPr lang="en-US" sz="3600" b="1" dirty="0">
                <a:solidFill>
                  <a:schemeClr val="tx1"/>
                </a:solidFill>
                <a:effectLst/>
              </a:rPr>
              <a:t>It is time that we give you honor</a:t>
            </a:r>
            <a:br>
              <a:rPr lang="en-US" sz="3600" b="1" dirty="0">
                <a:solidFill>
                  <a:schemeClr val="tx1"/>
                </a:solidFill>
              </a:rPr>
            </a:br>
            <a:r>
              <a:rPr lang="en-US" sz="3600" b="1" dirty="0">
                <a:solidFill>
                  <a:schemeClr val="tx1"/>
                </a:solidFill>
                <a:effectLst/>
              </a:rPr>
              <a:t>This is the day to give you</a:t>
            </a:r>
            <a:br>
              <a:rPr lang="en-US" sz="3600" b="1" dirty="0">
                <a:solidFill>
                  <a:schemeClr val="tx1"/>
                </a:solidFill>
              </a:rPr>
            </a:br>
            <a:r>
              <a:rPr lang="en-US" sz="3600" b="1" dirty="0">
                <a:solidFill>
                  <a:schemeClr val="tx1"/>
                </a:solidFill>
                <a:effectLst/>
              </a:rPr>
              <a:t>All the praise that you deserve</a:t>
            </a:r>
            <a:br>
              <a:rPr lang="en-US" sz="3600" b="1" dirty="0">
                <a:solidFill>
                  <a:schemeClr val="tx1"/>
                </a:solidFill>
              </a:rPr>
            </a:br>
            <a:r>
              <a:rPr lang="en-US" sz="3600" b="1" dirty="0">
                <a:solidFill>
                  <a:schemeClr val="tx1"/>
                </a:solidFill>
                <a:effectLst/>
              </a:rPr>
              <a:t>Yes, it's time to give you honor</a:t>
            </a:r>
            <a:br>
              <a:rPr lang="en-US" sz="3600" b="1" dirty="0">
                <a:solidFill>
                  <a:schemeClr val="tx1"/>
                </a:solidFill>
              </a:rPr>
            </a:br>
            <a:r>
              <a:rPr lang="en-US" sz="3600" b="1" dirty="0">
                <a:solidFill>
                  <a:schemeClr val="tx1"/>
                </a:solidFill>
                <a:effectLst/>
              </a:rPr>
              <a:t>This is the day to give you</a:t>
            </a:r>
            <a:br>
              <a:rPr lang="en-US" sz="3600" b="1" dirty="0">
                <a:solidFill>
                  <a:schemeClr val="tx1"/>
                </a:solidFill>
              </a:rPr>
            </a:br>
            <a:r>
              <a:rPr lang="en-US" sz="3600" b="1" dirty="0">
                <a:solidFill>
                  <a:schemeClr val="tx1"/>
                </a:solidFill>
                <a:effectLst/>
              </a:rPr>
              <a:t>All the praise that you deserve</a:t>
            </a:r>
            <a:br>
              <a:rPr lang="en-US" sz="4400" b="1" dirty="0">
                <a:effectLst/>
              </a:rPr>
            </a:br>
            <a:endParaRPr lang="en-US" sz="495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sz="4050" dirty="0">
                <a:effectLst/>
              </a:rPr>
            </a:br>
            <a:r>
              <a:rPr lang="en-US" sz="3200" b="1" dirty="0">
                <a:solidFill>
                  <a:schemeClr val="tx1"/>
                </a:solidFill>
                <a:effectLst/>
              </a:rPr>
              <a:t>A Holy King, of everything</a:t>
            </a:r>
            <a:br>
              <a:rPr lang="en-US" sz="3200" b="1" dirty="0">
                <a:solidFill>
                  <a:schemeClr val="tx1"/>
                </a:solidFill>
              </a:rPr>
            </a:br>
            <a:r>
              <a:rPr lang="en-US" sz="3200" b="1" dirty="0">
                <a:solidFill>
                  <a:schemeClr val="tx1"/>
                </a:solidFill>
                <a:effectLst/>
              </a:rPr>
              <a:t>Inhabit the praises of Your people</a:t>
            </a:r>
            <a:br>
              <a:rPr lang="en-US" sz="3200" b="1" dirty="0">
                <a:solidFill>
                  <a:schemeClr val="tx1"/>
                </a:solidFill>
              </a:rPr>
            </a:br>
            <a:r>
              <a:rPr lang="en-US" sz="3200" b="1" dirty="0">
                <a:solidFill>
                  <a:schemeClr val="tx1"/>
                </a:solidFill>
                <a:effectLst/>
              </a:rPr>
              <a:t>A Holy King, of everything</a:t>
            </a:r>
            <a:br>
              <a:rPr lang="en-US" sz="3200" b="1" dirty="0">
                <a:solidFill>
                  <a:schemeClr val="tx1"/>
                </a:solidFill>
              </a:rPr>
            </a:br>
            <a:r>
              <a:rPr lang="en-US" sz="3200" b="1" dirty="0">
                <a:solidFill>
                  <a:schemeClr val="tx1"/>
                </a:solidFill>
                <a:effectLst/>
              </a:rPr>
              <a:t>Inhabit the praises of Your people</a:t>
            </a:r>
            <a:br>
              <a:rPr lang="en-US" sz="4400" b="1" dirty="0">
                <a:effectLst/>
              </a:rPr>
            </a:br>
            <a:endParaRPr lang="en-US" sz="495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919596"/>
            <a:ext cx="8897816" cy="5081155"/>
          </a:xfrm>
        </p:spPr>
        <p:txBody>
          <a:bodyPr vert="horz" lIns="68580" tIns="34290" rIns="68580" bIns="34290" rtlCol="0" anchor="ctr">
            <a:normAutofit fontScale="90000"/>
          </a:bodyPr>
          <a:lstStyle/>
          <a:p>
            <a:pPr algn="ctr"/>
            <a:br>
              <a:rPr lang="en-US" sz="3975" dirty="0">
                <a:effectLst/>
              </a:rPr>
            </a:br>
            <a:br>
              <a:rPr lang="en-US" sz="4050" dirty="0">
                <a:effectLst/>
              </a:rPr>
            </a:br>
            <a:r>
              <a:rPr lang="en-US" sz="3600" b="1" dirty="0">
                <a:solidFill>
                  <a:schemeClr val="tx1"/>
                </a:solidFill>
                <a:effectLst/>
                <a:latin typeface="Programme"/>
              </a:rPr>
              <a:t>Have we waited far too long to surrender</a:t>
            </a:r>
            <a:br>
              <a:rPr lang="en-US" sz="3600" b="1" dirty="0">
                <a:solidFill>
                  <a:schemeClr val="tx1"/>
                </a:solidFill>
              </a:rPr>
            </a:br>
            <a:r>
              <a:rPr lang="en-US" sz="3600" b="1" dirty="0">
                <a:solidFill>
                  <a:schemeClr val="tx1"/>
                </a:solidFill>
                <a:effectLst/>
                <a:latin typeface="Programme"/>
              </a:rPr>
              <a:t>Forgive us Oh God the years</a:t>
            </a:r>
            <a:br>
              <a:rPr lang="en-US" sz="3600" b="1" dirty="0">
                <a:solidFill>
                  <a:schemeClr val="tx1"/>
                </a:solidFill>
              </a:rPr>
            </a:br>
            <a:r>
              <a:rPr lang="en-US" sz="3600" b="1" dirty="0">
                <a:solidFill>
                  <a:schemeClr val="tx1"/>
                </a:solidFill>
                <a:effectLst/>
                <a:latin typeface="Programme"/>
              </a:rPr>
              <a:t>We failed to seek your face</a:t>
            </a:r>
            <a:br>
              <a:rPr lang="en-US" sz="3600" b="1" dirty="0">
                <a:solidFill>
                  <a:schemeClr val="tx1"/>
                </a:solidFill>
              </a:rPr>
            </a:br>
            <a:r>
              <a:rPr lang="en-US" sz="3600" b="1" dirty="0">
                <a:solidFill>
                  <a:schemeClr val="tx1"/>
                </a:solidFill>
                <a:effectLst/>
                <a:latin typeface="Programme"/>
              </a:rPr>
              <a:t>Oh Lord, your mercy turns us into</a:t>
            </a:r>
            <a:br>
              <a:rPr lang="en-US" sz="3600" b="1" dirty="0">
                <a:solidFill>
                  <a:schemeClr val="tx1"/>
                </a:solidFill>
              </a:rPr>
            </a:br>
            <a:r>
              <a:rPr lang="en-US" sz="3600" b="1" dirty="0">
                <a:solidFill>
                  <a:schemeClr val="tx1"/>
                </a:solidFill>
                <a:effectLst/>
                <a:latin typeface="Programme"/>
              </a:rPr>
              <a:t>Grateful people</a:t>
            </a:r>
            <a:br>
              <a:rPr lang="en-US" sz="3600" b="1" dirty="0">
                <a:solidFill>
                  <a:schemeClr val="tx1"/>
                </a:solidFill>
              </a:rPr>
            </a:br>
            <a:r>
              <a:rPr lang="en-US" sz="3600" b="1" dirty="0">
                <a:solidFill>
                  <a:schemeClr val="tx1"/>
                </a:solidFill>
                <a:effectLst/>
                <a:latin typeface="Programme"/>
              </a:rPr>
              <a:t>We can't seem to find the words</a:t>
            </a:r>
            <a:br>
              <a:rPr lang="en-US" sz="3600" b="1" dirty="0">
                <a:solidFill>
                  <a:schemeClr val="tx1"/>
                </a:solidFill>
              </a:rPr>
            </a:br>
            <a:r>
              <a:rPr lang="en-US" sz="3600" b="1" dirty="0">
                <a:solidFill>
                  <a:schemeClr val="tx1"/>
                </a:solidFill>
                <a:effectLst/>
                <a:latin typeface="Programme"/>
              </a:rPr>
              <a:t>So take our lives that there might be enough</a:t>
            </a:r>
            <a:br>
              <a:rPr lang="en-US" sz="3600" b="1" dirty="0">
                <a:solidFill>
                  <a:schemeClr val="tx1"/>
                </a:solidFill>
              </a:rPr>
            </a:br>
            <a:r>
              <a:rPr lang="en-US" sz="3600" b="1" dirty="0">
                <a:solidFill>
                  <a:schemeClr val="tx1"/>
                </a:solidFill>
                <a:effectLst/>
                <a:latin typeface="Programme"/>
              </a:rPr>
              <a:t>To tell you how grateful</a:t>
            </a:r>
            <a:br>
              <a:rPr lang="en-US" sz="3600" b="1" dirty="0">
                <a:solidFill>
                  <a:schemeClr val="tx1"/>
                </a:solidFill>
              </a:rPr>
            </a:br>
            <a:r>
              <a:rPr lang="en-US" sz="3600" b="1" dirty="0">
                <a:solidFill>
                  <a:schemeClr val="tx1"/>
                </a:solidFill>
                <a:effectLst/>
                <a:latin typeface="Programme"/>
              </a:rPr>
              <a:t>Lord, we are grateful</a:t>
            </a:r>
            <a:br>
              <a:rPr lang="en-US" sz="4400" b="1" dirty="0">
                <a:effectLst/>
              </a:rPr>
            </a:br>
            <a:endParaRPr lang="en-US" sz="405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r>
              <a:rPr lang="en-US" sz="4400" b="1" dirty="0">
                <a:effectLst/>
              </a:rPr>
              <a:t>Bless the lord</a:t>
            </a:r>
            <a:br>
              <a:rPr lang="en-US" sz="4400" b="1" dirty="0">
                <a:effectLst/>
              </a:rPr>
            </a:br>
            <a:r>
              <a:rPr lang="en-US" sz="4400" b="1" dirty="0">
                <a:effectLst/>
              </a:rPr>
              <a:t>oh, my soul</a:t>
            </a:r>
            <a:br>
              <a:rPr lang="en-US" sz="4400" b="1" dirty="0">
                <a:effectLst/>
              </a:rPr>
            </a:br>
            <a:r>
              <a:rPr lang="en-US" sz="4400" b="1" dirty="0">
                <a:effectLst/>
              </a:rPr>
              <a:t>and all that it within me</a:t>
            </a:r>
            <a:br>
              <a:rPr lang="en-US" sz="4400" b="1" dirty="0">
                <a:effectLst/>
              </a:rPr>
            </a:br>
            <a:r>
              <a:rPr lang="en-US" sz="4400" b="1" dirty="0">
                <a:effectLst/>
              </a:rPr>
              <a:t>bless his holy name</a:t>
            </a:r>
            <a:endParaRPr lang="en-US" sz="440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983997" y="71263"/>
            <a:ext cx="22694832" cy="7031338"/>
          </a:xfrm>
        </p:spPr>
        <p:txBody>
          <a:bodyPr vert="horz" lIns="68580" tIns="34290" rIns="68580" bIns="34290" rtlCol="0" anchor="ctr">
            <a:normAutofit/>
          </a:bodyPr>
          <a:lstStyle/>
          <a:p>
            <a:pPr algn="ctr"/>
            <a:br>
              <a:rPr lang="en-US" sz="3975" dirty="0">
                <a:effectLst/>
              </a:rPr>
            </a:br>
            <a:br>
              <a:rPr lang="en-US" sz="4050" dirty="0">
                <a:effectLst/>
              </a:rPr>
            </a:br>
            <a:br>
              <a:rPr lang="en-US" sz="4050" dirty="0">
                <a:effectLst/>
              </a:rPr>
            </a:br>
            <a:endParaRPr lang="en-US" sz="405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3074" name="Picture 2" descr="Draw Me Close To You | PP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53729" y="943500"/>
            <a:ext cx="6504384" cy="4872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sz="4050" dirty="0">
                <a:effectLst/>
              </a:rPr>
            </a:br>
            <a:r>
              <a:rPr lang="en-US" sz="3200" b="1" dirty="0">
                <a:solidFill>
                  <a:schemeClr val="tx1"/>
                </a:solidFill>
                <a:effectLst/>
                <a:latin typeface="Verdana" panose="020B0604030504040204" pitchFamily="34" charset="0"/>
              </a:rPr>
              <a:t>Draw me close to You</a:t>
            </a:r>
            <a:br>
              <a:rPr lang="en-US" sz="3200" b="1" dirty="0">
                <a:solidFill>
                  <a:schemeClr val="tx1"/>
                </a:solidFill>
              </a:rPr>
            </a:br>
            <a:r>
              <a:rPr lang="en-US" sz="3200" b="1" dirty="0">
                <a:solidFill>
                  <a:schemeClr val="tx1"/>
                </a:solidFill>
                <a:effectLst/>
                <a:latin typeface="Verdana" panose="020B0604030504040204" pitchFamily="34" charset="0"/>
              </a:rPr>
              <a:t>Never let me go</a:t>
            </a:r>
            <a:br>
              <a:rPr lang="en-US" sz="3200" b="1" dirty="0">
                <a:solidFill>
                  <a:schemeClr val="tx1"/>
                </a:solidFill>
              </a:rPr>
            </a:br>
            <a:r>
              <a:rPr lang="en-US" sz="3200" b="1" dirty="0">
                <a:solidFill>
                  <a:schemeClr val="tx1"/>
                </a:solidFill>
                <a:effectLst/>
                <a:latin typeface="Verdana" panose="020B0604030504040204" pitchFamily="34" charset="0"/>
              </a:rPr>
              <a:t>I lay it all down again</a:t>
            </a:r>
            <a:br>
              <a:rPr lang="en-US" sz="3200" b="1" dirty="0">
                <a:solidFill>
                  <a:schemeClr val="tx1"/>
                </a:solidFill>
              </a:rPr>
            </a:br>
            <a:r>
              <a:rPr lang="en-US" sz="3200" b="1" dirty="0">
                <a:solidFill>
                  <a:schemeClr val="tx1"/>
                </a:solidFill>
                <a:effectLst/>
                <a:latin typeface="Verdana" panose="020B0604030504040204" pitchFamily="34" charset="0"/>
              </a:rPr>
              <a:t>To hear You say that I'm Your friend</a:t>
            </a:r>
            <a:br>
              <a:rPr lang="en-US" dirty="0">
                <a:effectLst/>
              </a:rPr>
            </a:br>
            <a:endParaRPr lang="en-US" sz="495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7000" b="-17000"/>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657600" y="274638"/>
            <a:ext cx="5029200" cy="1143000"/>
          </a:xfrm>
          <a:solidFill>
            <a:schemeClr val="bg2">
              <a:alpha val="79000"/>
            </a:schemeClr>
          </a:solidFill>
        </p:spPr>
        <p:txBody>
          <a:bodyPr/>
          <a:lstStyle/>
          <a:p>
            <a:r>
              <a:rPr lang="en-US" sz="4000" b="1" dirty="0">
                <a:effectLst>
                  <a:outerShdw blurRad="38100" dist="38100" dir="2700000" algn="tl">
                    <a:srgbClr val="000000">
                      <a:alpha val="43137"/>
                    </a:srgbClr>
                  </a:outerShdw>
                </a:effectLst>
              </a:rPr>
              <a:t>A Mother's Dictionary</a:t>
            </a:r>
            <a:endParaRPr lang="en-US" sz="4000" b="1" dirty="0">
              <a:effectLst>
                <a:outerShdw blurRad="38100" dist="38100" dir="2700000" algn="tl">
                  <a:srgbClr val="000000">
                    <a:alpha val="43137"/>
                  </a:srgbClr>
                </a:outerShdw>
              </a:effectLst>
            </a:endParaRPr>
          </a:p>
        </p:txBody>
      </p:sp>
      <p:sp>
        <p:nvSpPr>
          <p:cNvPr id="27651" name="Rectangle 3"/>
          <p:cNvSpPr>
            <a:spLocks noGrp="1" noChangeArrowheads="1"/>
          </p:cNvSpPr>
          <p:nvPr>
            <p:ph type="body" idx="1"/>
          </p:nvPr>
        </p:nvSpPr>
        <p:spPr>
          <a:solidFill>
            <a:schemeClr val="bg2">
              <a:alpha val="82000"/>
            </a:schemeClr>
          </a:solidFill>
        </p:spPr>
        <p:txBody>
          <a:bodyPr>
            <a:normAutofit fontScale="92500" lnSpcReduction="10000"/>
          </a:bodyPr>
          <a:lstStyle/>
          <a:p>
            <a:pPr>
              <a:lnSpc>
                <a:spcPct val="110000"/>
              </a:lnSpc>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Bottle Feeding</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An opportunity for Daddy to get up at 2 a.m. too.</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12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Defense</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you'd better have around de yard if you're going to let the children play outside.</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12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Drooling</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How teething babies wash their chins.</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12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Dumbwaiter</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One who asks if the kids would care to order dessert </a:t>
            </a:r>
            <a:endParaRPr lang="en-US" sz="24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arn(inVertical)">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7651">
                                            <p:bg/>
                                          </p:spTgt>
                                        </p:tgtEl>
                                        <p:attrNameLst>
                                          <p:attrName>style.visibility</p:attrName>
                                        </p:attrNameLst>
                                      </p:cBhvr>
                                      <p:to>
                                        <p:strVal val="visible"/>
                                      </p:to>
                                    </p:set>
                                    <p:animEffect transition="in" filter="fade">
                                      <p:cBhvr>
                                        <p:cTn id="12" dur="2000"/>
                                        <p:tgtEl>
                                          <p:spTgt spid="27651">
                                            <p:bg/>
                                          </p:spTgt>
                                        </p:tgtEl>
                                      </p:cBhvr>
                                    </p:animEffect>
                                    <p:anim calcmode="lin" valueType="num">
                                      <p:cBhvr>
                                        <p:cTn id="13" dur="2000" fill="hold"/>
                                        <p:tgtEl>
                                          <p:spTgt spid="27651">
                                            <p:bg/>
                                          </p:spTgt>
                                        </p:tgtEl>
                                        <p:attrNameLst>
                                          <p:attrName>ppt_x</p:attrName>
                                        </p:attrNameLst>
                                      </p:cBhvr>
                                      <p:tavLst>
                                        <p:tav tm="0">
                                          <p:val>
                                            <p:strVal val="#ppt_x"/>
                                          </p:val>
                                        </p:tav>
                                        <p:tav tm="100000">
                                          <p:val>
                                            <p:strVal val="#ppt_x"/>
                                          </p:val>
                                        </p:tav>
                                      </p:tavLst>
                                    </p:anim>
                                    <p:anim calcmode="lin" valueType="num">
                                      <p:cBhvr>
                                        <p:cTn id="14" dur="2000" fill="hold"/>
                                        <p:tgtEl>
                                          <p:spTgt spid="27651">
                                            <p:bg/>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651">
                                            <p:txEl>
                                              <p:pRg st="0" end="0"/>
                                            </p:txEl>
                                          </p:spTgt>
                                        </p:tgtEl>
                                        <p:attrNameLst>
                                          <p:attrName>style.visibility</p:attrName>
                                        </p:attrNameLst>
                                      </p:cBhvr>
                                      <p:to>
                                        <p:strVal val="visible"/>
                                      </p:to>
                                    </p:set>
                                    <p:animEffect transition="in" filter="fade">
                                      <p:cBhvr>
                                        <p:cTn id="17" dur="2000"/>
                                        <p:tgtEl>
                                          <p:spTgt spid="27651">
                                            <p:txEl>
                                              <p:pRg st="0" end="0"/>
                                            </p:txEl>
                                          </p:spTgt>
                                        </p:tgtEl>
                                      </p:cBhvr>
                                    </p:animEffect>
                                    <p:anim calcmode="lin" valueType="num">
                                      <p:cBhvr>
                                        <p:cTn id="18" dur="2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276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7651">
                                            <p:txEl>
                                              <p:pRg st="1" end="1"/>
                                            </p:txEl>
                                          </p:spTgt>
                                        </p:tgtEl>
                                        <p:attrNameLst>
                                          <p:attrName>style.visibility</p:attrName>
                                        </p:attrNameLst>
                                      </p:cBhvr>
                                      <p:to>
                                        <p:strVal val="visible"/>
                                      </p:to>
                                    </p:set>
                                    <p:animEffect transition="in" filter="fade">
                                      <p:cBhvr>
                                        <p:cTn id="24" dur="2000"/>
                                        <p:tgtEl>
                                          <p:spTgt spid="27651">
                                            <p:txEl>
                                              <p:pRg st="1" end="1"/>
                                            </p:txEl>
                                          </p:spTgt>
                                        </p:tgtEl>
                                      </p:cBhvr>
                                    </p:animEffect>
                                    <p:anim calcmode="lin" valueType="num">
                                      <p:cBhvr>
                                        <p:cTn id="25" dur="2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26" dur="2000" fill="hold"/>
                                        <p:tgtEl>
                                          <p:spTgt spid="276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7651">
                                            <p:txEl>
                                              <p:pRg st="2" end="2"/>
                                            </p:txEl>
                                          </p:spTgt>
                                        </p:tgtEl>
                                        <p:attrNameLst>
                                          <p:attrName>style.visibility</p:attrName>
                                        </p:attrNameLst>
                                      </p:cBhvr>
                                      <p:to>
                                        <p:strVal val="visible"/>
                                      </p:to>
                                    </p:set>
                                    <p:animEffect transition="in" filter="fade">
                                      <p:cBhvr>
                                        <p:cTn id="31" dur="2000"/>
                                        <p:tgtEl>
                                          <p:spTgt spid="27651">
                                            <p:txEl>
                                              <p:pRg st="2" end="2"/>
                                            </p:txEl>
                                          </p:spTgt>
                                        </p:tgtEl>
                                      </p:cBhvr>
                                    </p:animEffect>
                                    <p:anim calcmode="lin" valueType="num">
                                      <p:cBhvr>
                                        <p:cTn id="32" dur="2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33" dur="2000" fill="hold"/>
                                        <p:tgtEl>
                                          <p:spTgt spid="276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7651">
                                            <p:txEl>
                                              <p:pRg st="3" end="3"/>
                                            </p:txEl>
                                          </p:spTgt>
                                        </p:tgtEl>
                                        <p:attrNameLst>
                                          <p:attrName>style.visibility</p:attrName>
                                        </p:attrNameLst>
                                      </p:cBhvr>
                                      <p:to>
                                        <p:strVal val="visible"/>
                                      </p:to>
                                    </p:set>
                                    <p:animEffect transition="in" filter="fade">
                                      <p:cBhvr>
                                        <p:cTn id="38" dur="2000"/>
                                        <p:tgtEl>
                                          <p:spTgt spid="27651">
                                            <p:txEl>
                                              <p:pRg st="3" end="3"/>
                                            </p:txEl>
                                          </p:spTgt>
                                        </p:tgtEl>
                                      </p:cBhvr>
                                    </p:animEffect>
                                    <p:anim calcmode="lin" valueType="num">
                                      <p:cBhvr>
                                        <p:cTn id="39" dur="2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40" dur="2000" fill="hold"/>
                                        <p:tgtEl>
                                          <p:spTgt spid="276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27651">
                                            <p:txEl>
                                              <p:pRg st="4" end="4"/>
                                            </p:txEl>
                                          </p:spTgt>
                                        </p:tgtEl>
                                        <p:attrNameLst>
                                          <p:attrName>style.visibility</p:attrName>
                                        </p:attrNameLst>
                                      </p:cBhvr>
                                      <p:to>
                                        <p:strVal val="visible"/>
                                      </p:to>
                                    </p:set>
                                    <p:animEffect transition="in" filter="fade">
                                      <p:cBhvr>
                                        <p:cTn id="45" dur="2000"/>
                                        <p:tgtEl>
                                          <p:spTgt spid="27651">
                                            <p:txEl>
                                              <p:pRg st="4" end="4"/>
                                            </p:txEl>
                                          </p:spTgt>
                                        </p:tgtEl>
                                      </p:cBhvr>
                                    </p:animEffect>
                                    <p:anim calcmode="lin" valueType="num">
                                      <p:cBhvr>
                                        <p:cTn id="46" dur="2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47" dur="2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27651">
                                            <p:txEl>
                                              <p:pRg st="5" end="5"/>
                                            </p:txEl>
                                          </p:spTgt>
                                        </p:tgtEl>
                                        <p:attrNameLst>
                                          <p:attrName>style.visibility</p:attrName>
                                        </p:attrNameLst>
                                      </p:cBhvr>
                                      <p:to>
                                        <p:strVal val="visible"/>
                                      </p:to>
                                    </p:set>
                                    <p:animEffect transition="in" filter="fade">
                                      <p:cBhvr>
                                        <p:cTn id="52" dur="2000"/>
                                        <p:tgtEl>
                                          <p:spTgt spid="27651">
                                            <p:txEl>
                                              <p:pRg st="5" end="5"/>
                                            </p:txEl>
                                          </p:spTgt>
                                        </p:tgtEl>
                                      </p:cBhvr>
                                    </p:animEffect>
                                    <p:anim calcmode="lin" valueType="num">
                                      <p:cBhvr>
                                        <p:cTn id="53" dur="20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p:cTn id="54" dur="2000" fill="hold"/>
                                        <p:tgtEl>
                                          <p:spTgt spid="2765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27651">
                                            <p:txEl>
                                              <p:pRg st="6" end="6"/>
                                            </p:txEl>
                                          </p:spTgt>
                                        </p:tgtEl>
                                        <p:attrNameLst>
                                          <p:attrName>style.visibility</p:attrName>
                                        </p:attrNameLst>
                                      </p:cBhvr>
                                      <p:to>
                                        <p:strVal val="visible"/>
                                      </p:to>
                                    </p:set>
                                    <p:animEffect transition="in" filter="fade">
                                      <p:cBhvr>
                                        <p:cTn id="59" dur="2000"/>
                                        <p:tgtEl>
                                          <p:spTgt spid="27651">
                                            <p:txEl>
                                              <p:pRg st="6" end="6"/>
                                            </p:txEl>
                                          </p:spTgt>
                                        </p:tgtEl>
                                      </p:cBhvr>
                                    </p:animEffect>
                                    <p:anim calcmode="lin" valueType="num">
                                      <p:cBhvr>
                                        <p:cTn id="60" dur="2000" fill="hold"/>
                                        <p:tgtEl>
                                          <p:spTgt spid="27651">
                                            <p:txEl>
                                              <p:pRg st="6" end="6"/>
                                            </p:txEl>
                                          </p:spTgt>
                                        </p:tgtEl>
                                        <p:attrNameLst>
                                          <p:attrName>ppt_x</p:attrName>
                                        </p:attrNameLst>
                                      </p:cBhvr>
                                      <p:tavLst>
                                        <p:tav tm="0">
                                          <p:val>
                                            <p:strVal val="#ppt_x"/>
                                          </p:val>
                                        </p:tav>
                                        <p:tav tm="100000">
                                          <p:val>
                                            <p:strVal val="#ppt_x"/>
                                          </p:val>
                                        </p:tav>
                                      </p:tavLst>
                                    </p:anim>
                                    <p:anim calcmode="lin" valueType="num">
                                      <p:cBhvr>
                                        <p:cTn id="61" dur="2000" fill="hold"/>
                                        <p:tgtEl>
                                          <p:spTgt spid="2765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7651">
                                            <p:txEl>
                                              <p:pRg st="7" end="7"/>
                                            </p:txEl>
                                          </p:spTgt>
                                        </p:tgtEl>
                                        <p:attrNameLst>
                                          <p:attrName>style.visibility</p:attrName>
                                        </p:attrNameLst>
                                      </p:cBhvr>
                                      <p:to>
                                        <p:strVal val="visible"/>
                                      </p:to>
                                    </p:set>
                                    <p:animEffect transition="in" filter="fade">
                                      <p:cBhvr>
                                        <p:cTn id="66" dur="2000"/>
                                        <p:tgtEl>
                                          <p:spTgt spid="27651">
                                            <p:txEl>
                                              <p:pRg st="7" end="7"/>
                                            </p:txEl>
                                          </p:spTgt>
                                        </p:tgtEl>
                                      </p:cBhvr>
                                    </p:animEffect>
                                    <p:anim calcmode="lin" valueType="num">
                                      <p:cBhvr>
                                        <p:cTn id="67" dur="2000" fill="hold"/>
                                        <p:tgtEl>
                                          <p:spTgt spid="27651">
                                            <p:txEl>
                                              <p:pRg st="7" end="7"/>
                                            </p:txEl>
                                          </p:spTgt>
                                        </p:tgtEl>
                                        <p:attrNameLst>
                                          <p:attrName>ppt_x</p:attrName>
                                        </p:attrNameLst>
                                      </p:cBhvr>
                                      <p:tavLst>
                                        <p:tav tm="0">
                                          <p:val>
                                            <p:strVal val="#ppt_x"/>
                                          </p:val>
                                        </p:tav>
                                        <p:tav tm="100000">
                                          <p:val>
                                            <p:strVal val="#ppt_x"/>
                                          </p:val>
                                        </p:tav>
                                      </p:tavLst>
                                    </p:anim>
                                    <p:anim calcmode="lin" valueType="num">
                                      <p:cBhvr>
                                        <p:cTn id="68" dur="2000" fill="hold"/>
                                        <p:tgtEl>
                                          <p:spTgt spid="2765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P spid="27651" grpId="0" animBg="1"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r>
              <a:rPr lang="en-US" sz="3200" b="1" dirty="0">
                <a:solidFill>
                  <a:schemeClr val="tx1"/>
                </a:solidFill>
                <a:effectLst/>
                <a:latin typeface="Verdana" panose="020B0604030504040204" pitchFamily="34" charset="0"/>
              </a:rPr>
              <a:t>You are my desire</a:t>
            </a:r>
            <a:br>
              <a:rPr lang="en-US" sz="3200" b="1" dirty="0">
                <a:solidFill>
                  <a:schemeClr val="tx1"/>
                </a:solidFill>
              </a:rPr>
            </a:br>
            <a:r>
              <a:rPr lang="en-US" sz="3200" b="1" dirty="0">
                <a:solidFill>
                  <a:schemeClr val="tx1"/>
                </a:solidFill>
                <a:effectLst/>
                <a:latin typeface="Verdana" panose="020B0604030504040204" pitchFamily="34" charset="0"/>
              </a:rPr>
              <a:t>No one else will do</a:t>
            </a:r>
            <a:br>
              <a:rPr lang="en-US" sz="3200" b="1" dirty="0">
                <a:solidFill>
                  <a:schemeClr val="tx1"/>
                </a:solidFill>
              </a:rPr>
            </a:br>
            <a:r>
              <a:rPr lang="en-US" sz="3200" b="1" dirty="0" err="1">
                <a:solidFill>
                  <a:schemeClr val="tx1"/>
                </a:solidFill>
                <a:effectLst/>
                <a:latin typeface="Verdana" panose="020B0604030504040204" pitchFamily="34" charset="0"/>
              </a:rPr>
              <a:t>'Cause</a:t>
            </a:r>
            <a:r>
              <a:rPr lang="en-US" sz="3200" b="1" dirty="0">
                <a:solidFill>
                  <a:schemeClr val="tx1"/>
                </a:solidFill>
                <a:effectLst/>
                <a:latin typeface="Verdana" panose="020B0604030504040204" pitchFamily="34" charset="0"/>
              </a:rPr>
              <a:t> nothing else can take Your place</a:t>
            </a:r>
            <a:br>
              <a:rPr lang="en-US" sz="3200" b="1" dirty="0">
                <a:solidFill>
                  <a:schemeClr val="tx1"/>
                </a:solidFill>
              </a:rPr>
            </a:br>
            <a:r>
              <a:rPr lang="en-US" sz="3200" b="1" dirty="0">
                <a:solidFill>
                  <a:schemeClr val="tx1"/>
                </a:solidFill>
                <a:effectLst/>
                <a:latin typeface="Verdana" panose="020B0604030504040204" pitchFamily="34" charset="0"/>
              </a:rPr>
              <a:t>To feel the warmth of Your embrace</a:t>
            </a:r>
            <a:br>
              <a:rPr lang="en-US" sz="3200" b="1" dirty="0">
                <a:solidFill>
                  <a:schemeClr val="tx1"/>
                </a:solidFill>
              </a:rPr>
            </a:br>
            <a:r>
              <a:rPr lang="en-US" sz="3200" b="1" dirty="0">
                <a:solidFill>
                  <a:schemeClr val="tx1"/>
                </a:solidFill>
                <a:effectLst/>
                <a:latin typeface="Verdana" panose="020B0604030504040204" pitchFamily="34" charset="0"/>
              </a:rPr>
              <a:t>Help me find the way, bring me back to You</a:t>
            </a:r>
            <a:endParaRPr lang="en-US" sz="3200" b="1" dirty="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sz="4050" dirty="0">
                <a:effectLst/>
              </a:rPr>
            </a:br>
            <a:r>
              <a:rPr lang="en-US" sz="3200" dirty="0">
                <a:solidFill>
                  <a:schemeClr val="tx1"/>
                </a:solidFill>
                <a:effectLst/>
                <a:latin typeface="Verdana" panose="020B0604030504040204" pitchFamily="34" charset="0"/>
              </a:rPr>
              <a:t>You're all I want</a:t>
            </a:r>
            <a:br>
              <a:rPr lang="en-US" sz="3200" dirty="0">
                <a:solidFill>
                  <a:schemeClr val="tx1"/>
                </a:solidFill>
              </a:rPr>
            </a:br>
            <a:r>
              <a:rPr lang="en-US" sz="3200" dirty="0">
                <a:solidFill>
                  <a:schemeClr val="tx1"/>
                </a:solidFill>
                <a:effectLst/>
                <a:latin typeface="Verdana" panose="020B0604030504040204" pitchFamily="34" charset="0"/>
              </a:rPr>
              <a:t>You're all I've ever needed</a:t>
            </a:r>
            <a:br>
              <a:rPr lang="en-US" sz="3200" dirty="0">
                <a:solidFill>
                  <a:schemeClr val="tx1"/>
                </a:solidFill>
              </a:rPr>
            </a:br>
            <a:r>
              <a:rPr lang="en-US" sz="3200" dirty="0">
                <a:solidFill>
                  <a:schemeClr val="tx1"/>
                </a:solidFill>
                <a:effectLst/>
                <a:latin typeface="Verdana" panose="020B0604030504040204" pitchFamily="34" charset="0"/>
              </a:rPr>
              <a:t>You're all I want</a:t>
            </a:r>
            <a:br>
              <a:rPr lang="en-US" sz="3200" dirty="0">
                <a:solidFill>
                  <a:schemeClr val="tx1"/>
                </a:solidFill>
              </a:rPr>
            </a:br>
            <a:r>
              <a:rPr lang="en-US" sz="3200" dirty="0">
                <a:solidFill>
                  <a:schemeClr val="tx1"/>
                </a:solidFill>
                <a:effectLst/>
                <a:latin typeface="Verdana" panose="020B0604030504040204" pitchFamily="34" charset="0"/>
              </a:rPr>
              <a:t>Help me know You are near</a:t>
            </a:r>
            <a:br>
              <a:rPr lang="en-US" sz="4400" dirty="0">
                <a:effectLst/>
              </a:rPr>
            </a:br>
            <a:endParaRPr lang="en-US" sz="495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sz="4050" dirty="0">
                <a:effectLst/>
              </a:rPr>
            </a:br>
            <a:r>
              <a:rPr lang="en-US" sz="3200" b="1" dirty="0">
                <a:solidFill>
                  <a:schemeClr val="tx1"/>
                </a:solidFill>
                <a:effectLst/>
                <a:latin typeface="Verdana" panose="020B0604030504040204" pitchFamily="34" charset="0"/>
              </a:rPr>
              <a:t>Draw me close to You</a:t>
            </a:r>
            <a:br>
              <a:rPr lang="en-US" sz="3200" b="1" dirty="0">
                <a:solidFill>
                  <a:schemeClr val="tx1"/>
                </a:solidFill>
              </a:rPr>
            </a:br>
            <a:r>
              <a:rPr lang="en-US" sz="3200" b="1" dirty="0">
                <a:solidFill>
                  <a:schemeClr val="tx1"/>
                </a:solidFill>
                <a:effectLst/>
                <a:latin typeface="Verdana" panose="020B0604030504040204" pitchFamily="34" charset="0"/>
              </a:rPr>
              <a:t>Never let me go</a:t>
            </a:r>
            <a:br>
              <a:rPr lang="en-US" sz="3200" b="1" dirty="0">
                <a:solidFill>
                  <a:schemeClr val="tx1"/>
                </a:solidFill>
              </a:rPr>
            </a:br>
            <a:r>
              <a:rPr lang="en-US" sz="3200" b="1" dirty="0">
                <a:solidFill>
                  <a:schemeClr val="tx1"/>
                </a:solidFill>
                <a:effectLst/>
                <a:latin typeface="Verdana" panose="020B0604030504040204" pitchFamily="34" charset="0"/>
              </a:rPr>
              <a:t>I lay it all down again</a:t>
            </a:r>
            <a:br>
              <a:rPr lang="en-US" sz="3200" b="1" dirty="0">
                <a:solidFill>
                  <a:schemeClr val="tx1"/>
                </a:solidFill>
              </a:rPr>
            </a:br>
            <a:r>
              <a:rPr lang="en-US" sz="3200" b="1" dirty="0">
                <a:solidFill>
                  <a:schemeClr val="tx1"/>
                </a:solidFill>
                <a:effectLst/>
                <a:latin typeface="Verdana" panose="020B0604030504040204" pitchFamily="34" charset="0"/>
              </a:rPr>
              <a:t>To hear You say that I'm Your friend</a:t>
            </a:r>
            <a:br>
              <a:rPr lang="en-US" dirty="0">
                <a:effectLst/>
              </a:rPr>
            </a:br>
            <a:endParaRPr lang="en-US" sz="495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r>
              <a:rPr lang="en-US" sz="3200" b="1" dirty="0">
                <a:solidFill>
                  <a:schemeClr val="tx1"/>
                </a:solidFill>
                <a:effectLst/>
                <a:latin typeface="Verdana" panose="020B0604030504040204" pitchFamily="34" charset="0"/>
              </a:rPr>
              <a:t>You are my desire</a:t>
            </a:r>
            <a:br>
              <a:rPr lang="en-US" sz="3200" b="1" dirty="0">
                <a:solidFill>
                  <a:schemeClr val="tx1"/>
                </a:solidFill>
              </a:rPr>
            </a:br>
            <a:r>
              <a:rPr lang="en-US" sz="3200" b="1" dirty="0">
                <a:solidFill>
                  <a:schemeClr val="tx1"/>
                </a:solidFill>
                <a:effectLst/>
                <a:latin typeface="Verdana" panose="020B0604030504040204" pitchFamily="34" charset="0"/>
              </a:rPr>
              <a:t>No one else will do</a:t>
            </a:r>
            <a:br>
              <a:rPr lang="en-US" sz="3200" b="1" dirty="0">
                <a:solidFill>
                  <a:schemeClr val="tx1"/>
                </a:solidFill>
              </a:rPr>
            </a:br>
            <a:r>
              <a:rPr lang="en-US" sz="3200" b="1" dirty="0" err="1">
                <a:solidFill>
                  <a:schemeClr val="tx1"/>
                </a:solidFill>
                <a:effectLst/>
                <a:latin typeface="Verdana" panose="020B0604030504040204" pitchFamily="34" charset="0"/>
              </a:rPr>
              <a:t>'Cause</a:t>
            </a:r>
            <a:r>
              <a:rPr lang="en-US" sz="3200" b="1" dirty="0">
                <a:solidFill>
                  <a:schemeClr val="tx1"/>
                </a:solidFill>
                <a:effectLst/>
                <a:latin typeface="Verdana" panose="020B0604030504040204" pitchFamily="34" charset="0"/>
              </a:rPr>
              <a:t> nothing else can take Your place</a:t>
            </a:r>
            <a:br>
              <a:rPr lang="en-US" sz="3200" b="1" dirty="0">
                <a:solidFill>
                  <a:schemeClr val="tx1"/>
                </a:solidFill>
              </a:rPr>
            </a:br>
            <a:r>
              <a:rPr lang="en-US" sz="3200" b="1" dirty="0">
                <a:solidFill>
                  <a:schemeClr val="tx1"/>
                </a:solidFill>
                <a:effectLst/>
                <a:latin typeface="Verdana" panose="020B0604030504040204" pitchFamily="34" charset="0"/>
              </a:rPr>
              <a:t>To feel the warmth of Your embrace</a:t>
            </a:r>
            <a:br>
              <a:rPr lang="en-US" sz="3200" b="1" dirty="0">
                <a:solidFill>
                  <a:schemeClr val="tx1"/>
                </a:solidFill>
              </a:rPr>
            </a:br>
            <a:r>
              <a:rPr lang="en-US" sz="3200" b="1" dirty="0">
                <a:solidFill>
                  <a:schemeClr val="tx1"/>
                </a:solidFill>
                <a:effectLst/>
                <a:latin typeface="Verdana" panose="020B0604030504040204" pitchFamily="34" charset="0"/>
              </a:rPr>
              <a:t>Help me find the way, bring me back to You</a:t>
            </a:r>
            <a:endParaRPr lang="en-US" sz="3200" b="1" dirty="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sz="4050" dirty="0">
                <a:effectLst/>
              </a:rPr>
            </a:br>
            <a:r>
              <a:rPr lang="en-US" sz="3200" b="1" dirty="0">
                <a:solidFill>
                  <a:schemeClr val="tx1"/>
                </a:solidFill>
                <a:effectLst/>
                <a:latin typeface="Verdana" panose="020B0604030504040204" pitchFamily="34" charset="0"/>
              </a:rPr>
              <a:t>You're all I want</a:t>
            </a:r>
            <a:br>
              <a:rPr lang="en-US" sz="3200" b="1" dirty="0">
                <a:solidFill>
                  <a:schemeClr val="tx1"/>
                </a:solidFill>
              </a:rPr>
            </a:br>
            <a:r>
              <a:rPr lang="en-US" sz="3200" b="1" dirty="0">
                <a:solidFill>
                  <a:schemeClr val="tx1"/>
                </a:solidFill>
                <a:effectLst/>
                <a:latin typeface="Verdana" panose="020B0604030504040204" pitchFamily="34" charset="0"/>
              </a:rPr>
              <a:t>You're all I've ever needed</a:t>
            </a:r>
            <a:br>
              <a:rPr lang="en-US" sz="3200" b="1" dirty="0">
                <a:solidFill>
                  <a:schemeClr val="tx1"/>
                </a:solidFill>
              </a:rPr>
            </a:br>
            <a:r>
              <a:rPr lang="en-US" sz="3200" b="1" dirty="0">
                <a:solidFill>
                  <a:schemeClr val="tx1"/>
                </a:solidFill>
                <a:effectLst/>
                <a:latin typeface="Verdana" panose="020B0604030504040204" pitchFamily="34" charset="0"/>
              </a:rPr>
              <a:t>You're all I want</a:t>
            </a:r>
            <a:br>
              <a:rPr lang="en-US" sz="3200" b="1" dirty="0">
                <a:solidFill>
                  <a:schemeClr val="tx1"/>
                </a:solidFill>
              </a:rPr>
            </a:br>
            <a:r>
              <a:rPr lang="en-US" sz="3200" b="1" dirty="0">
                <a:solidFill>
                  <a:schemeClr val="tx1"/>
                </a:solidFill>
                <a:effectLst/>
                <a:latin typeface="Verdana" panose="020B0604030504040204" pitchFamily="34" charset="0"/>
              </a:rPr>
              <a:t>Help me know You are near</a:t>
            </a:r>
            <a:br>
              <a:rPr lang="en-US" sz="4400" b="1" dirty="0">
                <a:effectLst/>
              </a:rPr>
            </a:br>
            <a:endParaRPr lang="en-US" sz="495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0147" y="1059474"/>
            <a:ext cx="8607669" cy="4633546"/>
          </a:xfrm>
        </p:spPr>
        <p:txBody>
          <a:bodyPr vert="horz" lIns="68580" tIns="34290" rIns="68580" bIns="34290" rtlCol="0" anchor="ctr">
            <a:normAutofit/>
          </a:bodyPr>
          <a:lstStyle/>
          <a:p>
            <a:pPr algn="ctr"/>
            <a:br>
              <a:rPr lang="en-US" sz="3975" dirty="0">
                <a:effectLst/>
              </a:rPr>
            </a:br>
            <a:br>
              <a:rPr lang="en-US" sz="4050" dirty="0">
                <a:effectLst/>
              </a:rPr>
            </a:br>
            <a:r>
              <a:rPr lang="en-US" sz="3200" b="1" dirty="0">
                <a:solidFill>
                  <a:schemeClr val="tx1"/>
                </a:solidFill>
                <a:effectLst/>
                <a:latin typeface="Verdana" panose="020B0604030504040204" pitchFamily="34" charset="0"/>
              </a:rPr>
              <a:t>You're all I want</a:t>
            </a:r>
            <a:br>
              <a:rPr lang="en-US" sz="3200" b="1" dirty="0">
                <a:solidFill>
                  <a:schemeClr val="tx1"/>
                </a:solidFill>
              </a:rPr>
            </a:br>
            <a:r>
              <a:rPr lang="en-US" sz="3200" b="1" dirty="0">
                <a:solidFill>
                  <a:schemeClr val="tx1"/>
                </a:solidFill>
                <a:effectLst/>
                <a:latin typeface="Verdana" panose="020B0604030504040204" pitchFamily="34" charset="0"/>
              </a:rPr>
              <a:t>You're all I've ever needed</a:t>
            </a:r>
            <a:br>
              <a:rPr lang="en-US" sz="3200" b="1" dirty="0">
                <a:solidFill>
                  <a:schemeClr val="tx1"/>
                </a:solidFill>
              </a:rPr>
            </a:br>
            <a:r>
              <a:rPr lang="en-US" sz="3200" b="1" dirty="0">
                <a:solidFill>
                  <a:schemeClr val="tx1"/>
                </a:solidFill>
                <a:effectLst/>
                <a:latin typeface="Verdana" panose="020B0604030504040204" pitchFamily="34" charset="0"/>
              </a:rPr>
              <a:t>You're all I want</a:t>
            </a:r>
            <a:br>
              <a:rPr lang="en-US" sz="3200" b="1" dirty="0">
                <a:solidFill>
                  <a:schemeClr val="tx1"/>
                </a:solidFill>
              </a:rPr>
            </a:br>
            <a:r>
              <a:rPr lang="en-US" sz="3200" b="1" dirty="0">
                <a:solidFill>
                  <a:schemeClr val="tx1"/>
                </a:solidFill>
                <a:effectLst/>
                <a:latin typeface="Verdana" panose="020B0604030504040204" pitchFamily="34" charset="0"/>
              </a:rPr>
              <a:t>Help me know You are near</a:t>
            </a:r>
            <a:br>
              <a:rPr lang="en-US" sz="4400" b="1" dirty="0">
                <a:effectLst/>
              </a:rPr>
            </a:br>
            <a:endParaRPr lang="en-US" sz="4950" b="1"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66800" y="304800"/>
            <a:ext cx="5181600" cy="1143000"/>
          </a:xfrm>
          <a:solidFill>
            <a:schemeClr val="bg2">
              <a:alpha val="79000"/>
            </a:schemeClr>
          </a:solidFill>
        </p:spPr>
        <p:txBody>
          <a:bodyPr>
            <a:normAutofit fontScale="90000"/>
          </a:bodyPr>
          <a:lstStyle/>
          <a:p>
            <a:r>
              <a:rPr lang="en-US" sz="4000" b="1" dirty="0">
                <a:effectLst>
                  <a:outerShdw blurRad="38100" dist="38100" dir="2700000" algn="tl">
                    <a:srgbClr val="000000">
                      <a:alpha val="43137"/>
                    </a:srgbClr>
                  </a:outerShdw>
                </a:effectLst>
                <a:latin typeface="Arial Rounded MT Bold" panose="020F0704030504030204" pitchFamily="34" charset="0"/>
              </a:rPr>
              <a:t>A Mother's Dictionary</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
        <p:nvSpPr>
          <p:cNvPr id="24579" name="Rectangle 3"/>
          <p:cNvSpPr>
            <a:spLocks noGrp="1" noChangeArrowheads="1"/>
          </p:cNvSpPr>
          <p:nvPr>
            <p:ph type="body" idx="1"/>
          </p:nvPr>
        </p:nvSpPr>
        <p:spPr>
          <a:xfrm>
            <a:off x="228600" y="1600200"/>
            <a:ext cx="8686800" cy="5105400"/>
          </a:xfrm>
          <a:solidFill>
            <a:schemeClr val="bg2">
              <a:alpha val="85000"/>
            </a:schemeClr>
          </a:solidFill>
        </p:spPr>
        <p:txBody>
          <a:bodyPr>
            <a:normAutofit fontScale="92500" lnSpcReduction="10000"/>
          </a:bodyPr>
          <a:lstStyle/>
          <a:p>
            <a:pPr>
              <a:lnSpc>
                <a:spcPct val="110000"/>
              </a:lnSpc>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Feedback</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inevitable result when the baby doesn't appreciate the strained carrots.</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12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Full Name</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you call your child when you're mad at him.</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12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Grandparents</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The people who think your children are wonderful </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even though they're sure you're not raising them right.</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12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Hearsay</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toddlers do when anyone mutters a dirty word.</a:t>
            </a:r>
            <a:endParaRPr lang="en-US" sz="24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579">
                                            <p:bg/>
                                          </p:spTgt>
                                        </p:tgtEl>
                                        <p:attrNameLst>
                                          <p:attrName>style.visibility</p:attrName>
                                        </p:attrNameLst>
                                      </p:cBhvr>
                                      <p:to>
                                        <p:strVal val="visible"/>
                                      </p:to>
                                    </p:set>
                                    <p:animEffect transition="in" filter="fade">
                                      <p:cBhvr>
                                        <p:cTn id="7" dur="2000"/>
                                        <p:tgtEl>
                                          <p:spTgt spid="24579">
                                            <p:bg/>
                                          </p:spTgt>
                                        </p:tgtEl>
                                      </p:cBhvr>
                                    </p:animEffect>
                                    <p:anim calcmode="lin" valueType="num">
                                      <p:cBhvr>
                                        <p:cTn id="8" dur="2000" fill="hold"/>
                                        <p:tgtEl>
                                          <p:spTgt spid="24579">
                                            <p:bg/>
                                          </p:spTgt>
                                        </p:tgtEl>
                                        <p:attrNameLst>
                                          <p:attrName>ppt_x</p:attrName>
                                        </p:attrNameLst>
                                      </p:cBhvr>
                                      <p:tavLst>
                                        <p:tav tm="0">
                                          <p:val>
                                            <p:strVal val="#ppt_x"/>
                                          </p:val>
                                        </p:tav>
                                        <p:tav tm="100000">
                                          <p:val>
                                            <p:strVal val="#ppt_x"/>
                                          </p:val>
                                        </p:tav>
                                      </p:tavLst>
                                    </p:anim>
                                    <p:anim calcmode="lin" valueType="num">
                                      <p:cBhvr>
                                        <p:cTn id="9" dur="2000" fill="hold"/>
                                        <p:tgtEl>
                                          <p:spTgt spid="24579">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579">
                                            <p:txEl>
                                              <p:pRg st="0" end="0"/>
                                            </p:txEl>
                                          </p:spTgt>
                                        </p:tgtEl>
                                        <p:attrNameLst>
                                          <p:attrName>style.visibility</p:attrName>
                                        </p:attrNameLst>
                                      </p:cBhvr>
                                      <p:to>
                                        <p:strVal val="visible"/>
                                      </p:to>
                                    </p:set>
                                    <p:animEffect transition="in" filter="fade">
                                      <p:cBhvr>
                                        <p:cTn id="12" dur="2000"/>
                                        <p:tgtEl>
                                          <p:spTgt spid="24579">
                                            <p:txEl>
                                              <p:pRg st="0" end="0"/>
                                            </p:txEl>
                                          </p:spTgt>
                                        </p:tgtEl>
                                      </p:cBhvr>
                                    </p:animEffect>
                                    <p:anim calcmode="lin" valueType="num">
                                      <p:cBhvr>
                                        <p:cTn id="13" dur="2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245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4579">
                                            <p:txEl>
                                              <p:pRg st="1" end="1"/>
                                            </p:txEl>
                                          </p:spTgt>
                                        </p:tgtEl>
                                        <p:attrNameLst>
                                          <p:attrName>style.visibility</p:attrName>
                                        </p:attrNameLst>
                                      </p:cBhvr>
                                      <p:to>
                                        <p:strVal val="visible"/>
                                      </p:to>
                                    </p:set>
                                    <p:animEffect transition="in" filter="fade">
                                      <p:cBhvr>
                                        <p:cTn id="19" dur="2000"/>
                                        <p:tgtEl>
                                          <p:spTgt spid="24579">
                                            <p:txEl>
                                              <p:pRg st="1" end="1"/>
                                            </p:txEl>
                                          </p:spTgt>
                                        </p:tgtEl>
                                      </p:cBhvr>
                                    </p:animEffect>
                                    <p:anim calcmode="lin" valueType="num">
                                      <p:cBhvr>
                                        <p:cTn id="20" dur="2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4579">
                                            <p:txEl>
                                              <p:pRg st="2" end="2"/>
                                            </p:txEl>
                                          </p:spTgt>
                                        </p:tgtEl>
                                        <p:attrNameLst>
                                          <p:attrName>style.visibility</p:attrName>
                                        </p:attrNameLst>
                                      </p:cBhvr>
                                      <p:to>
                                        <p:strVal val="visible"/>
                                      </p:to>
                                    </p:set>
                                    <p:animEffect transition="in" filter="fade">
                                      <p:cBhvr>
                                        <p:cTn id="26" dur="2000"/>
                                        <p:tgtEl>
                                          <p:spTgt spid="24579">
                                            <p:txEl>
                                              <p:pRg st="2" end="2"/>
                                            </p:txEl>
                                          </p:spTgt>
                                        </p:tgtEl>
                                      </p:cBhvr>
                                    </p:animEffect>
                                    <p:anim calcmode="lin" valueType="num">
                                      <p:cBhvr>
                                        <p:cTn id="27" dur="2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28" dur="2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4579">
                                            <p:txEl>
                                              <p:pRg st="3" end="3"/>
                                            </p:txEl>
                                          </p:spTgt>
                                        </p:tgtEl>
                                        <p:attrNameLst>
                                          <p:attrName>style.visibility</p:attrName>
                                        </p:attrNameLst>
                                      </p:cBhvr>
                                      <p:to>
                                        <p:strVal val="visible"/>
                                      </p:to>
                                    </p:set>
                                    <p:animEffect transition="in" filter="fade">
                                      <p:cBhvr>
                                        <p:cTn id="33" dur="2000"/>
                                        <p:tgtEl>
                                          <p:spTgt spid="24579">
                                            <p:txEl>
                                              <p:pRg st="3" end="3"/>
                                            </p:txEl>
                                          </p:spTgt>
                                        </p:tgtEl>
                                      </p:cBhvr>
                                    </p:animEffect>
                                    <p:anim calcmode="lin" valueType="num">
                                      <p:cBhvr>
                                        <p:cTn id="34" dur="2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35" dur="2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4579">
                                            <p:txEl>
                                              <p:pRg st="4" end="4"/>
                                            </p:txEl>
                                          </p:spTgt>
                                        </p:tgtEl>
                                        <p:attrNameLst>
                                          <p:attrName>style.visibility</p:attrName>
                                        </p:attrNameLst>
                                      </p:cBhvr>
                                      <p:to>
                                        <p:strVal val="visible"/>
                                      </p:to>
                                    </p:set>
                                    <p:animEffect transition="in" filter="fade">
                                      <p:cBhvr>
                                        <p:cTn id="40" dur="2000"/>
                                        <p:tgtEl>
                                          <p:spTgt spid="24579">
                                            <p:txEl>
                                              <p:pRg st="4" end="4"/>
                                            </p:txEl>
                                          </p:spTgt>
                                        </p:tgtEl>
                                      </p:cBhvr>
                                    </p:animEffect>
                                    <p:anim calcmode="lin" valueType="num">
                                      <p:cBhvr>
                                        <p:cTn id="41" dur="20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245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24579">
                                            <p:txEl>
                                              <p:pRg st="5" end="5"/>
                                            </p:txEl>
                                          </p:spTgt>
                                        </p:tgtEl>
                                        <p:attrNameLst>
                                          <p:attrName>style.visibility</p:attrName>
                                        </p:attrNameLst>
                                      </p:cBhvr>
                                      <p:to>
                                        <p:strVal val="visible"/>
                                      </p:to>
                                    </p:set>
                                    <p:animEffect transition="in" filter="fade">
                                      <p:cBhvr>
                                        <p:cTn id="47" dur="2000"/>
                                        <p:tgtEl>
                                          <p:spTgt spid="24579">
                                            <p:txEl>
                                              <p:pRg st="5" end="5"/>
                                            </p:txEl>
                                          </p:spTgt>
                                        </p:tgtEl>
                                      </p:cBhvr>
                                    </p:animEffect>
                                    <p:anim calcmode="lin" valueType="num">
                                      <p:cBhvr>
                                        <p:cTn id="48" dur="20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p:cTn id="49" dur="2000" fill="hold"/>
                                        <p:tgtEl>
                                          <p:spTgt spid="24579">
                                            <p:txEl>
                                              <p:pRg st="5" end="5"/>
                                            </p:txEl>
                                          </p:spTgt>
                                        </p:tgtEl>
                                        <p:attrNameLst>
                                          <p:attrName>ppt_y</p:attrName>
                                        </p:attrNameLst>
                                      </p:cBhvr>
                                      <p:tavLst>
                                        <p:tav tm="0">
                                          <p:val>
                                            <p:strVal val="#ppt_y-.1"/>
                                          </p:val>
                                        </p:tav>
                                        <p:tav tm="100000">
                                          <p:val>
                                            <p:strVal val="#ppt_y"/>
                                          </p:val>
                                        </p:tav>
                                      </p:tavLst>
                                    </p:anim>
                                  </p:childTnLst>
                                </p:cTn>
                              </p:par>
                            </p:childTnLst>
                          </p:cTn>
                        </p:par>
                        <p:par>
                          <p:cTn id="50" fill="hold">
                            <p:stCondLst>
                              <p:cond delay="2000"/>
                            </p:stCondLst>
                            <p:childTnLst>
                              <p:par>
                                <p:cTn id="51" presetID="47" presetClass="entr" presetSubtype="0" fill="hold" grpId="0" nodeType="afterEffect">
                                  <p:stCondLst>
                                    <p:cond delay="0"/>
                                  </p:stCondLst>
                                  <p:childTnLst>
                                    <p:set>
                                      <p:cBhvr>
                                        <p:cTn id="52" dur="1" fill="hold">
                                          <p:stCondLst>
                                            <p:cond delay="0"/>
                                          </p:stCondLst>
                                        </p:cTn>
                                        <p:tgtEl>
                                          <p:spTgt spid="24579">
                                            <p:txEl>
                                              <p:pRg st="6" end="6"/>
                                            </p:txEl>
                                          </p:spTgt>
                                        </p:tgtEl>
                                        <p:attrNameLst>
                                          <p:attrName>style.visibility</p:attrName>
                                        </p:attrNameLst>
                                      </p:cBhvr>
                                      <p:to>
                                        <p:strVal val="visible"/>
                                      </p:to>
                                    </p:set>
                                    <p:animEffect transition="in" filter="fade">
                                      <p:cBhvr>
                                        <p:cTn id="53" dur="2000"/>
                                        <p:tgtEl>
                                          <p:spTgt spid="24579">
                                            <p:txEl>
                                              <p:pRg st="6" end="6"/>
                                            </p:txEl>
                                          </p:spTgt>
                                        </p:tgtEl>
                                      </p:cBhvr>
                                    </p:animEffect>
                                    <p:anim calcmode="lin" valueType="num">
                                      <p:cBhvr>
                                        <p:cTn id="54" dur="20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p:cTn id="55" dur="2000" fill="hold"/>
                                        <p:tgtEl>
                                          <p:spTgt spid="2457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24579">
                                            <p:txEl>
                                              <p:pRg st="7" end="7"/>
                                            </p:txEl>
                                          </p:spTgt>
                                        </p:tgtEl>
                                        <p:attrNameLst>
                                          <p:attrName>style.visibility</p:attrName>
                                        </p:attrNameLst>
                                      </p:cBhvr>
                                      <p:to>
                                        <p:strVal val="visible"/>
                                      </p:to>
                                    </p:set>
                                    <p:animEffect transition="in" filter="fade">
                                      <p:cBhvr>
                                        <p:cTn id="60" dur="2000"/>
                                        <p:tgtEl>
                                          <p:spTgt spid="24579">
                                            <p:txEl>
                                              <p:pRg st="7" end="7"/>
                                            </p:txEl>
                                          </p:spTgt>
                                        </p:tgtEl>
                                      </p:cBhvr>
                                    </p:animEffect>
                                    <p:anim calcmode="lin" valueType="num">
                                      <p:cBhvr>
                                        <p:cTn id="61" dur="2000" fill="hold"/>
                                        <p:tgtEl>
                                          <p:spTgt spid="24579">
                                            <p:txEl>
                                              <p:pRg st="7" end="7"/>
                                            </p:txEl>
                                          </p:spTgt>
                                        </p:tgtEl>
                                        <p:attrNameLst>
                                          <p:attrName>ppt_x</p:attrName>
                                        </p:attrNameLst>
                                      </p:cBhvr>
                                      <p:tavLst>
                                        <p:tav tm="0">
                                          <p:val>
                                            <p:strVal val="#ppt_x"/>
                                          </p:val>
                                        </p:tav>
                                        <p:tav tm="100000">
                                          <p:val>
                                            <p:strVal val="#ppt_x"/>
                                          </p:val>
                                        </p:tav>
                                      </p:tavLst>
                                    </p:anim>
                                    <p:anim calcmode="lin" valueType="num">
                                      <p:cBhvr>
                                        <p:cTn id="62" dur="2000" fill="hold"/>
                                        <p:tgtEl>
                                          <p:spTgt spid="2457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4579">
                                            <p:txEl>
                                              <p:pRg st="8" end="8"/>
                                            </p:txEl>
                                          </p:spTgt>
                                        </p:tgtEl>
                                        <p:attrNameLst>
                                          <p:attrName>style.visibility</p:attrName>
                                        </p:attrNameLst>
                                      </p:cBhvr>
                                      <p:to>
                                        <p:strVal val="visible"/>
                                      </p:to>
                                    </p:set>
                                    <p:animEffect transition="in" filter="fade">
                                      <p:cBhvr>
                                        <p:cTn id="67" dur="2000"/>
                                        <p:tgtEl>
                                          <p:spTgt spid="24579">
                                            <p:txEl>
                                              <p:pRg st="8" end="8"/>
                                            </p:txEl>
                                          </p:spTgt>
                                        </p:tgtEl>
                                      </p:cBhvr>
                                    </p:animEffect>
                                    <p:anim calcmode="lin" valueType="num">
                                      <p:cBhvr>
                                        <p:cTn id="68" dur="2000" fill="hold"/>
                                        <p:tgtEl>
                                          <p:spTgt spid="24579">
                                            <p:txEl>
                                              <p:pRg st="8" end="8"/>
                                            </p:txEl>
                                          </p:spTgt>
                                        </p:tgtEl>
                                        <p:attrNameLst>
                                          <p:attrName>ppt_x</p:attrName>
                                        </p:attrNameLst>
                                      </p:cBhvr>
                                      <p:tavLst>
                                        <p:tav tm="0">
                                          <p:val>
                                            <p:strVal val="#ppt_x"/>
                                          </p:val>
                                        </p:tav>
                                        <p:tav tm="100000">
                                          <p:val>
                                            <p:strVal val="#ppt_x"/>
                                          </p:val>
                                        </p:tav>
                                      </p:tavLst>
                                    </p:anim>
                                    <p:anim calcmode="lin" valueType="num">
                                      <p:cBhvr>
                                        <p:cTn id="69" dur="2000" fill="hold"/>
                                        <p:tgtEl>
                                          <p:spTgt spid="2457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819400" y="304800"/>
            <a:ext cx="5410200" cy="990600"/>
          </a:xfrm>
          <a:solidFill>
            <a:schemeClr val="bg2">
              <a:alpha val="79000"/>
            </a:schemeClr>
          </a:solidFill>
        </p:spPr>
        <p:txBody>
          <a:bodyPr>
            <a:normAutofit fontScale="90000"/>
          </a:bodyPr>
          <a:lstStyle/>
          <a:p>
            <a:r>
              <a:rPr lang="en-US" sz="4000" b="1" dirty="0">
                <a:effectLst>
                  <a:outerShdw blurRad="38100" dist="38100" dir="2700000" algn="tl">
                    <a:srgbClr val="000000">
                      <a:alpha val="43137"/>
                    </a:srgbClr>
                  </a:outerShdw>
                </a:effectLst>
                <a:latin typeface="Arial Rounded MT Bold" panose="020F0704030504030204" pitchFamily="34" charset="0"/>
              </a:rPr>
              <a:t>A Mother's Dictionary</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
        <p:nvSpPr>
          <p:cNvPr id="25603" name="Rectangle 3"/>
          <p:cNvSpPr>
            <a:spLocks noGrp="1" noChangeArrowheads="1"/>
          </p:cNvSpPr>
          <p:nvPr>
            <p:ph type="body" idx="1"/>
          </p:nvPr>
        </p:nvSpPr>
        <p:spPr>
          <a:xfrm>
            <a:off x="457200" y="1600200"/>
            <a:ext cx="8229600" cy="4953000"/>
          </a:xfrm>
          <a:solidFill>
            <a:schemeClr val="bg2">
              <a:alpha val="85000"/>
            </a:schemeClr>
          </a:solidFill>
        </p:spPr>
        <p:txBody>
          <a:bodyPr>
            <a:normAutofit fontScale="92500" lnSpcReduction="20000"/>
          </a:bodyPr>
          <a:lstStyle/>
          <a:p>
            <a:pPr>
              <a:lnSpc>
                <a:spcPct val="120000"/>
              </a:lnSpc>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Look Out</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2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it's too late for your child to do by the time you scream it.</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20000"/>
              </a:lnSpc>
              <a:spcBef>
                <a:spcPts val="12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Prenatal</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2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When your life was still somewhat your own.</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20000"/>
              </a:lnSpc>
              <a:spcBef>
                <a:spcPts val="12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Prepared</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Childbirth</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2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 contradiction in terms.</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20000"/>
              </a:lnSpc>
              <a:spcBef>
                <a:spcPts val="12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Puddle</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2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 small body of water that draws other small bodies wearing dry shoes into it.</a:t>
            </a:r>
            <a:endParaRPr lang="en-US" sz="2400" dirty="0">
              <a:effectLst>
                <a:outerShdw blurRad="38100" dist="38100" dir="2700000" algn="tl">
                  <a:srgbClr val="000000">
                    <a:alpha val="43137"/>
                  </a:srgbClr>
                </a:outerShdw>
              </a:effectLst>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603">
                                            <p:bg/>
                                          </p:spTgt>
                                        </p:tgtEl>
                                        <p:attrNameLst>
                                          <p:attrName>style.visibility</p:attrName>
                                        </p:attrNameLst>
                                      </p:cBhvr>
                                      <p:to>
                                        <p:strVal val="visible"/>
                                      </p:to>
                                    </p:set>
                                    <p:animEffect transition="in" filter="fade">
                                      <p:cBhvr>
                                        <p:cTn id="7" dur="2000"/>
                                        <p:tgtEl>
                                          <p:spTgt spid="25603">
                                            <p:bg/>
                                          </p:spTgt>
                                        </p:tgtEl>
                                      </p:cBhvr>
                                    </p:animEffect>
                                    <p:anim calcmode="lin" valueType="num">
                                      <p:cBhvr>
                                        <p:cTn id="8" dur="2000" fill="hold"/>
                                        <p:tgtEl>
                                          <p:spTgt spid="25603">
                                            <p:bg/>
                                          </p:spTgt>
                                        </p:tgtEl>
                                        <p:attrNameLst>
                                          <p:attrName>ppt_x</p:attrName>
                                        </p:attrNameLst>
                                      </p:cBhvr>
                                      <p:tavLst>
                                        <p:tav tm="0">
                                          <p:val>
                                            <p:strVal val="#ppt_x"/>
                                          </p:val>
                                        </p:tav>
                                        <p:tav tm="100000">
                                          <p:val>
                                            <p:strVal val="#ppt_x"/>
                                          </p:val>
                                        </p:tav>
                                      </p:tavLst>
                                    </p:anim>
                                    <p:anim calcmode="lin" valueType="num">
                                      <p:cBhvr>
                                        <p:cTn id="9" dur="2000" fill="hold"/>
                                        <p:tgtEl>
                                          <p:spTgt spid="25603">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5603">
                                            <p:txEl>
                                              <p:pRg st="0" end="0"/>
                                            </p:txEl>
                                          </p:spTgt>
                                        </p:tgtEl>
                                        <p:attrNameLst>
                                          <p:attrName>style.visibility</p:attrName>
                                        </p:attrNameLst>
                                      </p:cBhvr>
                                      <p:to>
                                        <p:strVal val="visible"/>
                                      </p:to>
                                    </p:set>
                                    <p:animEffect transition="in" filter="fade">
                                      <p:cBhvr>
                                        <p:cTn id="12" dur="2000"/>
                                        <p:tgtEl>
                                          <p:spTgt spid="25603">
                                            <p:txEl>
                                              <p:pRg st="0" end="0"/>
                                            </p:txEl>
                                          </p:spTgt>
                                        </p:tgtEl>
                                      </p:cBhvr>
                                    </p:animEffect>
                                    <p:anim calcmode="lin" valueType="num">
                                      <p:cBhvr>
                                        <p:cTn id="13" dur="20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256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5603">
                                            <p:txEl>
                                              <p:pRg st="1" end="1"/>
                                            </p:txEl>
                                          </p:spTgt>
                                        </p:tgtEl>
                                        <p:attrNameLst>
                                          <p:attrName>style.visibility</p:attrName>
                                        </p:attrNameLst>
                                      </p:cBhvr>
                                      <p:to>
                                        <p:strVal val="visible"/>
                                      </p:to>
                                    </p:set>
                                    <p:animEffect transition="in" filter="fade">
                                      <p:cBhvr>
                                        <p:cTn id="19" dur="2000"/>
                                        <p:tgtEl>
                                          <p:spTgt spid="25603">
                                            <p:txEl>
                                              <p:pRg st="1" end="1"/>
                                            </p:txEl>
                                          </p:spTgt>
                                        </p:tgtEl>
                                      </p:cBhvr>
                                    </p:animEffect>
                                    <p:anim calcmode="lin" valueType="num">
                                      <p:cBhvr>
                                        <p:cTn id="20" dur="2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256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5603">
                                            <p:txEl>
                                              <p:pRg st="2" end="2"/>
                                            </p:txEl>
                                          </p:spTgt>
                                        </p:tgtEl>
                                        <p:attrNameLst>
                                          <p:attrName>style.visibility</p:attrName>
                                        </p:attrNameLst>
                                      </p:cBhvr>
                                      <p:to>
                                        <p:strVal val="visible"/>
                                      </p:to>
                                    </p:set>
                                    <p:animEffect transition="in" filter="fade">
                                      <p:cBhvr>
                                        <p:cTn id="26" dur="2000"/>
                                        <p:tgtEl>
                                          <p:spTgt spid="25603">
                                            <p:txEl>
                                              <p:pRg st="2" end="2"/>
                                            </p:txEl>
                                          </p:spTgt>
                                        </p:tgtEl>
                                      </p:cBhvr>
                                    </p:animEffect>
                                    <p:anim calcmode="lin" valueType="num">
                                      <p:cBhvr>
                                        <p:cTn id="27" dur="2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8" dur="2000" fill="hold"/>
                                        <p:tgtEl>
                                          <p:spTgt spid="256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25603">
                                            <p:txEl>
                                              <p:pRg st="3" end="3"/>
                                            </p:txEl>
                                          </p:spTgt>
                                        </p:tgtEl>
                                        <p:attrNameLst>
                                          <p:attrName>style.visibility</p:attrName>
                                        </p:attrNameLst>
                                      </p:cBhvr>
                                      <p:to>
                                        <p:strVal val="visible"/>
                                      </p:to>
                                    </p:set>
                                    <p:animEffect transition="in" filter="fade">
                                      <p:cBhvr>
                                        <p:cTn id="33" dur="2000"/>
                                        <p:tgtEl>
                                          <p:spTgt spid="25603">
                                            <p:txEl>
                                              <p:pRg st="3" end="3"/>
                                            </p:txEl>
                                          </p:spTgt>
                                        </p:tgtEl>
                                      </p:cBhvr>
                                    </p:animEffect>
                                    <p:anim calcmode="lin" valueType="num">
                                      <p:cBhvr>
                                        <p:cTn id="34" dur="20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35" dur="2000" fill="hold"/>
                                        <p:tgtEl>
                                          <p:spTgt spid="2560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5603">
                                            <p:txEl>
                                              <p:pRg st="4" end="4"/>
                                            </p:txEl>
                                          </p:spTgt>
                                        </p:tgtEl>
                                        <p:attrNameLst>
                                          <p:attrName>style.visibility</p:attrName>
                                        </p:attrNameLst>
                                      </p:cBhvr>
                                      <p:to>
                                        <p:strVal val="visible"/>
                                      </p:to>
                                    </p:set>
                                    <p:animEffect transition="in" filter="fade">
                                      <p:cBhvr>
                                        <p:cTn id="40" dur="2000"/>
                                        <p:tgtEl>
                                          <p:spTgt spid="25603">
                                            <p:txEl>
                                              <p:pRg st="4" end="4"/>
                                            </p:txEl>
                                          </p:spTgt>
                                        </p:tgtEl>
                                      </p:cBhvr>
                                    </p:animEffect>
                                    <p:anim calcmode="lin" valueType="num">
                                      <p:cBhvr>
                                        <p:cTn id="41" dur="20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256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25603">
                                            <p:txEl>
                                              <p:pRg st="5" end="5"/>
                                            </p:txEl>
                                          </p:spTgt>
                                        </p:tgtEl>
                                        <p:attrNameLst>
                                          <p:attrName>style.visibility</p:attrName>
                                        </p:attrNameLst>
                                      </p:cBhvr>
                                      <p:to>
                                        <p:strVal val="visible"/>
                                      </p:to>
                                    </p:set>
                                    <p:animEffect transition="in" filter="fade">
                                      <p:cBhvr>
                                        <p:cTn id="47" dur="2000"/>
                                        <p:tgtEl>
                                          <p:spTgt spid="25603">
                                            <p:txEl>
                                              <p:pRg st="5" end="5"/>
                                            </p:txEl>
                                          </p:spTgt>
                                        </p:tgtEl>
                                      </p:cBhvr>
                                    </p:animEffect>
                                    <p:anim calcmode="lin" valueType="num">
                                      <p:cBhvr>
                                        <p:cTn id="48" dur="20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p:cTn id="49" dur="2000" fill="hold"/>
                                        <p:tgtEl>
                                          <p:spTgt spid="2560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5603">
                                            <p:txEl>
                                              <p:pRg st="6" end="6"/>
                                            </p:txEl>
                                          </p:spTgt>
                                        </p:tgtEl>
                                        <p:attrNameLst>
                                          <p:attrName>style.visibility</p:attrName>
                                        </p:attrNameLst>
                                      </p:cBhvr>
                                      <p:to>
                                        <p:strVal val="visible"/>
                                      </p:to>
                                    </p:set>
                                    <p:animEffect transition="in" filter="fade">
                                      <p:cBhvr>
                                        <p:cTn id="54" dur="2000"/>
                                        <p:tgtEl>
                                          <p:spTgt spid="25603">
                                            <p:txEl>
                                              <p:pRg st="6" end="6"/>
                                            </p:txEl>
                                          </p:spTgt>
                                        </p:tgtEl>
                                      </p:cBhvr>
                                    </p:animEffect>
                                    <p:anim calcmode="lin" valueType="num">
                                      <p:cBhvr>
                                        <p:cTn id="55" dur="20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p:cTn id="56" dur="2000" fill="hold"/>
                                        <p:tgtEl>
                                          <p:spTgt spid="2560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25603">
                                            <p:txEl>
                                              <p:pRg st="7" end="7"/>
                                            </p:txEl>
                                          </p:spTgt>
                                        </p:tgtEl>
                                        <p:attrNameLst>
                                          <p:attrName>style.visibility</p:attrName>
                                        </p:attrNameLst>
                                      </p:cBhvr>
                                      <p:to>
                                        <p:strVal val="visible"/>
                                      </p:to>
                                    </p:set>
                                    <p:animEffect transition="in" filter="fade">
                                      <p:cBhvr>
                                        <p:cTn id="61" dur="2000"/>
                                        <p:tgtEl>
                                          <p:spTgt spid="25603">
                                            <p:txEl>
                                              <p:pRg st="7" end="7"/>
                                            </p:txEl>
                                          </p:spTgt>
                                        </p:tgtEl>
                                      </p:cBhvr>
                                    </p:animEffect>
                                    <p:anim calcmode="lin" valueType="num">
                                      <p:cBhvr>
                                        <p:cTn id="62" dur="20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p:cTn id="63" dur="2000" fill="hold"/>
                                        <p:tgtEl>
                                          <p:spTgt spid="2560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057400" y="31652"/>
            <a:ext cx="5078437" cy="914400"/>
          </a:xfrm>
          <a:solidFill>
            <a:schemeClr val="bg2">
              <a:alpha val="79000"/>
            </a:schemeClr>
          </a:solidFill>
        </p:spPr>
        <p:txBody>
          <a:bodyPr>
            <a:normAutofit fontScale="90000"/>
          </a:bodyPr>
          <a:lstStyle/>
          <a:p>
            <a:r>
              <a:rPr lang="en-US" sz="4000" b="1" dirty="0">
                <a:effectLst>
                  <a:outerShdw blurRad="38100" dist="38100" dir="2700000" algn="tl">
                    <a:srgbClr val="000000">
                      <a:alpha val="43137"/>
                    </a:srgbClr>
                  </a:outerShdw>
                </a:effectLst>
                <a:latin typeface="Arial Rounded MT Bold" panose="020F0704030504030204" pitchFamily="34" charset="0"/>
              </a:rPr>
              <a:t>A Mother's Dictionary</a:t>
            </a:r>
            <a:endParaRPr lang="en-US" sz="4000" b="1" dirty="0">
              <a:effectLst>
                <a:outerShdw blurRad="38100" dist="38100" dir="2700000" algn="tl">
                  <a:srgbClr val="000000">
                    <a:alpha val="43137"/>
                  </a:srgbClr>
                </a:outerShdw>
              </a:effectLst>
              <a:latin typeface="Arial Rounded MT Bold" panose="020F0704030504030204" pitchFamily="34" charset="0"/>
            </a:endParaRPr>
          </a:p>
        </p:txBody>
      </p:sp>
      <p:sp>
        <p:nvSpPr>
          <p:cNvPr id="26627" name="Rectangle 3"/>
          <p:cNvSpPr>
            <a:spLocks noGrp="1" noChangeArrowheads="1"/>
          </p:cNvSpPr>
          <p:nvPr>
            <p:ph type="body" idx="1"/>
          </p:nvPr>
        </p:nvSpPr>
        <p:spPr>
          <a:xfrm>
            <a:off x="457200" y="1219200"/>
            <a:ext cx="8534400" cy="5410200"/>
          </a:xfrm>
          <a:solidFill>
            <a:schemeClr val="bg2">
              <a:alpha val="85000"/>
            </a:schemeClr>
          </a:solidFill>
        </p:spPr>
        <p:txBody>
          <a:bodyPr>
            <a:normAutofit lnSpcReduction="10000"/>
          </a:bodyPr>
          <a:lstStyle/>
          <a:p>
            <a:pPr>
              <a:lnSpc>
                <a:spcPct val="110000"/>
              </a:lnSpc>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Sterilize</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What you do to your first baby's pacifier by boiling it and to your last baby's pacifier by blowing on it.</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6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Temper Tantrums</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 you should keep to a minimum so as to not upset the children.</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6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Two-Minute Warning</a:t>
            </a: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When the baby's face turns red and she begins to make those familiar grunting noises.</a:t>
            </a:r>
            <a:endPar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600"/>
              </a:spcBef>
              <a:buFontTx/>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Whodunit</a:t>
            </a:r>
            <a: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
            </a:r>
            <a:endPar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nSpc>
                <a:spcPct val="110000"/>
              </a:lnSpc>
              <a:spcBef>
                <a:spcPts val="0"/>
              </a:spcBef>
              <a:buFontTx/>
              <a:buNone/>
            </a:pPr>
            <a:r>
              <a:rPr lang="en-US" sz="2800"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None of the kids that live in your house.</a:t>
            </a:r>
            <a:endParaRPr lang="en-US" sz="2800" dirty="0">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6627">
                                            <p:bg/>
                                          </p:spTgt>
                                        </p:tgtEl>
                                        <p:attrNameLst>
                                          <p:attrName>style.visibility</p:attrName>
                                        </p:attrNameLst>
                                      </p:cBhvr>
                                      <p:to>
                                        <p:strVal val="visible"/>
                                      </p:to>
                                    </p:set>
                                    <p:animEffect transition="in" filter="fade">
                                      <p:cBhvr>
                                        <p:cTn id="11" dur="1000"/>
                                        <p:tgtEl>
                                          <p:spTgt spid="26627">
                                            <p:bg/>
                                          </p:spTgt>
                                        </p:tgtEl>
                                      </p:cBhvr>
                                    </p:animEffect>
                                    <p:anim calcmode="lin" valueType="num">
                                      <p:cBhvr>
                                        <p:cTn id="12" dur="1000" fill="hold"/>
                                        <p:tgtEl>
                                          <p:spTgt spid="26627">
                                            <p:bg/>
                                          </p:spTgt>
                                        </p:tgtEl>
                                        <p:attrNameLst>
                                          <p:attrName>ppt_x</p:attrName>
                                        </p:attrNameLst>
                                      </p:cBhvr>
                                      <p:tavLst>
                                        <p:tav tm="0">
                                          <p:val>
                                            <p:strVal val="#ppt_x"/>
                                          </p:val>
                                        </p:tav>
                                        <p:tav tm="100000">
                                          <p:val>
                                            <p:strVal val="#ppt_x"/>
                                          </p:val>
                                        </p:tav>
                                      </p:tavLst>
                                    </p:anim>
                                    <p:anim calcmode="lin" valueType="num">
                                      <p:cBhvr>
                                        <p:cTn id="13" dur="1000" fill="hold"/>
                                        <p:tgtEl>
                                          <p:spTgt spid="26627">
                                            <p:bg/>
                                          </p:spTgt>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26627">
                                            <p:txEl>
                                              <p:pRg st="0" end="0"/>
                                            </p:txEl>
                                          </p:spTgt>
                                        </p:tgtEl>
                                        <p:attrNameLst>
                                          <p:attrName>style.visibility</p:attrName>
                                        </p:attrNameLst>
                                      </p:cBhvr>
                                      <p:to>
                                        <p:strVal val="visible"/>
                                      </p:to>
                                    </p:set>
                                    <p:animEffect transition="in" filter="fade">
                                      <p:cBhvr>
                                        <p:cTn id="16" dur="2000"/>
                                        <p:tgtEl>
                                          <p:spTgt spid="26627">
                                            <p:txEl>
                                              <p:pRg st="0" end="0"/>
                                            </p:txEl>
                                          </p:spTgt>
                                        </p:tgtEl>
                                      </p:cBhvr>
                                    </p:animEffect>
                                    <p:anim calcmode="lin" valueType="num">
                                      <p:cBhvr>
                                        <p:cTn id="17" dur="2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p:cTn id="18" dur="2000" fill="hold"/>
                                        <p:tgtEl>
                                          <p:spTgt spid="2662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6627">
                                            <p:txEl>
                                              <p:pRg st="1" end="1"/>
                                            </p:txEl>
                                          </p:spTgt>
                                        </p:tgtEl>
                                        <p:attrNameLst>
                                          <p:attrName>style.visibility</p:attrName>
                                        </p:attrNameLst>
                                      </p:cBhvr>
                                      <p:to>
                                        <p:strVal val="visible"/>
                                      </p:to>
                                    </p:set>
                                    <p:animEffect transition="in" filter="fade">
                                      <p:cBhvr>
                                        <p:cTn id="23" dur="2000"/>
                                        <p:tgtEl>
                                          <p:spTgt spid="26627">
                                            <p:txEl>
                                              <p:pRg st="1" end="1"/>
                                            </p:txEl>
                                          </p:spTgt>
                                        </p:tgtEl>
                                      </p:cBhvr>
                                    </p:animEffect>
                                    <p:anim calcmode="lin" valueType="num">
                                      <p:cBhvr>
                                        <p:cTn id="24" dur="20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p:cTn id="25" dur="2000" fill="hold"/>
                                        <p:tgtEl>
                                          <p:spTgt spid="266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6627">
                                            <p:txEl>
                                              <p:pRg st="2" end="2"/>
                                            </p:txEl>
                                          </p:spTgt>
                                        </p:tgtEl>
                                        <p:attrNameLst>
                                          <p:attrName>style.visibility</p:attrName>
                                        </p:attrNameLst>
                                      </p:cBhvr>
                                      <p:to>
                                        <p:strVal val="visible"/>
                                      </p:to>
                                    </p:set>
                                    <p:animEffect transition="in" filter="fade">
                                      <p:cBhvr>
                                        <p:cTn id="30" dur="2000"/>
                                        <p:tgtEl>
                                          <p:spTgt spid="26627">
                                            <p:txEl>
                                              <p:pRg st="2" end="2"/>
                                            </p:txEl>
                                          </p:spTgt>
                                        </p:tgtEl>
                                      </p:cBhvr>
                                    </p:animEffect>
                                    <p:anim calcmode="lin" valueType="num">
                                      <p:cBhvr>
                                        <p:cTn id="31" dur="20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p:cTn id="32" dur="2000" fill="hold"/>
                                        <p:tgtEl>
                                          <p:spTgt spid="2662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6627">
                                            <p:txEl>
                                              <p:pRg st="3" end="3"/>
                                            </p:txEl>
                                          </p:spTgt>
                                        </p:tgtEl>
                                        <p:attrNameLst>
                                          <p:attrName>style.visibility</p:attrName>
                                        </p:attrNameLst>
                                      </p:cBhvr>
                                      <p:to>
                                        <p:strVal val="visible"/>
                                      </p:to>
                                    </p:set>
                                    <p:animEffect transition="in" filter="fade">
                                      <p:cBhvr>
                                        <p:cTn id="37" dur="2000"/>
                                        <p:tgtEl>
                                          <p:spTgt spid="26627">
                                            <p:txEl>
                                              <p:pRg st="3" end="3"/>
                                            </p:txEl>
                                          </p:spTgt>
                                        </p:tgtEl>
                                      </p:cBhvr>
                                    </p:animEffect>
                                    <p:anim calcmode="lin" valueType="num">
                                      <p:cBhvr>
                                        <p:cTn id="38" dur="20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p:cTn id="39" dur="2000" fill="hold"/>
                                        <p:tgtEl>
                                          <p:spTgt spid="266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26627">
                                            <p:txEl>
                                              <p:pRg st="4" end="4"/>
                                            </p:txEl>
                                          </p:spTgt>
                                        </p:tgtEl>
                                        <p:attrNameLst>
                                          <p:attrName>style.visibility</p:attrName>
                                        </p:attrNameLst>
                                      </p:cBhvr>
                                      <p:to>
                                        <p:strVal val="visible"/>
                                      </p:to>
                                    </p:set>
                                    <p:animEffect transition="in" filter="fade">
                                      <p:cBhvr>
                                        <p:cTn id="44" dur="2000"/>
                                        <p:tgtEl>
                                          <p:spTgt spid="26627">
                                            <p:txEl>
                                              <p:pRg st="4" end="4"/>
                                            </p:txEl>
                                          </p:spTgt>
                                        </p:tgtEl>
                                      </p:cBhvr>
                                    </p:animEffect>
                                    <p:anim calcmode="lin" valueType="num">
                                      <p:cBhvr>
                                        <p:cTn id="45" dur="2000" fill="hold"/>
                                        <p:tgtEl>
                                          <p:spTgt spid="26627">
                                            <p:txEl>
                                              <p:pRg st="4" end="4"/>
                                            </p:txEl>
                                          </p:spTgt>
                                        </p:tgtEl>
                                        <p:attrNameLst>
                                          <p:attrName>ppt_x</p:attrName>
                                        </p:attrNameLst>
                                      </p:cBhvr>
                                      <p:tavLst>
                                        <p:tav tm="0">
                                          <p:val>
                                            <p:strVal val="#ppt_x"/>
                                          </p:val>
                                        </p:tav>
                                        <p:tav tm="100000">
                                          <p:val>
                                            <p:strVal val="#ppt_x"/>
                                          </p:val>
                                        </p:tav>
                                      </p:tavLst>
                                    </p:anim>
                                    <p:anim calcmode="lin" valueType="num">
                                      <p:cBhvr>
                                        <p:cTn id="46" dur="2000" fill="hold"/>
                                        <p:tgtEl>
                                          <p:spTgt spid="2662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26627">
                                            <p:txEl>
                                              <p:pRg st="5" end="5"/>
                                            </p:txEl>
                                          </p:spTgt>
                                        </p:tgtEl>
                                        <p:attrNameLst>
                                          <p:attrName>style.visibility</p:attrName>
                                        </p:attrNameLst>
                                      </p:cBhvr>
                                      <p:to>
                                        <p:strVal val="visible"/>
                                      </p:to>
                                    </p:set>
                                    <p:animEffect transition="in" filter="fade">
                                      <p:cBhvr>
                                        <p:cTn id="51" dur="2000"/>
                                        <p:tgtEl>
                                          <p:spTgt spid="26627">
                                            <p:txEl>
                                              <p:pRg st="5" end="5"/>
                                            </p:txEl>
                                          </p:spTgt>
                                        </p:tgtEl>
                                      </p:cBhvr>
                                    </p:animEffect>
                                    <p:anim calcmode="lin" valueType="num">
                                      <p:cBhvr>
                                        <p:cTn id="52" dur="20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p:cTn id="53" dur="2000" fill="hold"/>
                                        <p:tgtEl>
                                          <p:spTgt spid="2662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26627">
                                            <p:txEl>
                                              <p:pRg st="6" end="6"/>
                                            </p:txEl>
                                          </p:spTgt>
                                        </p:tgtEl>
                                        <p:attrNameLst>
                                          <p:attrName>style.visibility</p:attrName>
                                        </p:attrNameLst>
                                      </p:cBhvr>
                                      <p:to>
                                        <p:strVal val="visible"/>
                                      </p:to>
                                    </p:set>
                                    <p:animEffect transition="in" filter="fade">
                                      <p:cBhvr>
                                        <p:cTn id="58" dur="2000"/>
                                        <p:tgtEl>
                                          <p:spTgt spid="26627">
                                            <p:txEl>
                                              <p:pRg st="6" end="6"/>
                                            </p:txEl>
                                          </p:spTgt>
                                        </p:tgtEl>
                                      </p:cBhvr>
                                    </p:animEffect>
                                    <p:anim calcmode="lin" valueType="num">
                                      <p:cBhvr>
                                        <p:cTn id="59" dur="2000" fill="hold"/>
                                        <p:tgtEl>
                                          <p:spTgt spid="26627">
                                            <p:txEl>
                                              <p:pRg st="6" end="6"/>
                                            </p:txEl>
                                          </p:spTgt>
                                        </p:tgtEl>
                                        <p:attrNameLst>
                                          <p:attrName>ppt_x</p:attrName>
                                        </p:attrNameLst>
                                      </p:cBhvr>
                                      <p:tavLst>
                                        <p:tav tm="0">
                                          <p:val>
                                            <p:strVal val="#ppt_x"/>
                                          </p:val>
                                        </p:tav>
                                        <p:tav tm="100000">
                                          <p:val>
                                            <p:strVal val="#ppt_x"/>
                                          </p:val>
                                        </p:tav>
                                      </p:tavLst>
                                    </p:anim>
                                    <p:anim calcmode="lin" valueType="num">
                                      <p:cBhvr>
                                        <p:cTn id="60" dur="2000" fill="hold"/>
                                        <p:tgtEl>
                                          <p:spTgt spid="2662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26627">
                                            <p:txEl>
                                              <p:pRg st="7" end="7"/>
                                            </p:txEl>
                                          </p:spTgt>
                                        </p:tgtEl>
                                        <p:attrNameLst>
                                          <p:attrName>style.visibility</p:attrName>
                                        </p:attrNameLst>
                                      </p:cBhvr>
                                      <p:to>
                                        <p:strVal val="visible"/>
                                      </p:to>
                                    </p:set>
                                    <p:animEffect transition="in" filter="fade">
                                      <p:cBhvr>
                                        <p:cTn id="65" dur="2000"/>
                                        <p:tgtEl>
                                          <p:spTgt spid="26627">
                                            <p:txEl>
                                              <p:pRg st="7" end="7"/>
                                            </p:txEl>
                                          </p:spTgt>
                                        </p:tgtEl>
                                      </p:cBhvr>
                                    </p:animEffect>
                                    <p:anim calcmode="lin" valueType="num">
                                      <p:cBhvr>
                                        <p:cTn id="66" dur="2000" fill="hold"/>
                                        <p:tgtEl>
                                          <p:spTgt spid="26627">
                                            <p:txEl>
                                              <p:pRg st="7" end="7"/>
                                            </p:txEl>
                                          </p:spTgt>
                                        </p:tgtEl>
                                        <p:attrNameLst>
                                          <p:attrName>ppt_x</p:attrName>
                                        </p:attrNameLst>
                                      </p:cBhvr>
                                      <p:tavLst>
                                        <p:tav tm="0">
                                          <p:val>
                                            <p:strVal val="#ppt_x"/>
                                          </p:val>
                                        </p:tav>
                                        <p:tav tm="100000">
                                          <p:val>
                                            <p:strVal val="#ppt_x"/>
                                          </p:val>
                                        </p:tav>
                                      </p:tavLst>
                                    </p:anim>
                                    <p:anim calcmode="lin" valueType="num">
                                      <p:cBhvr>
                                        <p:cTn id="67" dur="2000" fill="hold"/>
                                        <p:tgtEl>
                                          <p:spTgt spid="2662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ldLvl="0" animBg="1"/>
      <p:bldP spid="26627"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a:p>
        </p:txBody>
      </p:sp>
      <p:sp>
        <p:nvSpPr>
          <p:cNvPr id="5" name="Content Placeholder 2"/>
          <p:cNvSpPr txBox="1"/>
          <p:nvPr/>
        </p:nvSpPr>
        <p:spPr>
          <a:xfrm>
            <a:off x="0" y="228600"/>
            <a:ext cx="9144000" cy="4724400"/>
          </a:xfrm>
          <a:prstGeom prst="rect">
            <a:avLst/>
          </a:prstGeom>
          <a:solidFill>
            <a:schemeClr val="bg1">
              <a:alpha val="90000"/>
            </a:schemeClr>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spcAft>
                <a:spcPts val="1200"/>
              </a:spcAft>
              <a:buFont typeface="Arial" panose="020B0604020202020204" pitchFamily="34" charset="0"/>
              <a:buNone/>
            </a:pPr>
            <a:r>
              <a:rPr lang="en-US" b="1" dirty="0">
                <a:effectLst>
                  <a:outerShdw blurRad="38100" dist="38100" dir="2700000" algn="tl">
                    <a:srgbClr val="000000">
                      <a:alpha val="43137"/>
                    </a:srgbClr>
                  </a:outerShdw>
                </a:effectLst>
                <a:latin typeface="Arial Rounded MT Bold" panose="020F0704030504030204" pitchFamily="34" charset="0"/>
              </a:rPr>
              <a:t>Good Morning Mothers (by birth or adoption)</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spcBef>
                <a:spcPts val="0"/>
              </a:spcBef>
              <a:spcAft>
                <a:spcPts val="1200"/>
              </a:spcAft>
            </a:pPr>
            <a:r>
              <a:rPr lang="en-US" b="1" dirty="0">
                <a:effectLst>
                  <a:outerShdw blurRad="38100" dist="38100" dir="2700000" algn="tl">
                    <a:srgbClr val="000000">
                      <a:alpha val="43137"/>
                    </a:srgbClr>
                  </a:outerShdw>
                </a:effectLst>
                <a:latin typeface="Arial Rounded MT Bold" panose="020F0704030504030204" pitchFamily="34" charset="0"/>
              </a:rPr>
              <a:t>Ever Felt Insufficient?</a:t>
            </a:r>
            <a:endParaRPr lang="en-US" b="1" dirty="0">
              <a:effectLst>
                <a:outerShdw blurRad="38100" dist="38100" dir="2700000" algn="tl">
                  <a:srgbClr val="000000">
                    <a:alpha val="43137"/>
                  </a:srgbClr>
                </a:outerShdw>
              </a:effectLst>
              <a:latin typeface="Arial Rounded MT Bold" panose="020F0704030504030204" pitchFamily="34" charset="0"/>
            </a:endParaRPr>
          </a:p>
          <a:p>
            <a:pPr algn="ctr">
              <a:spcBef>
                <a:spcPts val="0"/>
              </a:spcBef>
              <a:spcAft>
                <a:spcPts val="1200"/>
              </a:spcAft>
            </a:pPr>
            <a:r>
              <a:rPr lang="en-US" b="1" dirty="0">
                <a:effectLst>
                  <a:outerShdw blurRad="38100" dist="38100" dir="2700000" algn="tl">
                    <a:srgbClr val="000000">
                      <a:alpha val="43137"/>
                    </a:srgbClr>
                  </a:outerShdw>
                </a:effectLst>
                <a:latin typeface="Arial Rounded MT Bold" panose="020F0704030504030204" pitchFamily="34" charset="0"/>
              </a:rPr>
              <a:t>That What You Do Doesn’t Count?</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Font typeface="Arial" panose="020B0604020202020204" pitchFamily="34" charset="0"/>
              <a:buNone/>
            </a:pPr>
            <a:r>
              <a:rPr lang="en-US" b="1" dirty="0">
                <a:effectLst>
                  <a:outerShdw blurRad="38100" dist="38100" dir="2700000" algn="tl">
                    <a:srgbClr val="000000">
                      <a:alpha val="43137"/>
                    </a:srgbClr>
                  </a:outerShdw>
                </a:effectLst>
                <a:latin typeface="Arial Rounded MT Bold" panose="020F0704030504030204" pitchFamily="34" charset="0"/>
              </a:rPr>
              <a:t>Let’s Talk!</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Font typeface="Arial" panose="020B0604020202020204" pitchFamily="34" charset="0"/>
              <a:buNone/>
            </a:pPr>
            <a:r>
              <a:rPr lang="en-US" b="1" dirty="0">
                <a:effectLst>
                  <a:outerShdw blurRad="38100" dist="38100" dir="2700000" algn="tl">
                    <a:srgbClr val="000000">
                      <a:alpha val="43137"/>
                    </a:srgbClr>
                  </a:outerShdw>
                </a:effectLst>
                <a:latin typeface="Arial Rounded MT Bold" panose="020F0704030504030204" pitchFamily="34" charset="0"/>
              </a:rPr>
              <a:t>As a Mother, Everything You Do Counts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Font typeface="Arial" panose="020B0604020202020204" pitchFamily="34" charset="0"/>
              <a:buNone/>
            </a:pPr>
            <a:r>
              <a:rPr lang="en-US" b="1" dirty="0">
                <a:effectLst>
                  <a:outerShdw blurRad="38100" dist="38100" dir="2700000" algn="tl">
                    <a:srgbClr val="000000">
                      <a:alpha val="43137"/>
                    </a:srgbClr>
                  </a:outerShdw>
                </a:effectLst>
                <a:latin typeface="Arial Rounded MT Bold" panose="020F0704030504030204" pitchFamily="34" charset="0"/>
              </a:rPr>
              <a:t>Through Christ You Are More than Sufficient</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0"/>
              </a:spcBef>
              <a:spcAft>
                <a:spcPts val="1200"/>
              </a:spcAft>
              <a:buFont typeface="Arial" panose="020B0604020202020204" pitchFamily="34" charset="0"/>
              <a:buNone/>
            </a:pPr>
            <a:r>
              <a:rPr lang="en-US" b="1" dirty="0">
                <a:effectLst>
                  <a:outerShdw blurRad="38100" dist="38100" dir="2700000" algn="tl">
                    <a:srgbClr val="000000">
                      <a:alpha val="43137"/>
                    </a:srgbClr>
                  </a:outerShdw>
                </a:effectLst>
                <a:latin typeface="Arial Rounded MT Bold" panose="020F0704030504030204" pitchFamily="34" charset="0"/>
              </a:rPr>
              <a:t>From the Cradle to the Grave Your Influence Will Always Be in Your Family’s Heart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buFont typeface="Arial" panose="020B0604020202020204" pitchFamily="34" charset="0"/>
              <a:buNone/>
            </a:pP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10016</Words>
  <Application>WPS Presentation</Application>
  <PresentationFormat>On-screen Show (4:3)</PresentationFormat>
  <Paragraphs>285</Paragraphs>
  <Slides>56</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56</vt:i4>
      </vt:variant>
    </vt:vector>
  </HeadingPairs>
  <TitlesOfParts>
    <vt:vector size="75" baseType="lpstr">
      <vt:lpstr>Arial</vt:lpstr>
      <vt:lpstr>SimSun</vt:lpstr>
      <vt:lpstr>Wingdings</vt:lpstr>
      <vt:lpstr>Trebuchet MS</vt:lpstr>
      <vt:lpstr>Wingdings 2</vt:lpstr>
      <vt:lpstr>Wingdings</vt:lpstr>
      <vt:lpstr>Arial Rounded MT Bold</vt:lpstr>
      <vt:lpstr>Microsoft YaHei</vt:lpstr>
      <vt:lpstr>Arial Unicode MS</vt:lpstr>
      <vt:lpstr>Calibri</vt:lpstr>
      <vt:lpstr>Programme</vt:lpstr>
      <vt:lpstr>Ezra SIL</vt:lpstr>
      <vt:lpstr>Verdana</vt:lpstr>
      <vt:lpstr>Arial Unicode MS</vt:lpstr>
      <vt:lpstr>Courier New</vt:lpstr>
      <vt:lpstr>system-ui</vt:lpstr>
      <vt:lpstr>Calisto MT</vt:lpstr>
      <vt:lpstr>Office Theme</vt:lpstr>
      <vt:lpstr>Slate</vt:lpstr>
      <vt:lpstr>PowerPoint 演示文稿</vt:lpstr>
      <vt:lpstr>PowerPoint 演示文稿</vt:lpstr>
      <vt:lpstr>PowerPoint 演示文稿</vt:lpstr>
      <vt:lpstr>PowerPoint 演示文稿</vt:lpstr>
      <vt:lpstr>A Mother's Dictionary</vt:lpstr>
      <vt:lpstr>A Mother's Dictionary</vt:lpstr>
      <vt:lpstr>A Mother's Dictionary</vt:lpstr>
      <vt:lpstr>A Mother's Dictionary</vt:lpstr>
      <vt:lpstr>PowerPoint 演示文稿</vt:lpstr>
      <vt:lpstr>PowerPoint 演示文稿</vt:lpstr>
      <vt:lpstr>PowerPoint 演示文稿</vt:lpstr>
      <vt:lpstr>Sayings about Mother</vt:lpstr>
      <vt:lpstr>Don’t Need to Be…      …a Great Somebody               …Just Get to a Great God</vt:lpstr>
      <vt:lpstr> Overcome Great Excuses </vt:lpstr>
      <vt:lpstr>Empowered By Great Love</vt:lpstr>
      <vt:lpstr> Armed With Great Determination </vt:lpstr>
      <vt:lpstr>Knew Power of Great Prayer</vt:lpstr>
      <vt:lpstr>Kept by Great Persistent</vt:lpstr>
      <vt:lpstr>Crumbs</vt:lpstr>
      <vt:lpstr> She Stood Til Triumphed </vt:lpstr>
      <vt:lpstr>PowerPoint 演示文稿</vt:lpstr>
      <vt:lpstr>PowerPoint 演示文稿</vt:lpstr>
      <vt:lpstr>PowerPoint 演示文稿</vt:lpstr>
      <vt:lpstr> When I die and they lay me to rest Gonna go to the place that's the best When I lay me down to die Goin' up to the spirit in the sky </vt:lpstr>
      <vt:lpstr> Goin' up to the spirit in the sky (spirit in the sky) That's where I'm gonna go when I die (when I die) When I die and they lay me to rest I'm gonna go to the place that's the best </vt:lpstr>
      <vt:lpstr>  Prepare yourself you know it's a must Gotta have a friend in Jesus So you know that when you die He's gonna recommend you To the spirit in the sky (spirit in the sky)  </vt:lpstr>
      <vt:lpstr> Goin' up to the spirit in the sky (spirit in the sky) That's where I'm gonna go when I die (when I die) When I die and they lay me to rest I'm gonna go to the place that's the best </vt:lpstr>
      <vt:lpstr>Never been a sinner, I never sinned I got a friend in Jesus So you know that when I die He's gonna set me up  with the spirit in the sky </vt:lpstr>
      <vt:lpstr> He’ll set up to the spirit in the sky (spirit in the sky) That's where I'm gonna go when I die (when I die) When I die and they lay me to rest I'm gonna go to the place that's the best </vt:lpstr>
      <vt:lpstr>  Some Kind of Wonderful </vt:lpstr>
      <vt:lpstr>  I don't need a whole lots of money I don't need a big fine car I've got everything that a man could want And I got more than I could ask for  </vt:lpstr>
      <vt:lpstr>I don't have to run around I don't have to stay out all night 'Cause I've got a sweet, a sweet, lovin' savior And He knows how to treat me right </vt:lpstr>
      <vt:lpstr>Now my Jesus, He's alright Well, my savior's clean outta sight Don't you see that He's  Some kind of wonderful? You know He is, He's Some kind of wonderful Yes, He is, He's Some kind of wonderful Yeah, yeah, yeah, yeah  </vt:lpstr>
      <vt:lpstr>  Oh, when He holds me in His arms You know it sets my soul on fire Ooh, when my savior's huggin' me My ol' heart becomes filled with desire  </vt:lpstr>
      <vt:lpstr>  And when He wraps His lovin' arms around me It 'bout drives me out of my mind Yeah, when my savior's liftin' me The chills run up and down my spine  </vt:lpstr>
      <vt:lpstr>Now my Jesus, He's alright Well, my savior's clean outta sight Don't you see that He's  Some kind of wonderful? You know He is, He's Some kind of wonderful Yes, He is, He's Some kind of wonderful Yeah, yeah, yeah, yeah</vt:lpstr>
      <vt:lpstr>  Now is there anybody, yeah Got a sweet lovin' savior like mine? There's got to be somebody, yeah Got, got a sweet lovin' savior like mine, yeah </vt:lpstr>
      <vt:lpstr>Now, can I get a witness? Can I get a witness? One more time, people Can I get a witness? Yeah, yeah, yeah, yeah, yeah Can I get a witness? Whoa-whoa-oh-oh Can I get a witness? You know I need somebody Can I get a witness? Yeah, yeah, yeah, yeah</vt:lpstr>
      <vt:lpstr>  Some kind of wonderful? You know He is, He's Some kind of wonderful Yes, He is, He's Some kind of wonderful Yeah, yeah, yeah, yeah </vt:lpstr>
      <vt:lpstr>  </vt:lpstr>
      <vt:lpstr>  It is time that we give you honor This is the day to give you All the praise that you deserve Yes, it's time to give you honor This is the day to give you All the praise that you deserve </vt:lpstr>
      <vt:lpstr>  A Holy King, of everything Inhabit the praises of Your people A Holy King, of everything Inhabit the praises of Your people </vt:lpstr>
      <vt:lpstr>  Have we waited far too long to surrender Forgive us Oh God the years We failed to seek your face Oh Lord, your mercy turns us into Grateful people We can't seem to find the words So take our lives that there might be enough To tell you how grateful Lord, we are grateful </vt:lpstr>
      <vt:lpstr>  It is time that we give you honor This is the day to give you All the praise that you deserve Yes, it's time to give you honor This is the day to give you All the praise that you deserve </vt:lpstr>
      <vt:lpstr>  A Holy King, of everything Inhabit the praises of Your people A Holy King, of everything Inhabit the praises of Your people </vt:lpstr>
      <vt:lpstr>  Have we waited far too long to surrender Forgive us Oh God the years We failed to seek your face Oh Lord, your mercy turns us into Grateful people We can't seem to find the words So take our lives that there might be enough To tell you how grateful Lord, we are grateful </vt:lpstr>
      <vt:lpstr>Bless the lord oh, my soul and all that it within me bless his holy name</vt:lpstr>
      <vt:lpstr>   </vt:lpstr>
      <vt:lpstr>  Draw me close to You Never let me go I lay it all down again To hear You say that I'm Your friend </vt:lpstr>
      <vt:lpstr>You are my desire No one else will do 'Cause nothing else can take Your place To feel the warmth of Your embrace Help me find the way, bring me back to You</vt:lpstr>
      <vt:lpstr>  You're all I want You're all I've ever needed You're all I want Help me know You are near </vt:lpstr>
      <vt:lpstr>  Draw me close to You Never let me go I lay it all down again To hear You say that I'm Your friend </vt:lpstr>
      <vt:lpstr>You are my desire No one else will do 'Cause nothing else can take Your place To feel the warmth of Your embrace Help me find the way, bring me back to You</vt:lpstr>
      <vt:lpstr>  You're all I want You're all I've ever needed You're all I want Help me know You are near </vt:lpstr>
      <vt:lpstr>  You're all I want You're all I've ever needed You're all I want Help me know You are near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Linton</dc:creator>
  <cp:lastModifiedBy>edwar</cp:lastModifiedBy>
  <cp:revision>214</cp:revision>
  <dcterms:created xsi:type="dcterms:W3CDTF">2012-05-11T03:49:00Z</dcterms:created>
  <dcterms:modified xsi:type="dcterms:W3CDTF">2024-05-12T18:34:34Z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6F4D22A074C446CBAB6D221A88BA6E6F_12</vt:lpwstr>
  </property>
  <property fmtid="{D5CDD505-2E9C-101B-9397-08002B2CF9AE}" pid="3" name="KSOProductBuildVer">
    <vt:lpwstr>1033-12.2.0.16909</vt:lpwstr>
  </property>
</Properties>
</file>