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handoutMasterIdLst>
    <p:handoutMasterId r:id="rId24"/>
  </p:handoutMasterIdLst>
  <p:sldIdLst>
    <p:sldId id="266" r:id="rId5"/>
    <p:sldId id="270" r:id="rId6"/>
    <p:sldId id="257" r:id="rId7"/>
    <p:sldId id="280" r:id="rId8"/>
    <p:sldId id="310" r:id="rId9"/>
    <p:sldId id="306" r:id="rId10"/>
    <p:sldId id="304" r:id="rId11"/>
    <p:sldId id="311" r:id="rId12"/>
    <p:sldId id="307" r:id="rId13"/>
    <p:sldId id="308" r:id="rId14"/>
    <p:sldId id="712" r:id="rId15"/>
    <p:sldId id="715" r:id="rId16"/>
    <p:sldId id="333" r:id="rId17"/>
    <p:sldId id="761" r:id="rId18"/>
    <p:sldId id="763" r:id="rId19"/>
    <p:sldId id="710" r:id="rId20"/>
    <p:sldId id="723" r:id="rId21"/>
    <p:sldId id="762" r:id="rId22"/>
    <p:sldId id="764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38" autoAdjust="0"/>
    <p:restoredTop sz="99497" autoAdjust="0"/>
  </p:normalViewPr>
  <p:slideViewPr>
    <p:cSldViewPr showGuides="1">
      <p:cViewPr varScale="1">
        <p:scale>
          <a:sx n="59" d="100"/>
          <a:sy n="59" d="100"/>
        </p:scale>
        <p:origin x="7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7AC87C31-987F-498E-AEBD-B63C4413E1FD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64138A34-A332-462E-98CE-BE4AFFF8C460}" type="slidenum">
              <a:rPr lang="en-US" altLang="en-US"/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51CE0-DC16-44BD-9628-8711B82F4D3D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71748-8940-4050-8F27-3B097BF2106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38B94-1ACB-4E15-8FD8-A7092DF073E9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339E6-EC7C-4C44-8223-BAB3776C9A6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64138A34-A332-462E-98CE-BE4AFFF8C460}" type="slidenum">
              <a:rPr lang="en-US" altLang="en-US"/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72B53-8812-4EB4-A7FE-951B0E6D3E15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29D6F-2A8C-4060-8FB2-66293BA4192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F1468-E43A-4188-A88F-433D6CF9545B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32B41E29-4803-4F03-A989-E33EDCAAC645}" type="slidenum">
              <a:rPr lang="en-US" altLang="en-US"/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73D90-B170-4570-AB41-C0EDFE7B5B18}" type="datetimeFigureOut">
              <a:rPr lang="en-US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D2A1B-0409-452A-9E4A-BA7FEC76044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ED31F-B0FC-4680-AC95-54759F05E44F}" type="datetimeFigureOut">
              <a:rPr lang="en-US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29644-3EFA-4F54-87C6-150DF89DC08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9B81E-2741-4317-B024-2706B13729C8}" type="datetimeFigureOut">
              <a:rPr lang="en-US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57FAE-F7D8-4C69-A741-07445255A5C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9BCB7-6F2D-4005-B6F4-07E69E26844F}" type="datetimeFigureOut">
              <a:rPr lang="en-US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BA9D9-47FF-4F32-87CB-9F0D12450AA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24BC2-3713-42B3-9DE6-C55ABC9105E1}" type="datetimeFigureOut">
              <a:rPr lang="en-US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95D08-9DAD-4F2D-9206-6DD8D965E1B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72B53-8812-4EB4-A7FE-951B0E6D3E15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29D6F-2A8C-4060-8FB2-66293BA4192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Freeform 15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16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2BAA5-74F2-4F13-BB8C-D5E92A0CC11C}" type="datetimeFigureOut">
              <a:rPr lang="en-US"/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A6FA9F10-C9F9-4001-A50F-B3830494CEE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51CE0-DC16-44BD-9628-8711B82F4D3D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71748-8940-4050-8F27-3B097BF2106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38B94-1ACB-4E15-8FD8-A7092DF073E9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339E6-EC7C-4C44-8223-BAB3776C9A6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4138A34-A332-462E-98CE-BE4AFFF8C460}" type="slidenum">
              <a:rPr lang="en-US" altLang="en-US" smtClean="0"/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872B53-8812-4EB4-A7FE-951B0E6D3E1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9D6F-2A8C-4060-8FB2-66293BA41927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BF1468-E43A-4188-A88F-433D6CF9545B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1E29-4803-4F03-A989-E33EDCAAC645}" type="slidenum">
              <a:rPr lang="en-US" altLang="en-US" smtClean="0"/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E73D90-B170-4570-AB41-C0EDFE7B5B18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D2A1B-0409-452A-9E4A-BA7FEC760447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D92431-7A1F-48D0-A9D6-6F47A3B965AD}" type="datetimeFigureOut">
              <a:rPr lang="en-US" smtClean="0"/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8279-4F48-4705-B1BA-CA993921B5F0}" type="slidenum">
              <a:rPr lang="en-US" altLang="en-US" smtClean="0"/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49B81E-2741-4317-B024-2706B13729C8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7FAE-F7D8-4C69-A741-07445255A5C6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09BCB7-6F2D-4005-B6F4-07E69E26844F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A9D9-47FF-4F32-87CB-9F0D12450AA8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F1468-E43A-4188-A88F-433D6CF9545B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32B41E29-4803-4F03-A989-E33EDCAAC645}" type="slidenum">
              <a:rPr lang="en-US" altLang="en-US"/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624BC2-3713-42B3-9DE6-C55ABC9105E1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5D08-9DAD-4F2D-9206-6DD8D965E1B1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32BAA5-74F2-4F13-BB8C-D5E92A0CC11C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9F10-C9F9-4001-A50F-B3830494CEE7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F51CE0-DC16-44BD-9628-8711B82F4D3D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1748-8940-4050-8F27-3B097BF2106E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238B94-1ACB-4E15-8FD8-A7092DF073E9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39E6-EC7C-4C44-8223-BAB3776C9A67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73D90-B170-4570-AB41-C0EDFE7B5B18}" type="datetimeFigureOut">
              <a:rPr lang="en-US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D2A1B-0409-452A-9E4A-BA7FEC76044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ED31F-B0FC-4680-AC95-54759F05E44F}" type="datetimeFigureOut">
              <a:rPr lang="en-US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29644-3EFA-4F54-87C6-150DF89DC08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9B81E-2741-4317-B024-2706B13729C8}" type="datetimeFigureOut">
              <a:rPr lang="en-US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57FAE-F7D8-4C69-A741-07445255A5C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9BCB7-6F2D-4005-B6F4-07E69E26844F}" type="datetimeFigureOut">
              <a:rPr lang="en-US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BA9D9-47FF-4F32-87CB-9F0D12450AA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24BC2-3713-42B3-9DE6-C55ABC9105E1}" type="datetimeFigureOut">
              <a:rPr lang="en-US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95D08-9DAD-4F2D-9206-6DD8D965E1B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Freeform 15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16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2BAA5-74F2-4F13-BB8C-D5E92A0CC11C}" type="datetimeFigureOut">
              <a:rPr lang="en-US"/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A6FA9F10-C9F9-4001-A50F-B3830494CEE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pn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3.pn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2D92431-7A1F-48D0-A9D6-6F47A3B965AD}" type="datetimeFigureOut">
              <a:rPr lang="en-US"/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B8838279-4F48-4705-B1BA-CA993921B5F0}" type="slidenum">
              <a:rPr lang="en-US" altLang="en-US"/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1033" name="Group 1"/>
          <p:cNvGrpSpPr/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pic>
        <p:nvPicPr>
          <p:cNvPr id="1034" name="Picture 20" descr="David-lion2"/>
          <p:cNvPicPr>
            <a:picLocks noChangeAspect="1" noChangeArrowheads="1"/>
          </p:cNvPicPr>
          <p:nvPr userDrawn="1"/>
        </p:nvPicPr>
        <p:blipFill>
          <a:blip r:embed="rId13">
            <a:grayscl/>
            <a:lum bright="48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05000"/>
            <a:ext cx="525780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3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3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405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2D92431-7A1F-48D0-A9D6-6F47A3B965AD}" type="datetimeFigureOut">
              <a:rPr lang="en-US"/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B8838279-4F48-4705-B1BA-CA993921B5F0}" type="slidenum">
              <a:rPr lang="en-US" altLang="en-US"/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1033" name="Group 1"/>
          <p:cNvGrpSpPr/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pic>
        <p:nvPicPr>
          <p:cNvPr id="1034" name="Picture 20" descr="David-lion2"/>
          <p:cNvPicPr>
            <a:picLocks noChangeAspect="1" noChangeArrowheads="1"/>
          </p:cNvPicPr>
          <p:nvPr userDrawn="1"/>
        </p:nvPicPr>
        <p:blipFill>
          <a:blip r:embed="rId13">
            <a:grayscl/>
            <a:lum bright="48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05000"/>
            <a:ext cx="525780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3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3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405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fld id="{72D92431-7A1F-48D0-A9D6-6F47A3B965AD}" type="datetimeFigureOut">
              <a:rPr lang="en-US" smtClean="0"/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8838279-4F48-4705-B1BA-CA993921B5F0}" type="slidenum">
              <a:rPr lang="en-US" altLang="en-US" smtClean="0"/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8" name="Picture 20" descr="David-lion2"/>
          <p:cNvPicPr>
            <a:picLocks noChangeAspect="1" noChangeArrowheads="1"/>
          </p:cNvPicPr>
          <p:nvPr userDrawn="1"/>
        </p:nvPicPr>
        <p:blipFill>
          <a:blip r:embed="rId12">
            <a:grayscl/>
            <a:lum bright="48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05000"/>
            <a:ext cx="525780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89992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275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499995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324600" cy="762000"/>
          </a:xfrm>
          <a:solidFill>
            <a:schemeClr val="bg2">
              <a:alpha val="9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Satan’s Destructive Bent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295400"/>
            <a:ext cx="6324600" cy="3657600"/>
          </a:xfrm>
          <a:solidFill>
            <a:schemeClr val="bg2">
              <a:alpha val="90000"/>
            </a:schemeClr>
          </a:solidFill>
        </p:spPr>
        <p:txBody>
          <a:bodyPr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Abaddon -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Heb –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Destruction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Apollyon -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Gk -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Destroyer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Both Names found in Rev 9:11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spcBef>
                <a:spcPts val="0"/>
              </a:spcBef>
              <a:spcAft>
                <a:spcPts val="600"/>
              </a:spcAft>
              <a:buClrTx/>
              <a:buSzPct val="99000"/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Angel of Bottomless Pit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spcBef>
                <a:spcPts val="0"/>
              </a:spcBef>
              <a:spcAft>
                <a:spcPts val="600"/>
              </a:spcAft>
              <a:buClrTx/>
              <a:buSzPct val="99000"/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Matt 13:18-33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spcBef>
                <a:spcPts val="0"/>
              </a:spcBef>
              <a:spcAft>
                <a:spcPts val="600"/>
              </a:spcAft>
              <a:buClrTx/>
              <a:buSzPct val="99000"/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 Tim 4:1-6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spcBef>
                <a:spcPts val="0"/>
              </a:spcBef>
              <a:spcAft>
                <a:spcPts val="600"/>
              </a:spcAft>
              <a:buClrTx/>
              <a:buSzPct val="99000"/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John 10:10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99000"/>
              <a:buFont typeface="Wingdings 2" panose="05020102010507070707" pitchFamily="18" charset="2"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Wingdings 2" panose="05020102010507070707" pitchFamily="18" charset="2"/>
              <a:buNone/>
              <a:defRPr/>
            </a:pP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Wingdings 2" panose="05020102010507070707" pitchFamily="18" charset="2"/>
              <a:buNone/>
              <a:defRPr/>
            </a:pP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Wingdings 2" panose="05020102010507070707" pitchFamily="18" charset="2"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45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15400" cy="67056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3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Message of Salvation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= </a:t>
            </a:r>
            <a:r>
              <a:rPr lang="en-US" sz="3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Story of 2 Adams</a:t>
            </a:r>
            <a:endParaRPr lang="en-US" sz="32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300"/>
              </a:spcBef>
              <a:buNone/>
            </a:pPr>
            <a:r>
              <a:rPr lang="en-US" sz="28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"</a:t>
            </a:r>
            <a:r>
              <a:rPr lang="en-US" sz="27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For as by the one man's disobedience many were made sinners, so by the one man's obedience the many will be made righteous" -</a:t>
            </a:r>
            <a:r>
              <a:rPr lang="en-US" sz="2700" b="1" i="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Rom. 5:19</a:t>
            </a:r>
            <a:r>
              <a:rPr lang="en-US" sz="27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endParaRPr lang="en-US" sz="27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300"/>
              </a:spcBef>
              <a:buNone/>
            </a:pPr>
            <a:r>
              <a:rPr lang="en-US" sz="3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What the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</a:t>
            </a:r>
            <a:r>
              <a:rPr lang="en-US" sz="3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 Adam Lost…</a:t>
            </a:r>
            <a:endParaRPr lang="en-US" sz="32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Confronted by   / his lies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…He Got in Alignment with the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satan’s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lies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…Not God’s Word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….We Lost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</a:t>
            </a:r>
            <a:r>
              <a:rPr lang="en-US" sz="3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…the 2nd Adam Reclaims</a:t>
            </a:r>
            <a:endParaRPr lang="en-US" sz="2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Confronted by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satan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/ his lies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…He Got in Alignment with God’s Word 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…Not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satan’s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lies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…We Won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4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28600"/>
            <a:ext cx="4648200" cy="2895600"/>
          </a:xfrm>
          <a:solidFill>
            <a:schemeClr val="bg2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Genesis 3:15 NKJV</a:t>
            </a:r>
            <a:endParaRPr lang="en-US" sz="2800" b="1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stem-ui"/>
            </a:endParaRPr>
          </a:p>
          <a:p>
            <a:pPr marL="0" indent="0" algn="ctr"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15 </a:t>
            </a: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And I will put enmity</a:t>
            </a:r>
            <a:b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</a:b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Between you / the woman,</a:t>
            </a:r>
            <a:b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</a:b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between your seed 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/</a:t>
            </a: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her Seed;</a:t>
            </a:r>
            <a:b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</a:b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He shall bruise your head,</a:t>
            </a:r>
            <a:b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</a:b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And you shall bruise His heel.”</a:t>
            </a:r>
            <a:endParaRPr lang="en-US" sz="2800" b="1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stem-ui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3257" y="228600"/>
            <a:ext cx="4267200" cy="3200400"/>
          </a:xfrm>
          <a:solidFill>
            <a:schemeClr val="bg2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Luke 10:19 NKJV</a:t>
            </a:r>
            <a:endParaRPr lang="en-US" sz="2800" b="1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stem-ui"/>
            </a:endParaRPr>
          </a:p>
          <a:p>
            <a:pPr marL="0" indent="0" algn="ctr">
              <a:buNone/>
            </a:pP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Behold, I give you the authority to trample on serpents / scorpions, / over all the power of the enemy, nothing shall by any means hurt you.</a:t>
            </a:r>
            <a:endParaRPr lang="en-US" sz="2800" b="1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stem-ui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4038600"/>
            <a:ext cx="7010400" cy="255454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Week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Instead of Aligning with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satan’s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Align with God’s Truth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 in Jesus’ Victory (attitude)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 on His Word (attention)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4" grpId="0" animBg="1" uiExpand="1" build="p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9014" y="5486400"/>
            <a:ext cx="2334986" cy="8899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95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2024</a:t>
            </a:r>
            <a:endParaRPr lang="en-US" sz="4950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Box 4"/>
          <p:cNvSpPr txBox="1"/>
          <p:nvPr/>
        </p:nvSpPr>
        <p:spPr>
          <a:xfrm>
            <a:off x="0" y="40005"/>
            <a:ext cx="9100185" cy="68179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p>
            <a:pPr algn="ctr">
              <a:spcAft>
                <a:spcPts val="60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Week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Aft>
                <a:spcPts val="600"/>
              </a:spcAft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Instead of Aligning with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satan’s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Aft>
                <a:spcPts val="600"/>
              </a:spcAft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Aft>
                <a:spcPts val="600"/>
              </a:spcAft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Aft>
                <a:spcPts val="600"/>
              </a:spcAft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Align with God’s Truth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Aft>
                <a:spcPts val="600"/>
              </a:spcAft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 in Jesus’ Victory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(attitude)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Aft>
                <a:spcPts val="600"/>
              </a:spcAft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 on His Word </a:t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(attention)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86425" y="3429000"/>
            <a:ext cx="2858859" cy="1094950"/>
          </a:xfrm>
        </p:spPr>
        <p:txBody>
          <a:bodyPr anchor="b">
            <a:normAutofit fontScale="92500" lnSpcReduction="10000"/>
          </a:bodyPr>
          <a:lstStyle/>
          <a:p>
            <a:pPr algn="r"/>
            <a:r>
              <a:rPr lang="en-US" dirty="0"/>
              <a:t>Edward Christian Church</a:t>
            </a:r>
            <a:endParaRPr lang="en-US"/>
          </a:p>
          <a:p>
            <a:pPr algn="r"/>
            <a:r>
              <a:rPr lang="en-US" dirty="0"/>
              <a:t>5/19/2024</a:t>
            </a:r>
            <a:endParaRPr lang="en-US"/>
          </a:p>
          <a:p>
            <a:pPr algn="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400" y="1878809"/>
            <a:ext cx="5574219" cy="223598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charset="0"/>
              </a:rPr>
              <a:t>Two first graders were overheard as they left Sunday school class, "Do you really believe all that stuff about the devil?" "No, I think it’s like Santa Claus. It’s really your dad."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Aptos" panose="020B0004020202020204" pitchFamily="34" charset="0"/>
              <a:cs typeface="Times New Roman" panose="0202060305040502030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UFI Prayer Update: March 201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9475" y="3040301"/>
            <a:ext cx="2359490" cy="2034293"/>
          </a:xfrm>
          <a:effectLst>
            <a:softEdge rad="88900"/>
          </a:effectLst>
        </p:spPr>
      </p:pic>
      <p:sp>
        <p:nvSpPr>
          <p:cNvPr id="2" name="TextBox 1"/>
          <p:cNvSpPr txBox="1"/>
          <p:nvPr/>
        </p:nvSpPr>
        <p:spPr>
          <a:xfrm>
            <a:off x="4845919" y="4528872"/>
            <a:ext cx="2359490" cy="6374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8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And All of the Innocent Victims</a:t>
            </a:r>
            <a:endParaRPr lang="en-US" sz="118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en-US" sz="118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on Both Sides</a:t>
            </a:r>
            <a:endParaRPr lang="en-US" sz="118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Content Placeholder 2"/>
          <p:cNvSpPr txBox="1"/>
          <p:nvPr/>
        </p:nvSpPr>
        <p:spPr>
          <a:xfrm>
            <a:off x="122465" y="1573668"/>
            <a:ext cx="8833757" cy="3676990"/>
          </a:xfrm>
          <a:prstGeom prst="rect">
            <a:avLst/>
          </a:prstGeom>
          <a:solidFill>
            <a:schemeClr val="bg1">
              <a:alpha val="90000"/>
            </a:schemeClr>
          </a:solidFill>
          <a:effectLst>
            <a:softEdge rad="50800"/>
          </a:effectLst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Psalm 17:7-9 -Complete Jewish Bible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7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7 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Show how wonderful is your grace,</a:t>
            </a:r>
            <a:b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savior of those who seek at your right hand</a:t>
            </a:r>
            <a:b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refuge from their foes.</a:t>
            </a:r>
            <a:b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27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8 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Protect them like the pupil of your eye,</a:t>
            </a:r>
            <a:b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hide them in the shadow of your wings</a:t>
            </a:r>
            <a:b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27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9 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from the wicked, who are assailing them,</a:t>
            </a:r>
            <a:b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from their deadly enemies, who are all around them.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898071" y="1232807"/>
            <a:ext cx="7609114" cy="3641271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Repeat</a:t>
            </a:r>
            <a:endParaRPr lang="en-US" alt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These are the 2 Most Important Hours of My Week – Help Me to Cherish Them </a:t>
            </a:r>
            <a:endParaRPr lang="en-US" alt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endParaRPr lang="en-US" alt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110"/>
              </a:spcBef>
              <a:buNone/>
              <a:defRPr/>
            </a:pPr>
            <a:r>
              <a:rPr lang="en-US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Am Here Today to Worship</a:t>
            </a:r>
            <a:endParaRPr lang="en-US" alt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110"/>
              </a:spcBef>
              <a:buNone/>
              <a:defRPr/>
            </a:pPr>
            <a:r>
              <a:rPr lang="en-US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 to Be Entertained</a:t>
            </a:r>
            <a:endParaRPr lang="en-US" alt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110"/>
              </a:spcBef>
              <a:buNone/>
              <a:defRPr/>
            </a:pPr>
            <a:r>
              <a:rPr lang="en-US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Am Singing to An Audience of One</a:t>
            </a:r>
            <a:endParaRPr lang="en-US" alt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110"/>
              </a:spcBef>
              <a:buNone/>
              <a:defRPr/>
            </a:pPr>
            <a:r>
              <a:rPr lang="en-US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 My Worship Oh Lord!</a:t>
            </a:r>
            <a:endParaRPr lang="en-US" alt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>
              <a:defRPr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228600"/>
            <a:ext cx="4572000" cy="461963"/>
          </a:xfrm>
          <a:prstGeom prst="rect">
            <a:avLst/>
          </a:prstGeom>
          <a:solidFill>
            <a:schemeClr val="tx2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400" b="1">
                <a:solidFill>
                  <a:schemeClr val="bg1"/>
                </a:solidFill>
                <a:latin typeface="Segoe Script" panose="030B0504020000000003" pitchFamily="66" charset="0"/>
              </a:rPr>
              <a:t>Edward Christian Church </a:t>
            </a:r>
            <a:endParaRPr lang="en-US" altLang="en-US" sz="2400" b="1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" y="6172200"/>
            <a:ext cx="2667000" cy="461963"/>
          </a:xfrm>
          <a:prstGeom prst="rect">
            <a:avLst/>
          </a:prstGeom>
          <a:solidFill>
            <a:schemeClr val="tx2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  <a:latin typeface="Segoe Script" panose="030B0504020000000003" pitchFamily="66" charset="0"/>
              </a:rPr>
              <a:t>May 19, 2024 </a:t>
            </a:r>
            <a:endParaRPr lang="en-US" altLang="en-US" sz="2400" b="1" dirty="0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4724400"/>
            <a:ext cx="4800600" cy="584200"/>
          </a:xfrm>
          <a:prstGeom prst="rect">
            <a:avLst/>
          </a:prstGeom>
          <a:solidFill>
            <a:schemeClr val="tx2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chemeClr val="bg1"/>
                </a:solidFill>
                <a:latin typeface="Sylfaen" panose="010A0502050306030303" pitchFamily="18" charset="0"/>
              </a:rPr>
              <a:t>Ephesians 6:10-12</a:t>
            </a:r>
            <a:endParaRPr lang="en-US" altLang="en-US" sz="32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1219200"/>
            <a:ext cx="4572000" cy="2000250"/>
          </a:xfrm>
          <a:prstGeom prst="rect">
            <a:avLst/>
          </a:prstGeom>
          <a:solidFill>
            <a:schemeClr val="tx2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4400" b="1" dirty="0">
                <a:solidFill>
                  <a:schemeClr val="bg1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Spiritual</a:t>
            </a:r>
            <a:endParaRPr lang="en-US" altLang="en-US" sz="4400" b="1" dirty="0">
              <a:solidFill>
                <a:schemeClr val="bg1"/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altLang="en-US" sz="4400" b="1" dirty="0">
                <a:solidFill>
                  <a:schemeClr val="bg1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Warfare</a:t>
            </a:r>
            <a:endParaRPr lang="en-US" altLang="en-US" sz="4400" b="1" dirty="0">
              <a:solidFill>
                <a:schemeClr val="bg1"/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altLang="en-US" sz="3600" b="1" dirty="0">
                <a:solidFill>
                  <a:schemeClr val="bg1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Pt 2</a:t>
            </a:r>
            <a:endParaRPr lang="en-US" altLang="en-US" sz="3600" dirty="0">
              <a:solidFill>
                <a:schemeClr val="bg1"/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3657600"/>
            <a:ext cx="4572000" cy="769938"/>
          </a:xfrm>
          <a:prstGeom prst="rect">
            <a:avLst/>
          </a:prstGeom>
          <a:solidFill>
            <a:schemeClr val="tx2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Sylfaen" panose="010A0502050306030303" pitchFamily="18" charset="0"/>
                <a:cs typeface="Aharoni" panose="02010803020104030203" pitchFamily="2" charset="-79"/>
              </a:rPr>
              <a:t>Our Adversary</a:t>
            </a:r>
            <a:endParaRPr lang="en-US" altLang="en-US" sz="3600">
              <a:solidFill>
                <a:schemeClr val="bg1"/>
              </a:solidFill>
              <a:latin typeface="Sylfaen" panose="010A0502050306030303" pitchFamily="18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2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943600" cy="762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Occupy Til I Come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4876800" cy="5257800"/>
          </a:xfrm>
          <a:pattFill prst="wdDn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Occupy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-Does Not Mean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defRPr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Take Up Space</a:t>
            </a:r>
            <a:endParaRPr lang="en-US" sz="32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-It Does Mean –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99000"/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Take a Stance</a:t>
            </a:r>
            <a:endParaRPr lang="en-US" sz="32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99000"/>
              <a:defRPr/>
            </a:pPr>
            <a:r>
              <a:rPr lang="en-US" sz="3200" b="1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Be Productive</a:t>
            </a:r>
            <a:endParaRPr lang="en-US" sz="32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99000"/>
              <a:defRPr/>
            </a:pPr>
            <a:r>
              <a:rPr lang="en-US" sz="3200" b="1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Take Back Lost …</a:t>
            </a:r>
            <a:endParaRPr lang="en-US" sz="32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99000"/>
              <a:buFont typeface="Wingdings 2" panose="05020102010507070707" pitchFamily="18" charset="2"/>
              <a:buNone/>
              <a:defRPr/>
            </a:pPr>
            <a:r>
              <a:rPr lang="en-US" sz="3200" b="1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…Ground / Property</a:t>
            </a:r>
            <a:endParaRPr lang="en-US" sz="32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 decel="1000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153400" cy="4419600"/>
          </a:xfrm>
          <a:solidFill>
            <a:schemeClr val="bg2">
              <a:alpha val="79999"/>
            </a:schemeClr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Means War!!!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is a War Waging Even Now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It’s a Terrible War of Eternal Proportions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lnSpc>
                <a:spcPct val="90000"/>
              </a:lnSpc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 Can Reject It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lnSpc>
                <a:spcPct val="90000"/>
              </a:lnSpc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We Can Rename It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lnSpc>
                <a:spcPct val="90000"/>
              </a:lnSpc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We Can Resist It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lnSpc>
                <a:spcPct val="90000"/>
              </a:lnSpc>
              <a:buClrTx/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We Can Recognize it…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lnSpc>
                <a:spcPct val="90000"/>
              </a:lnSpc>
              <a:buClrTx/>
              <a:buSzPct val="100000"/>
              <a:buFont typeface="Wingdings 2" panose="05020102010507070707" pitchFamily="18" charset="2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…and Refuse to Do Nothing!!</a:t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800" dirty="0"/>
            </a:b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324600" cy="762000"/>
          </a:xfrm>
          <a:pattFill prst="wdDn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Recognize the Opponent 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4267200" cy="40386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  <a:buFont typeface="Wingdings 2" panose="05020102010507070707" pitchFamily="18" charset="2"/>
              <a:buNone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Desires  to: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Font typeface="Wingdings 2" panose="05020102010507070707" pitchFamily="18" charset="2"/>
              <a:buNone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Deceive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Font typeface="Wingdings 2" panose="05020102010507070707" pitchFamily="18" charset="2"/>
              <a:buNone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   Divide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Font typeface="Wingdings 2" panose="05020102010507070707" pitchFamily="18" charset="2"/>
              <a:buNone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      Destroy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Font typeface="Wingdings 2" panose="05020102010507070707" pitchFamily="18" charset="2"/>
              <a:buNone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         Dominate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 decel="1000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620000" cy="838200"/>
          </a:xfrm>
          <a:pattFill prst="wdDn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“”Desire to Manipulate Mind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001000" cy="52578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Adversary 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2 Words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9000"/>
              <a:buFont typeface="Courier New" panose="02070309020205020404" pitchFamily="49" charset="0"/>
              <a:buChar char="o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Anti 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against –person on edge of insanity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9000"/>
              <a:buFont typeface="Courier New" panose="02070309020205020404" pitchFamily="49" charset="0"/>
              <a:buChar char="o"/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Dikos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rt for righteousness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 refers to justice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Roaring Lion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-denotes hunger / dread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99000"/>
              <a:buFont typeface="Courier New" panose="02070309020205020404" pitchFamily="49" charset="0"/>
              <a:buChar char="o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Walks about 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on the hunt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99000"/>
              <a:buFont typeface="Courier New" panose="02070309020205020404" pitchFamily="49" charset="0"/>
              <a:buChar char="o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Seek (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implies not all will fall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99000"/>
              <a:buFont typeface="Courier New" panose="02070309020205020404" pitchFamily="49" charset="0"/>
              <a:buChar char="o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Devour (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gulp entire –drown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99000"/>
              <a:buFont typeface="Wingdings" panose="05000000000000000000" pitchFamily="2" charset="2"/>
              <a:buChar char="q"/>
              <a:defRPr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Angel of Light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99000"/>
              <a:buFont typeface="Courier New" panose="02070309020205020404" pitchFamily="49" charset="0"/>
              <a:buChar char="o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Minister of truth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Wingdings 2" panose="05020102010507070707" pitchFamily="18" charset="2"/>
              <a:buNone/>
              <a:defRPr/>
            </a:pP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Wingdings 2" panose="05020102010507070707" pitchFamily="18" charset="2"/>
              <a:buNone/>
              <a:defRPr/>
            </a:pP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Wingdings 2" panose="05020102010507070707" pitchFamily="18" charset="2"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5638800" cy="83820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 “Manipulate Mind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7696200" cy="5562600"/>
          </a:xfrm>
          <a:pattFill prst="wdDn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 Corinthians 11:14 (KJV) 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 no marvel; for Satan himself is transformed into an angel of light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. 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Marvel Not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99000"/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don’t be surprised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Satan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algn="ctr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99000"/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 accuser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Transformed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algn="ctr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99000"/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transfigure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or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disguise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Angel of Light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99000"/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Minister of Truth</a:t>
            </a: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Wingdings 2" panose="05020102010507070707" pitchFamily="18" charset="2"/>
              <a:buNone/>
              <a:defRPr/>
            </a:pP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Wingdings 2" panose="05020102010507070707" pitchFamily="18" charset="2"/>
              <a:buNone/>
              <a:defRPr/>
            </a:pP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Wingdings 2" panose="05020102010507070707" pitchFamily="18" charset="2"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5410200" cy="762000"/>
          </a:xfrm>
          <a:solidFill>
            <a:schemeClr val="bg2">
              <a:alpha val="9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Conditioning Process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153400" cy="4648200"/>
          </a:xfrm>
          <a:solidFill>
            <a:schemeClr val="bg2">
              <a:alpha val="90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 Knows Most of Us…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…Will Not Fall for an Outright Lie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Works a 3 Step…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…Conditioning Process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#1- Start with Truth…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#2- Then Truth Mixed with a Lie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Eventually…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#3- Then Outright Lie Mixed with Truth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Wingdings 2" panose="05020102010507070707" pitchFamily="18" charset="2"/>
              <a:buNone/>
              <a:defRPr/>
            </a:pP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Wingdings 2" panose="05020102010507070707" pitchFamily="18" charset="2"/>
              <a:buNone/>
              <a:defRPr/>
            </a:pP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Wingdings 2" panose="05020102010507070707" pitchFamily="18" charset="2"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omb dir="vert"/>
      </p:transition>
    </mc:Choice>
    <mc:Fallback>
      <p:transition spd="slow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  <a:solidFill>
            <a:schemeClr val="bg2">
              <a:alpha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“”Desire to Manipulate Mind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7696200" cy="5334000"/>
          </a:xfrm>
          <a:solidFill>
            <a:schemeClr val="bg2">
              <a:alpha val="90000"/>
            </a:schemeClr>
          </a:solidFill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Adversary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Roaring Lion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Angel of Light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Devil  =diablos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1" hangingPunct="1">
              <a:spcBef>
                <a:spcPts val="0"/>
              </a:spcBef>
              <a:spcAft>
                <a:spcPts val="600"/>
              </a:spcAft>
              <a:buClrTx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Dia (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thru-penetrate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  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Ballo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 Throw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1" hangingPunct="1">
              <a:spcBef>
                <a:spcPts val="0"/>
              </a:spcBef>
              <a:spcAft>
                <a:spcPts val="600"/>
              </a:spcAft>
              <a:buClrTx/>
              <a:buNone/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To Keep Throwing til Penetrate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93700" lvl="1" indent="0" algn="ctr" eaLnBrk="1" hangingPunct="1">
              <a:spcBef>
                <a:spcPts val="0"/>
              </a:spcBef>
              <a:spcAft>
                <a:spcPts val="1200"/>
              </a:spcAft>
              <a:buClrTx/>
              <a:buSzPct val="99000"/>
              <a:buNone/>
              <a:defRPr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40 times used in New Test   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Satan / Accuser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ClrTx/>
              <a:buSzPct val="99000"/>
              <a:buFont typeface="Courier New" panose="02070309020205020404" pitchFamily="49" charset="0"/>
              <a:buChar char="o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Shantana 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to hate/ to accuse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ClrTx/>
              <a:buSzPct val="99000"/>
              <a:buFont typeface="Courier New" panose="02070309020205020404" pitchFamily="49" charset="0"/>
              <a:buChar char="o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50 times in OT / NT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Wingdings 2" panose="05020102010507070707" pitchFamily="18" charset="2"/>
              <a:buNone/>
              <a:defRPr/>
            </a:pP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Wingdings 2" panose="05020102010507070707" pitchFamily="18" charset="2"/>
              <a:buNone/>
              <a:defRPr/>
            </a:pP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Wingdings 2" panose="05020102010507070707" pitchFamily="18" charset="2"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3507</Words>
  <Application>WPS Presentation</Application>
  <PresentationFormat>On-screen Show (4:3)</PresentationFormat>
  <Paragraphs>182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53" baseType="lpstr">
      <vt:lpstr>Arial</vt:lpstr>
      <vt:lpstr>SimSun</vt:lpstr>
      <vt:lpstr>Wingdings</vt:lpstr>
      <vt:lpstr>Tahoma</vt:lpstr>
      <vt:lpstr>Calibri</vt:lpstr>
      <vt:lpstr>Wingdings 2</vt:lpstr>
      <vt:lpstr>Wingdings</vt:lpstr>
      <vt:lpstr>Wingdings 2</vt:lpstr>
      <vt:lpstr>Arial</vt:lpstr>
      <vt:lpstr>ADLaM Display</vt:lpstr>
      <vt:lpstr>Verdana</vt:lpstr>
      <vt:lpstr>Arial Rounded MT Bold</vt:lpstr>
      <vt:lpstr>Roboto</vt:lpstr>
      <vt:lpstr>Times New Roman</vt:lpstr>
      <vt:lpstr>Constantia</vt:lpstr>
      <vt:lpstr>Microsoft YaHei</vt:lpstr>
      <vt:lpstr>Arial Unicode MS</vt:lpstr>
      <vt:lpstr>Open Sans</vt:lpstr>
      <vt:lpstr>Segoe Print</vt:lpstr>
      <vt:lpstr>Aptos</vt:lpstr>
      <vt:lpstr>Segoe Script</vt:lpstr>
      <vt:lpstr>Sylfaen</vt:lpstr>
      <vt:lpstr>Aharoni</vt:lpstr>
      <vt:lpstr>Arial Unicode MS</vt:lpstr>
      <vt:lpstr>Book Antiqua</vt:lpstr>
      <vt:lpstr>Courier New</vt:lpstr>
      <vt:lpstr>system-ui</vt:lpstr>
      <vt:lpstr>Ezra SIL</vt:lpstr>
      <vt:lpstr>Century Schoolbook</vt:lpstr>
      <vt:lpstr>Century Gothic</vt:lpstr>
      <vt:lpstr>Yu Gothic UI Semibold</vt:lpstr>
      <vt:lpstr>Flow</vt:lpstr>
      <vt:lpstr>1_Flow</vt:lpstr>
      <vt:lpstr>View</vt:lpstr>
      <vt:lpstr>PowerPoint 演示文稿</vt:lpstr>
      <vt:lpstr>PowerPoint 演示文稿</vt:lpstr>
      <vt:lpstr> Occupy Til I Come</vt:lpstr>
      <vt:lpstr>PowerPoint 演示文稿</vt:lpstr>
      <vt:lpstr>Recognize the Opponent </vt:lpstr>
      <vt:lpstr>“”Desire to Manipulate Mind</vt:lpstr>
      <vt:lpstr>“ “Manipulate Mind</vt:lpstr>
      <vt:lpstr>Conditioning Process</vt:lpstr>
      <vt:lpstr>“”Desire to Manipulate Mind</vt:lpstr>
      <vt:lpstr>Satan’s Destructive Bent</vt:lpstr>
      <vt:lpstr>PowerPoint 演示文稿</vt:lpstr>
      <vt:lpstr>PowerPoint 演示文稿</vt:lpstr>
      <vt:lpstr>2024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Edward Christian Church</dc:title>
  <dc:creator>David Linton</dc:creator>
  <cp:lastModifiedBy>edwar</cp:lastModifiedBy>
  <cp:revision>638</cp:revision>
  <dcterms:created xsi:type="dcterms:W3CDTF">2004-09-11T23:35:00Z</dcterms:created>
  <dcterms:modified xsi:type="dcterms:W3CDTF">2024-05-19T20:36:49Z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F7AFBE52442D475D83A6E5B28A7D900B_12</vt:lpwstr>
  </property>
  <property fmtid="{D5CDD505-2E9C-101B-9397-08002B2CF9AE}" pid="3" name="KSOProductBuildVer">
    <vt:lpwstr>1033-12.2.0.16909</vt:lpwstr>
  </property>
</Properties>
</file>