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7"/>
  </p:notesMasterIdLst>
  <p:handoutMasterIdLst>
    <p:handoutMasterId r:id="rId28"/>
  </p:handoutMasterIdLst>
  <p:sldIdLst>
    <p:sldId id="333" r:id="rId5"/>
    <p:sldId id="724" r:id="rId6"/>
    <p:sldId id="256" r:id="rId7"/>
    <p:sldId id="725" r:id="rId8"/>
    <p:sldId id="266" r:id="rId9"/>
    <p:sldId id="270" r:id="rId10"/>
    <p:sldId id="257" r:id="rId11"/>
    <p:sldId id="280" r:id="rId12"/>
    <p:sldId id="310" r:id="rId13"/>
    <p:sldId id="727" r:id="rId14"/>
    <p:sldId id="307" r:id="rId15"/>
    <p:sldId id="308" r:id="rId16"/>
    <p:sldId id="309" r:id="rId17"/>
    <p:sldId id="303" r:id="rId18"/>
    <p:sldId id="305" r:id="rId19"/>
    <p:sldId id="726" r:id="rId20"/>
    <p:sldId id="729" r:id="rId21"/>
    <p:sldId id="730" r:id="rId22"/>
    <p:sldId id="761" r:id="rId23"/>
    <p:sldId id="757" r:id="rId24"/>
    <p:sldId id="758" r:id="rId25"/>
    <p:sldId id="75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 autoAdjust="0"/>
    <p:restoredTop sz="99497" autoAdjust="0"/>
  </p:normalViewPr>
  <p:slideViewPr>
    <p:cSldViewPr showGuides="1">
      <p:cViewPr varScale="1">
        <p:scale>
          <a:sx n="59" d="100"/>
          <a:sy n="59" d="100"/>
        </p:scale>
        <p:origin x="1304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1A2B-6294-4705-A3E3-77256F93FC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A190-3DA2-4D51-97B4-11B5574797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4138A34-A332-462E-98CE-BE4AFFF8C460}" type="slidenum">
              <a:rPr lang="en-US" altLang="en-US" smtClean="0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72B53-8812-4EB4-A7FE-951B0E6D3E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F-2A8C-4060-8FB2-66293BA4192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1468-E43A-4188-A88F-433D6CF9545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1E29-4803-4F03-A989-E33EDCAAC645}" type="slidenum">
              <a:rPr lang="en-US" altLang="en-US" smtClean="0"/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73D90-B170-4570-AB41-C0EDFE7B5B1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2A1B-0409-452A-9E4A-BA7FEC76044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B81E-2741-4317-B024-2706B13729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7FAE-F7D8-4C69-A741-07445255A5C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9BCB7-6F2D-4005-B6F4-07E69E26844F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A9D9-47FF-4F32-87CB-9F0D12450AA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4BC2-3713-42B3-9DE6-C55ABC9105E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5D08-9DAD-4F2D-9206-6DD8D965E1B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2BAA5-74F2-4F13-BB8C-D5E92A0CC11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9F10-C9F9-4001-A50F-B3830494CEE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51CE0-DC16-44BD-9628-8711B82F4D3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748-8940-4050-8F27-3B097BF2106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38B94-1ACB-4E15-8FD8-A7092DF073E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39E6-EC7C-4C44-8223-BAB3776C9A6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20" descr="David-lion2"/>
          <p:cNvPicPr>
            <a:picLocks noChangeAspect="1" noChangeArrowheads="1"/>
          </p:cNvPicPr>
          <p:nvPr userDrawn="1"/>
        </p:nvPicPr>
        <p:blipFill>
          <a:blip r:embed="rId12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14" y="5486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push dir="d"/>
      </p:transition>
    </mc:Choice>
    <mc:Fallback>
      <p:transition spd="slow">
        <p:push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“”Desire to Manipulate Mind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96200" cy="5334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Adversary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Roaring Lion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Light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Devil  =diablos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Dia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thru-penetrate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Ballo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Throw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Keep Throwing til Penetrate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 eaLnBrk="1" hangingPunct="1">
              <a:spcBef>
                <a:spcPts val="0"/>
              </a:spcBef>
              <a:spcAft>
                <a:spcPts val="1200"/>
              </a:spcAft>
              <a:buClrTx/>
              <a:buSzPct val="99000"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40 times used in New Test   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/ Accuser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Shantana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hate/ to accuse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50 times in OT / 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762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Destructive Bent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6324600" cy="44958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Abaddon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Heb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Apollyon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Gk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Destroyer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Both Names found in Rev 9:11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Bottomless Pit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10:10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Desires to…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Steal=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klepto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Kill=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sacrifice by fire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Destroy=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Apollyon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553200" cy="762000"/>
          </a:xfrm>
          <a:solidFill>
            <a:schemeClr val="bg2">
              <a:alpha val="90000"/>
            </a:schemeClr>
          </a:solidFill>
          <a:effectLst>
            <a:softEdge rad="508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Preverted Nature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  <a:solidFill>
            <a:schemeClr val="bg2">
              <a:alpha val="90000"/>
            </a:schemeClr>
          </a:solidFill>
          <a:effectLst>
            <a:softEdge rad="50800"/>
          </a:effec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Beelzebulb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int used by Philistines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Baalzebub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Lord of the Flies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Beelzebulb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Lord of the Dunghill, manure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Powerful Images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Lord of Demon Spirits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(ID)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/ his Spirits Attracted to Filth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(MO)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Belial –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Worthless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Sam 2:12 –Eli’s sons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“sons of Belial”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Dragon/ Serpent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–craftiness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3:1- subtile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a bare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Deadly, poisonous, ready to strike - kill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762000"/>
          </a:xfrm>
          <a:solidFill>
            <a:schemeClr val="bg2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Satan’s Preverted Nature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6934200" cy="4267200"/>
          </a:xfrm>
          <a:solidFill>
            <a:schemeClr val="bg2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Beelzebulb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Belial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Worthless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Dragon/ Serpent –interchangeable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Evil One -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 6:13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one more familiar than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is the Master Deceiver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Murderer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8:44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 4:8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762000"/>
          </a:xfrm>
          <a:solidFill>
            <a:schemeClr val="bg2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Satan’s Desire to Control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4724400"/>
          </a:xfrm>
          <a:solidFill>
            <a:schemeClr val="bg2">
              <a:alpha val="79999"/>
            </a:schemeClr>
          </a:solidFill>
          <a:effectLst>
            <a:softEdge rad="50800"/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of this World -II Cor 4:4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Diety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magistrate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World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age, course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Prince of this World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16:11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Prince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who holds 1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place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Prince of Demons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Mk 3:22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Prince of the Power of the Air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 2:2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exousia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–authority)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Air / Demons –rep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disembodied spirits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41019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Do Have…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Authority Than Satan Wants Us to Know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Power Than Satan Wants Us to Know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the Greater One Living In Us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Church Of Jesus Christ Is Loaded With Heaps And Heaps Of Raw Power.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that Power Can Be…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Disruppted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Disconnected and Disjointed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Lack…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Discipline, Organization, And Commitment!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See related image detail. God Knows Your Sins But Calls You By Your Name | Catholic Li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-269" b="8710"/>
          <a:stretch>
            <a:fillRect/>
          </a:stretch>
        </p:blipFill>
        <p:spPr bwMode="auto">
          <a:xfrm>
            <a:off x="457200" y="533400"/>
            <a:ext cx="81534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19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Don’t Have to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Listen the Lies of Satan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Lay Down and Hope for the Best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Are Not…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 or Hopeless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Weapons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Power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Victory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Cross Provides ALL We NEED!!!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9475" y="3040301"/>
            <a:ext cx="2359490" cy="2034293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4845919" y="4528872"/>
            <a:ext cx="2359490" cy="63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22465" y="1573668"/>
            <a:ext cx="8833757" cy="367699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98071" y="1232807"/>
            <a:ext cx="7609114" cy="36412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0960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and Nancy, married for 40 years, planned a second wedding to renew their vows.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Nancy described to her friend the dress she would wear.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Nancy's friend asked, "What color shoes?"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Nancy replied, "Silver."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chimed in: "Yep, silver ... to match her hair."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pointed look at John's bald spot, Nancy's friend said: "So, John, I guess you'll go barefoot."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6425" y="3429000"/>
            <a:ext cx="2858859" cy="1094950"/>
          </a:xfrm>
        </p:spPr>
        <p:txBody>
          <a:bodyPr anchor="b">
            <a:normAutofit fontScale="92500" lnSpcReduction="10000"/>
          </a:bodyPr>
          <a:lstStyle/>
          <a:p>
            <a:pPr algn="r"/>
            <a:r>
              <a:rPr lang="en-US" dirty="0"/>
              <a:t>Edward Christian Church</a:t>
            </a:r>
            <a:endParaRPr lang="en-US" dirty="0"/>
          </a:p>
          <a:p>
            <a:pPr algn="r"/>
            <a:r>
              <a:rPr lang="en-US" dirty="0"/>
              <a:t>5/26/2024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00" y="1878809"/>
            <a:ext cx="5574219" cy="2235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4572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Segoe Script" panose="030B0504020000000003" pitchFamily="66" charset="0"/>
              </a:rPr>
              <a:t>Edward Christian Church </a:t>
            </a:r>
            <a:endParaRPr lang="en-US" altLang="en-US" sz="2400" b="1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2667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Segoe Script" panose="030B0504020000000003" pitchFamily="66" charset="0"/>
              </a:rPr>
              <a:t>May 26, 2024 </a:t>
            </a:r>
            <a:endParaRPr lang="en-US" altLang="en-US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724400"/>
            <a:ext cx="4800600" cy="58420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Sylfaen" panose="010A0502050306030303" pitchFamily="18" charset="0"/>
              </a:rPr>
              <a:t>Ephesians 6:10-12</a:t>
            </a:r>
            <a:endParaRPr lang="en-US" altLang="en-US" sz="32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19200"/>
            <a:ext cx="4572000" cy="20002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Spiritual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Warfare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Pt 3</a:t>
            </a:r>
            <a:endParaRPr lang="en-US" alt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657600"/>
            <a:ext cx="4572000" cy="769938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Sylfaen" panose="010A0502050306030303" pitchFamily="18" charset="0"/>
                <a:cs typeface="Aharoni" panose="02010803020104030203" pitchFamily="2" charset="-79"/>
              </a:rPr>
              <a:t>Our Adversary</a:t>
            </a:r>
            <a:endParaRPr lang="en-US" altLang="en-US" sz="3600">
              <a:solidFill>
                <a:schemeClr val="bg1"/>
              </a:solidFill>
              <a:latin typeface="Sylfaen" panose="010A050205030603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762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Occupy Til I Come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76800" cy="52578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-Does Not Mean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-It Does Mean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a Stance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286000"/>
            <a:ext cx="7086600" cy="44196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War!!!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War Waging Even 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a Terrible War of Eternal Proportions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Reject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Rename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Resist It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Recognize it…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…and Refuse to Do Nothing!!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7620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Opponent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267200" cy="40386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Desires  to: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Deceive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Divide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Destroy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3289</Words>
  <Application>WPS Presentation</Application>
  <PresentationFormat>On-screen Show (4:3)</PresentationFormat>
  <Paragraphs>179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55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Arial</vt:lpstr>
      <vt:lpstr>ADLaM Display</vt:lpstr>
      <vt:lpstr>Verdana</vt:lpstr>
      <vt:lpstr>Arial Rounded MT Bold</vt:lpstr>
      <vt:lpstr>Liberation Serif</vt:lpstr>
      <vt:lpstr>Segoe UI</vt:lpstr>
      <vt:lpstr>Tahoma</vt:lpstr>
      <vt:lpstr>Times New Roman</vt:lpstr>
      <vt:lpstr>Microsoft YaHei</vt:lpstr>
      <vt:lpstr>Constantia</vt:lpstr>
      <vt:lpstr>Arial Unicode MS</vt:lpstr>
      <vt:lpstr>Aptos</vt:lpstr>
      <vt:lpstr>Ezra SIL</vt:lpstr>
      <vt:lpstr>Segoe Script</vt:lpstr>
      <vt:lpstr>Sylfaen</vt:lpstr>
      <vt:lpstr>Aharoni</vt:lpstr>
      <vt:lpstr>Arial Unicode MS</vt:lpstr>
      <vt:lpstr>Book Antiqua</vt:lpstr>
      <vt:lpstr>Courier New</vt:lpstr>
      <vt:lpstr>Century Schoolbook</vt:lpstr>
      <vt:lpstr>Century Gothic</vt:lpstr>
      <vt:lpstr>Yu Gothic UI Semibold</vt:lpstr>
      <vt:lpstr>Flow</vt:lpstr>
      <vt:lpstr>View</vt:lpstr>
      <vt:lpstr>1_Flow</vt:lpstr>
      <vt:lpstr>2024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Occupy Til I Come</vt:lpstr>
      <vt:lpstr>PowerPoint 演示文稿</vt:lpstr>
      <vt:lpstr>Recognize the Opponent </vt:lpstr>
      <vt:lpstr>PowerPoint 演示文稿</vt:lpstr>
      <vt:lpstr>“”Desire to Manipulate Mind</vt:lpstr>
      <vt:lpstr>Satan’s Destructive Bent</vt:lpstr>
      <vt:lpstr>Satan’s Preverted Nature</vt:lpstr>
      <vt:lpstr>Satan’s Preverted Nature</vt:lpstr>
      <vt:lpstr>Satan’s Desire to Control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</cp:lastModifiedBy>
  <cp:revision>706</cp:revision>
  <dcterms:created xsi:type="dcterms:W3CDTF">2004-09-11T23:35:00Z</dcterms:created>
  <dcterms:modified xsi:type="dcterms:W3CDTF">2024-05-26T18:22:21Z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35E216493F794C759DC2F4856E08D508_12</vt:lpwstr>
  </property>
  <property fmtid="{D5CDD505-2E9C-101B-9397-08002B2CF9AE}" pid="3" name="KSOProductBuildVer">
    <vt:lpwstr>1033-12.2.0.16909</vt:lpwstr>
  </property>
</Properties>
</file>