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33" r:id="rId3"/>
    <p:sldId id="724" r:id="rId4"/>
    <p:sldId id="348" r:id="rId5"/>
    <p:sldId id="771" r:id="rId6"/>
    <p:sldId id="725" r:id="rId7"/>
    <p:sldId id="770" r:id="rId9"/>
    <p:sldId id="273" r:id="rId10"/>
    <p:sldId id="258" r:id="rId11"/>
    <p:sldId id="284" r:id="rId12"/>
    <p:sldId id="267" r:id="rId13"/>
    <p:sldId id="266" r:id="rId14"/>
    <p:sldId id="798" r:id="rId15"/>
    <p:sldId id="263" r:id="rId16"/>
    <p:sldId id="268" r:id="rId17"/>
    <p:sldId id="278" r:id="rId18"/>
    <p:sldId id="800" r:id="rId19"/>
    <p:sldId id="797" r:id="rId20"/>
    <p:sldId id="283" r:id="rId21"/>
    <p:sldId id="277" r:id="rId22"/>
    <p:sldId id="276" r:id="rId23"/>
    <p:sldId id="795" r:id="rId24"/>
    <p:sldId id="260" r:id="rId25"/>
    <p:sldId id="796" r:id="rId26"/>
    <p:sldId id="794" r:id="rId27"/>
    <p:sldId id="281" r:id="rId28"/>
    <p:sldId id="835" r:id="rId29"/>
    <p:sldId id="83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94660"/>
  </p:normalViewPr>
  <p:slideViewPr>
    <p:cSldViewPr showGuides="1">
      <p:cViewPr varScale="1">
        <p:scale>
          <a:sx n="55" d="100"/>
          <a:sy n="55" d="100"/>
        </p:scale>
        <p:origin x="152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CCA0A-B0F4-461B-93B5-DFCAD203A16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E9311-61B5-44F1-BCE9-6C674AB0D1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BEBCD9D6-8DA1-4522-972B-93D9BA98A3BF}" type="slidenum">
              <a:rPr lang="en-US" altLang="en-US"/>
            </a:fld>
            <a:endParaRPr lang="en-US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3E9311-61B5-44F1-BCE9-6C674AB0D1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438A2-8C89-446F-AE98-188BC0B38EC2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CA208-60DD-4301-8DD4-BE99766CC66F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9014" y="5486400"/>
            <a:ext cx="2334986" cy="88990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950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2024</a:t>
            </a:r>
            <a:endParaRPr lang="en-US" sz="495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74638"/>
            <a:ext cx="4191000" cy="1020762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Ezekiel 22:30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1"/>
            <a:ext cx="7772400" cy="3047999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"I looked for someone among you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who could build walls or stand in front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of me by the gaps in the walls to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defend the land and keep it from being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destroyed. But I couldn't find anyone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Problem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7620000" cy="3916363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There’s a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G   a   p</a:t>
            </a:r>
            <a:endParaRPr lang="en-US" sz="9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in our Nation, Schools, Families, Homes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Separation between God and His People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955"/>
            <a:ext cx="5715000" cy="1143635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Plan / Pursuit  -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 sought for a MAN..”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9237"/>
            <a:ext cx="6857999" cy="4876800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 lnSpcReduction="10000"/>
          </a:bodyPr>
          <a:lstStyle/>
          <a:p>
            <a:pPr marL="342900" indent="-342900" algn="l" defTabSz="914400" latinLnBrk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 a 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Committee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Neighbor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Someone Else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indent="-342900">
              <a:spcBef>
                <a:spcPts val="0"/>
              </a:spcBef>
              <a:buClr>
                <a:srgbClr val="000000"/>
              </a:buClr>
              <a:buFont typeface="Arial Unicode MS"/>
              <a:buChar char="•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Better Time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lvl="0" indent="-3429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But a Man!</a:t>
            </a:r>
            <a:endParaRPr lang="en-US" altLang="ko-K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ctr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Man= Heb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Husband/ Dad, Steward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…Champion, Foot-man,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…Mighty Man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342900" indent="-342900" algn="l" defTabSz="914400" latinLnBrk="0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endParaRPr lang="ko-KR" altLang="en-US" sz="3200" dirty="0">
              <a:latin typeface="Calibri" panose="020F050202020403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981200"/>
            <a:ext cx="6096000" cy="1296035"/>
          </a:xfrm>
          <a:gradFill>
            <a:gsLst>
              <a:gs pos="0">
                <a:schemeClr val="bg1">
                  <a:tint val="40000"/>
                  <a:satMod val="350000"/>
                  <a:alpha val="7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Plan / Pursuit  -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“I sought for a MAN..”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" y="3657600"/>
            <a:ext cx="8380828" cy="3200400"/>
          </a:xfrm>
          <a:gradFill>
            <a:gsLst>
              <a:gs pos="0">
                <a:schemeClr val="bg1">
                  <a:tint val="40000"/>
                  <a:satMod val="350000"/>
                  <a:alpha val="7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shade val="20000"/>
                  <a:satMod val="255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lIns="91440" tIns="45720" rIns="91440" bIns="45720" anchor="t">
            <a:normAutofit/>
          </a:bodyPr>
          <a:lstStyle/>
          <a:p>
            <a:pPr marL="405130" lvl="0" indent="-405130">
              <a:spcBef>
                <a:spcPts val="0"/>
              </a:spcBef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God's Choice-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"From among them..." </a:t>
            </a:r>
            <a:endParaRPr lang="en-US" altLang="ko-KR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805180" lvl="1" indent="-40513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Able to Relate –Close to Heart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5130" lvl="0" indent="-405130">
              <a:spcBef>
                <a:spcPts val="1200"/>
              </a:spcBef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God’s Representative 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“…before Me…”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05130" lvl="0" indent="-405130">
              <a:spcBef>
                <a:spcPts val="1200"/>
              </a:spcBef>
              <a:buClr>
                <a:srgbClr val="000000"/>
              </a:buClr>
              <a:buFont typeface="Wingdings" panose="05000000000000000000"/>
              <a:buChar char="§"/>
            </a:pPr>
            <a:r>
              <a:rPr lang="en-US" altLang="ko-K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God's Burden- </a:t>
            </a:r>
            <a:r>
              <a:rPr lang="en-US" altLang="ko-K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“..for The Land…”</a:t>
            </a:r>
            <a:r>
              <a:rPr lang="en-US" altLang="ko-K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en-US" altLang="ko-KR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805180" lvl="1" indent="-405130"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Our World, Community, Homes, Schools, Neighborhood, Employment.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955"/>
            <a:ext cx="8686800" cy="1143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Path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..stand in the gap”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6134101" cy="3429000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 fontScale="925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Gap – </a:t>
            </a:r>
            <a:r>
              <a:rPr lang="en-US" altLang="ko-KR" sz="3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breach/ broken wall</a:t>
            </a:r>
            <a:endParaRPr lang="en-US" altLang="ko-KR" sz="35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Gaps That Only You Can Fill</a:t>
            </a:r>
            <a:endParaRPr lang="ko-KR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Faith</a:t>
            </a:r>
            <a:endParaRPr lang="en-US" altLang="ko-KR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Family</a:t>
            </a:r>
            <a:endParaRPr lang="ko-KR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Found in the Land</a:t>
            </a:r>
            <a:endParaRPr lang="en-US" altLang="ko-KR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/>
              <a:buChar char="o"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Picture 4" descr="A picture containing standing, man, people, water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600200"/>
            <a:ext cx="3009900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955"/>
            <a:ext cx="4800600" cy="1143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Path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..stand in the gap”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5" y="3505201"/>
            <a:ext cx="6019800" cy="3276600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 fontScale="92500" lnSpcReduction="10000"/>
          </a:bodyPr>
          <a:lstStyle/>
          <a:p>
            <a:pPr lvl="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Stand –</a:t>
            </a:r>
            <a:r>
              <a:rPr lang="en-US" altLang="ko-KR" sz="3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appointed to arise…</a:t>
            </a:r>
            <a:endParaRPr lang="en-US" altLang="ko-KR" sz="35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04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35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…and remain firm</a:t>
            </a:r>
            <a:endParaRPr lang="en-US" altLang="ko-KR" sz="35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Time to Get… </a:t>
            </a:r>
            <a:endParaRPr lang="en-US" altLang="ko-KR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0" indent="-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Beyond Ourselves</a:t>
            </a:r>
            <a:endParaRPr lang="en-US" altLang="ko-KR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0" indent="-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Into the Fight</a:t>
            </a:r>
            <a:endParaRPr lang="en-US" altLang="ko-KR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371600" lvl="0" indent="-457200">
              <a:lnSpc>
                <a:spcPct val="11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Stay in the Fight</a:t>
            </a:r>
            <a:endParaRPr lang="en-US" altLang="ko-KR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1143000" lvl="0" indent="-228600" algn="l" defTabSz="914400" latinLnBrk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Courier New" panose="02070309020205020404"/>
              <a:buChar char="o"/>
            </a:pP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Picture 8" descr="See related image detail. Kevin Carden on Instagram: &quot;Photoshop of the day - Turning attacks in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0"/>
            <a:ext cx="3940214" cy="678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565" y="0"/>
            <a:ext cx="8230235" cy="114363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Power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“to make up the hedge”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648200"/>
          </a:xfrm>
          <a:solidFill>
            <a:schemeClr val="bg1">
              <a:alpha val="92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Make Up the Hedge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Repair the Breach </a:t>
            </a:r>
            <a:r>
              <a:rPr lang="en-US" altLang="ko-KR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close off- build a wall</a:t>
            </a:r>
            <a:endParaRPr lang="en-US" altLang="ko-KR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Nehemiah-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Trowel /Sword</a:t>
            </a:r>
            <a:endParaRPr lang="en-US" altLang="ko-KR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David-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Israel /Philistines</a:t>
            </a:r>
            <a:endParaRPr lang="en-US" altLang="ko-KR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Jesus-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Cross made up the Hedge </a:t>
            </a:r>
            <a:endParaRPr lang="en-US" altLang="ko-KR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Bridged the Gap</a:t>
            </a:r>
            <a:endParaRPr lang="en-US" altLang="ko-KR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+ Dads </a:t>
            </a:r>
            <a:r>
              <a:rPr lang="en-US" altLang="ko-KR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 Up the Hedge for our wives, children, families, churches</a:t>
            </a:r>
            <a:endParaRPr lang="en-US" altLang="ko-KR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955"/>
            <a:ext cx="8686800" cy="114363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POWER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to make up the hedge”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 descr="A person carrying luggage on a roa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418590"/>
            <a:ext cx="6934200" cy="53358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6197"/>
            <a:ext cx="8077200" cy="4376848"/>
          </a:xfrm>
          <a:solidFill>
            <a:schemeClr val="bg1">
              <a:alpha val="75000"/>
            </a:schemeClr>
          </a:solidFill>
        </p:spPr>
        <p:txBody>
          <a:bodyPr wrap="square" lIns="91440" tIns="45720" rIns="91440" bIns="45720" anchor="t">
            <a:normAutofit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DON’T Stand alone. </a:t>
            </a:r>
            <a:endParaRPr lang="en-US" altLang="ko-KR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3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Jesus Stands With You And Helps Carry Your Load!</a:t>
            </a:r>
            <a:endParaRPr lang="en-US" altLang="ko-KR" sz="3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altLang="ko-KR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Matthew 11:28-30 Jesus said:</a:t>
            </a:r>
            <a:endParaRPr lang="en-US" altLang="ko-KR" sz="3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Clr>
                <a:srgbClr val="000000"/>
              </a:buClr>
              <a:buNone/>
            </a:pPr>
            <a:r>
              <a:rPr lang="en-US" altLang="ko-KR" sz="3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“Take my yolk upon you and LEARN from me… you will find REST… my yoke is EASY… burden is light.”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1143635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God’s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Purpose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2743201"/>
            <a:ext cx="7924800" cy="3581400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Destroy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decay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corrupt, destroy , lose, perish, spill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Make up the Hedge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Repair the Breach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abide (behind), arise, remain, repair, + serve, stand fast/ firm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the Gap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breach, a break </a:t>
            </a:r>
            <a:endParaRPr lang="ko-KR" alt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Purpose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75866"/>
            <a:ext cx="8230235" cy="4038600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Destroy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decay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ruin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corrupt, destroy, lose, perish, spill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Deliverance…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Doesn’t Come from an Army…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…But a Man (husband/ dad)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Noah- Ark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algn="ctr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Moses- Ark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God’s Purpose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“…that I should not destroy it…”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048000"/>
            <a:ext cx="8305800" cy="3733799"/>
          </a:xfrm>
          <a:solidFill>
            <a:schemeClr val="bg1">
              <a:alpha val="75000"/>
            </a:schemeClr>
          </a:solidFill>
        </p:spPr>
        <p:txBody>
          <a:bodyPr wrap="square" lIns="0" tIns="0" rIns="0" bIns="0" anchor="t">
            <a:noAutofit/>
          </a:bodyPr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Ezekiel 22:30-31The Message (MSG)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looked for someone to stand up for me against all this, to repair the defenses of the city, to take a stand for me and stand in the gap to protect this land so I wouldn’t have to destroy it. I couldn’t find anyone. Not one.”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419100" y="3048000"/>
            <a:ext cx="8458200" cy="3733799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softEdge rad="0"/>
          </a:effectLst>
        </p:spPr>
        <p:txBody>
          <a:bodyPr vert="horz" wrap="square" lIns="0" tIns="0" rIns="0" bIns="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Ezekiel 22:30-31 DLV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 looked for a dad to stand up for me against all this, to repair the defenses of the family, / to take a stand for me and stand in the gap to protect this country so  I wouldn’t have to destroy it. I couldn’t find anyone. Not one.”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6" grpId="0" animBg="1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4267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Gap Standers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858000" cy="4876800"/>
          </a:xfrm>
          <a:solidFill>
            <a:schemeClr val="bg1">
              <a:alpha val="75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Bible is Full of Gap Standers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i.e. 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“Difference Makers”</a:t>
            </a:r>
            <a:endParaRPr lang="en-US" sz="3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Common Factors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Sent 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God Called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Selfless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It’s Never About Them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Service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It’s About Helping Others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Gap Standers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82000" cy="5105400"/>
          </a:xfrm>
          <a:solidFill>
            <a:srgbClr val="FFFFFF">
              <a:alpha val="89804"/>
            </a:srgb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Bible is Full of Gap Standers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i.e. 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“Difference Makers”</a:t>
            </a:r>
            <a:endParaRPr lang="en-US" sz="3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FATHERS who stood in the gap: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Noah: Righteous; obediently put his family in the ark to save them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Jacob: Provided for his family; learned to sew (made a coat for Joseph)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Jairus: Prayed (went to Jesus) for his daughter’s healing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0207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Gap Standers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00600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Bible is Full of Gap Standers</a:t>
            </a:r>
            <a:endParaRPr lang="en-US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i.e. </a:t>
            </a:r>
            <a:r>
              <a:rPr lang="en-US" sz="3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“Difference Makers”</a:t>
            </a:r>
            <a:endParaRPr lang="en-US" sz="33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STEP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-Fathers Who Stood in the Gap: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Mordecai: Raised Esther; continued to advise her once she was grown and out of the house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Joseph: Protected and defended Jesus’ mother, Mary; Raised Jesus as his own and taught him his profession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Fathers Remember…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We Are the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 Front Line of 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Warfare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Wife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Children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Families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Church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They Are Depending on It!!!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23" y="-25078"/>
            <a:ext cx="7874977" cy="520667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 Encouraged Men…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 the Priests of Our Homes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by Accident but Design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Have Heavenly Power When We…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Pray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Proclaim the Word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Protect/ Provide for Our Family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We Stand Up to Our Challenge…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…God Stands With Us!!! 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omb dir="vert"/>
      </p:transition>
    </mc:Choice>
    <mc:Fallback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381752"/>
            <a:ext cx="8613512" cy="496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044" rIns="0" bIns="19044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1" i="1" u="none" strike="noStrike" cap="none" normalizeH="0" baseline="0" dirty="0">
                <a:ln>
                  <a:noFill/>
                </a:ln>
                <a:solidFill>
                  <a:srgbClr val="1A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charset="0"/>
                <a:cs typeface="Arial" panose="020B0604020202020204" pitchFamily="34" charset="0"/>
              </a:rPr>
              <a:t>OILY HAIR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8606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Trying to control my dry hair, I treated my scalp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with olive oil before washing it.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Worried that the oil might leave an odor,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I washed my hair several times.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That night when I went to bed,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 I leaned over to my husband and asked,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"Do I smell like olive oil?"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"No," he said, sniffing me.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charset="0"/>
              <a:ea typeface="Calibri" panose="020F0502020204030204" charset="0"/>
              <a:cs typeface="Times New Roman" panose="020206030504050203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</a:rPr>
              <a:t>"Do I smell like Popeye?"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930979" y="1643743"/>
            <a:ext cx="6245678" cy="5214257"/>
          </a:xfrm>
          <a:solidFill>
            <a:schemeClr val="accent3">
              <a:lumMod val="75000"/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610"/>
              </a:spcBef>
              <a:buNone/>
              <a:defRPr/>
            </a:pPr>
            <a:r>
              <a:rPr lang="en-US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6481" y="273961"/>
            <a:ext cx="8228160" cy="53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2895600"/>
            <a:ext cx="47244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Fathers”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Spiritual Warfare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Difference Makers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June 16, 2024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Christian Church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5943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Father’s Day 2024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" name="Picture 12" descr="Image result for fathers standing child and trou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>
            <a:fillRect/>
          </a:stretch>
        </p:blipFill>
        <p:spPr bwMode="auto">
          <a:xfrm>
            <a:off x="0" y="1676400"/>
            <a:ext cx="4419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74638"/>
            <a:ext cx="3200400" cy="715962"/>
          </a:xfrm>
          <a:solidFill>
            <a:schemeClr val="bg1"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Lines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7391400" cy="4267200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Fathers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Did You Know We Are the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 Front Line of Spiritual Warfare?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Wife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Children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lnSpc>
                <a:spcPct val="110000"/>
              </a:lnSpc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Families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Church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7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4370</Words>
  <Application>WPS Presentation</Application>
  <PresentationFormat>On-screen Show (4:3)</PresentationFormat>
  <Paragraphs>191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55" baseType="lpstr">
      <vt:lpstr>Arial</vt:lpstr>
      <vt:lpstr>SimSun</vt:lpstr>
      <vt:lpstr>Wingdings</vt:lpstr>
      <vt:lpstr>Trebuchet MS</vt:lpstr>
      <vt:lpstr>Wingdings 2</vt:lpstr>
      <vt:lpstr>Wingdings</vt:lpstr>
      <vt:lpstr>ADLaM Display</vt:lpstr>
      <vt:lpstr>Verdana</vt:lpstr>
      <vt:lpstr>Roboto</vt:lpstr>
      <vt:lpstr>Times New Roman</vt:lpstr>
      <vt:lpstr>Calibri</vt:lpstr>
      <vt:lpstr>Microsoft YaHei</vt:lpstr>
      <vt:lpstr>Arial Unicode MS</vt:lpstr>
      <vt:lpstr>Aptos</vt:lpstr>
      <vt:lpstr>Ezra SIL</vt:lpstr>
      <vt:lpstr>Arial Rounded MT Bold</vt:lpstr>
      <vt:lpstr>Arial Unicode MS</vt:lpstr>
      <vt:lpstr>Amasis MT Pro Black</vt:lpstr>
      <vt:lpstr>Segoe Print</vt:lpstr>
      <vt:lpstr>Courier New</vt:lpstr>
      <vt:lpstr>Arial Unicode MS</vt:lpstr>
      <vt:lpstr>Wingdings</vt:lpstr>
      <vt:lpstr>Courier New</vt:lpstr>
      <vt:lpstr>Bookman Old Style</vt:lpstr>
      <vt:lpstr>Rockwell</vt:lpstr>
      <vt:lpstr>Calisto MT</vt:lpstr>
      <vt:lpstr>Malgun Gothic</vt:lpstr>
      <vt:lpstr>Office Theme</vt:lpstr>
      <vt:lpstr>2024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Front Lines</vt:lpstr>
      <vt:lpstr>Ezekiel 22:30</vt:lpstr>
      <vt:lpstr>The Problem</vt:lpstr>
      <vt:lpstr>God’s Plan / Pursuit  -  “I sought for a MAN..”</vt:lpstr>
      <vt:lpstr>God’s Plan / Pursuit  -  “I sought for a MAN..”</vt:lpstr>
      <vt:lpstr>God’s Path  - “..stand in the gap”</vt:lpstr>
      <vt:lpstr>God’s Path  - “..stand in the gap”</vt:lpstr>
      <vt:lpstr> God’s Power –  “to make up the hedge” </vt:lpstr>
      <vt:lpstr>God’s POWER “to make up the hedge”</vt:lpstr>
      <vt:lpstr> God’s Purpose –  “…that I should not destroy it…” </vt:lpstr>
      <vt:lpstr> God’s Purpose –  “…that I should not destroy it…” </vt:lpstr>
      <vt:lpstr> God’s Purpose  “…that I should not destroy it…” </vt:lpstr>
      <vt:lpstr>Gap Standers</vt:lpstr>
      <vt:lpstr>Gap Standers</vt:lpstr>
      <vt:lpstr>Gap Standers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Father’s Day 2014</dc:title>
  <dc:creator>David Linton</dc:creator>
  <cp:lastModifiedBy>Edward Edwards</cp:lastModifiedBy>
  <cp:revision>216</cp:revision>
  <dcterms:created xsi:type="dcterms:W3CDTF">2014-06-11T20:09:00Z</dcterms:created>
  <dcterms:modified xsi:type="dcterms:W3CDTF">2024-06-16T18:25:53Z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2620CB921DDB47AD93E0620308E9D72D_12</vt:lpwstr>
  </property>
  <property fmtid="{D5CDD505-2E9C-101B-9397-08002B2CF9AE}" pid="3" name="KSOProductBuildVer">
    <vt:lpwstr>1033-12.2.0.17119</vt:lpwstr>
  </property>
</Properties>
</file>