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8" r:id="rId4"/>
  </p:sldMasterIdLst>
  <p:notesMasterIdLst>
    <p:notesMasterId r:id="rId13"/>
  </p:notesMasterIdLst>
  <p:handoutMasterIdLst>
    <p:handoutMasterId r:id="rId41"/>
  </p:handoutMasterIdLst>
  <p:sldIdLst>
    <p:sldId id="333" r:id="rId5"/>
    <p:sldId id="666" r:id="rId6"/>
    <p:sldId id="709" r:id="rId7"/>
    <p:sldId id="724" r:id="rId8"/>
    <p:sldId id="792" r:id="rId9"/>
    <p:sldId id="348" r:id="rId10"/>
    <p:sldId id="770" r:id="rId11"/>
    <p:sldId id="256" r:id="rId12"/>
    <p:sldId id="725" r:id="rId14"/>
    <p:sldId id="771" r:id="rId15"/>
    <p:sldId id="776" r:id="rId16"/>
    <p:sldId id="270" r:id="rId17"/>
    <p:sldId id="257" r:id="rId18"/>
    <p:sldId id="280" r:id="rId19"/>
    <p:sldId id="295" r:id="rId20"/>
    <p:sldId id="790" r:id="rId21"/>
    <p:sldId id="306" r:id="rId22"/>
    <p:sldId id="341" r:id="rId23"/>
    <p:sldId id="340" r:id="rId24"/>
    <p:sldId id="329" r:id="rId25"/>
    <p:sldId id="342" r:id="rId26"/>
    <p:sldId id="787" r:id="rId27"/>
    <p:sldId id="778" r:id="rId28"/>
    <p:sldId id="783" r:id="rId29"/>
    <p:sldId id="261" r:id="rId30"/>
    <p:sldId id="258" r:id="rId31"/>
    <p:sldId id="259" r:id="rId32"/>
    <p:sldId id="304" r:id="rId33"/>
    <p:sldId id="330" r:id="rId34"/>
    <p:sldId id="334" r:id="rId35"/>
    <p:sldId id="780" r:id="rId36"/>
    <p:sldId id="774" r:id="rId37"/>
    <p:sldId id="894" r:id="rId38"/>
    <p:sldId id="782" r:id="rId39"/>
    <p:sldId id="791" r:id="rId40"/>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5pPr>
    <a:lvl6pPr marL="2286000" algn="l" defTabSz="914400" rtl="0" eaLnBrk="1" latinLnBrk="0" hangingPunct="1">
      <a:defRPr kern="1200">
        <a:solidFill>
          <a:schemeClr val="tx1"/>
        </a:solidFill>
        <a:latin typeface="Tahoma" panose="020B0604030504040204" pitchFamily="34" charset="0"/>
        <a:ea typeface="+mn-ea"/>
        <a:cs typeface="+mn-cs"/>
      </a:defRPr>
    </a:lvl6pPr>
    <a:lvl7pPr marL="2743200" algn="l" defTabSz="914400" rtl="0" eaLnBrk="1" latinLnBrk="0" hangingPunct="1">
      <a:defRPr kern="1200">
        <a:solidFill>
          <a:schemeClr val="tx1"/>
        </a:solidFill>
        <a:latin typeface="Tahoma" panose="020B0604030504040204" pitchFamily="34" charset="0"/>
        <a:ea typeface="+mn-ea"/>
        <a:cs typeface="+mn-cs"/>
      </a:defRPr>
    </a:lvl7pPr>
    <a:lvl8pPr marL="3200400" algn="l" defTabSz="914400" rtl="0" eaLnBrk="1" latinLnBrk="0" hangingPunct="1">
      <a:defRPr kern="1200">
        <a:solidFill>
          <a:schemeClr val="tx1"/>
        </a:solidFill>
        <a:latin typeface="Tahoma" panose="020B0604030504040204" pitchFamily="34" charset="0"/>
        <a:ea typeface="+mn-ea"/>
        <a:cs typeface="+mn-cs"/>
      </a:defRPr>
    </a:lvl8pPr>
    <a:lvl9pPr marL="3657600" algn="l" defTabSz="914400" rtl="0" eaLnBrk="1" latinLnBrk="0" hangingPunct="1">
      <a:defRPr kern="1200">
        <a:solidFill>
          <a:schemeClr val="tx1"/>
        </a:solidFill>
        <a:latin typeface="Tahoma" panose="020B0604030504040204" pitchFamily="34" charset="0"/>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290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738" autoAdjust="0"/>
    <p:restoredTop sz="99497" autoAdjust="0"/>
  </p:normalViewPr>
  <p:slideViewPr>
    <p:cSldViewPr showGuides="1">
      <p:cViewPr varScale="1">
        <p:scale>
          <a:sx n="60" d="100"/>
          <a:sy n="60" d="100"/>
        </p:scale>
        <p:origin x="1264" y="36"/>
      </p:cViewPr>
      <p:guideLst>
        <p:guide orient="horz" pos="2184"/>
        <p:guide pos="2904"/>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slide" Target="slides/slide1.xml"/><Relationship Id="rId44" Type="http://schemas.openxmlformats.org/officeDocument/2006/relationships/tableStyles" Target="tableStyles.xml"/><Relationship Id="rId43" Type="http://schemas.openxmlformats.org/officeDocument/2006/relationships/viewProps" Target="viewProps.xml"/><Relationship Id="rId42" Type="http://schemas.openxmlformats.org/officeDocument/2006/relationships/presProps" Target="presProps.xml"/><Relationship Id="rId41" Type="http://schemas.openxmlformats.org/officeDocument/2006/relationships/handoutMaster" Target="handoutMasters/handoutMaster1.xml"/><Relationship Id="rId40" Type="http://schemas.openxmlformats.org/officeDocument/2006/relationships/slide" Target="slides/slide35.xml"/><Relationship Id="rId4" Type="http://schemas.openxmlformats.org/officeDocument/2006/relationships/slideMaster" Target="slideMasters/slideMaster3.xml"/><Relationship Id="rId39" Type="http://schemas.openxmlformats.org/officeDocument/2006/relationships/slide" Target="slides/slide34.xml"/><Relationship Id="rId38" Type="http://schemas.openxmlformats.org/officeDocument/2006/relationships/slide" Target="slides/slide33.xml"/><Relationship Id="rId37" Type="http://schemas.openxmlformats.org/officeDocument/2006/relationships/slide" Target="slides/slide32.xml"/><Relationship Id="rId36" Type="http://schemas.openxmlformats.org/officeDocument/2006/relationships/slide" Target="slides/slide31.xml"/><Relationship Id="rId35" Type="http://schemas.openxmlformats.org/officeDocument/2006/relationships/slide" Target="slides/slide30.xml"/><Relationship Id="rId34" Type="http://schemas.openxmlformats.org/officeDocument/2006/relationships/slide" Target="slides/slide29.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notesMaster" Target="notesMasters/notesMaster1.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2971800" cy="457200"/>
          </a:xfrm>
          <a:prstGeom prst="rect">
            <a:avLst/>
          </a:prstGeom>
          <a:noFill/>
          <a:ln w="9525">
            <a:noFill/>
            <a:miter lim="800000"/>
          </a:ln>
          <a:effectLst/>
        </p:spPr>
        <p:txBody>
          <a:bodyPr vert="horz" wrap="square" lIns="91440" tIns="45720" rIns="91440" bIns="45720" numCol="1" anchor="t" anchorCtr="0" compatLnSpc="1"/>
          <a:lstStyle>
            <a:lvl1pPr eaLnBrk="1" hangingPunct="1">
              <a:defRPr sz="1200">
                <a:latin typeface="Arial" panose="020B0604020202020204" pitchFamily="34" charset="0"/>
              </a:defRPr>
            </a:lvl1pPr>
          </a:lstStyle>
          <a:p>
            <a:pPr>
              <a:defRPr/>
            </a:pPr>
            <a:endParaRPr lang="en-US"/>
          </a:p>
        </p:txBody>
      </p:sp>
      <p:sp>
        <p:nvSpPr>
          <p:cNvPr id="18435" name="Rectangle 3"/>
          <p:cNvSpPr>
            <a:spLocks noGrp="1" noChangeArrowheads="1"/>
          </p:cNvSpPr>
          <p:nvPr>
            <p:ph type="dt" sz="quarter" idx="1"/>
          </p:nvPr>
        </p:nvSpPr>
        <p:spPr bwMode="auto">
          <a:xfrm>
            <a:off x="3884613" y="0"/>
            <a:ext cx="2971800" cy="457200"/>
          </a:xfrm>
          <a:prstGeom prst="rect">
            <a:avLst/>
          </a:prstGeom>
          <a:noFill/>
          <a:ln w="9525">
            <a:noFill/>
            <a:miter lim="800000"/>
          </a:ln>
          <a:effectLst/>
        </p:spPr>
        <p:txBody>
          <a:bodyPr vert="horz" wrap="square" lIns="91440" tIns="45720" rIns="91440" bIns="45720" numCol="1" anchor="t" anchorCtr="0" compatLnSpc="1"/>
          <a:lstStyle>
            <a:lvl1pPr algn="r" eaLnBrk="1" hangingPunct="1">
              <a:defRPr sz="1200">
                <a:latin typeface="Arial" panose="020B0604020202020204" pitchFamily="34" charset="0"/>
              </a:defRPr>
            </a:lvl1pPr>
          </a:lstStyle>
          <a:p>
            <a:pPr>
              <a:defRPr/>
            </a:pPr>
            <a:endParaRPr lang="en-US"/>
          </a:p>
        </p:txBody>
      </p:sp>
      <p:sp>
        <p:nvSpPr>
          <p:cNvPr id="18436" name="Rectangle 4"/>
          <p:cNvSpPr>
            <a:spLocks noGrp="1" noChangeArrowheads="1"/>
          </p:cNvSpPr>
          <p:nvPr>
            <p:ph type="ftr" sz="quarter" idx="2"/>
          </p:nvPr>
        </p:nvSpPr>
        <p:spPr bwMode="auto">
          <a:xfrm>
            <a:off x="0" y="8685213"/>
            <a:ext cx="2971800" cy="457200"/>
          </a:xfrm>
          <a:prstGeom prst="rect">
            <a:avLst/>
          </a:prstGeom>
          <a:noFill/>
          <a:ln w="9525">
            <a:noFill/>
            <a:miter lim="800000"/>
          </a:ln>
          <a:effectLst/>
        </p:spPr>
        <p:txBody>
          <a:bodyPr vert="horz" wrap="square" lIns="91440" tIns="45720" rIns="91440" bIns="45720" numCol="1" anchor="b" anchorCtr="0" compatLnSpc="1"/>
          <a:lstStyle>
            <a:lvl1pPr eaLnBrk="1" hangingPunct="1">
              <a:defRPr sz="1200">
                <a:latin typeface="Arial" panose="020B0604020202020204" pitchFamily="34" charset="0"/>
              </a:defRPr>
            </a:lvl1pPr>
          </a:lstStyle>
          <a:p>
            <a:pPr>
              <a:defRPr/>
            </a:pPr>
            <a:endParaRPr lang="en-US"/>
          </a:p>
        </p:txBody>
      </p:sp>
      <p:sp>
        <p:nvSpPr>
          <p:cNvPr id="18437" name="Rectangle 5"/>
          <p:cNvSpPr>
            <a:spLocks noGrp="1" noChangeArrowheads="1"/>
          </p:cNvSpPr>
          <p:nvPr>
            <p:ph type="sldNum" sz="quarter" idx="3"/>
          </p:nvPr>
        </p:nvSpPr>
        <p:spPr bwMode="auto">
          <a:xfrm>
            <a:off x="3884613" y="8685213"/>
            <a:ext cx="2971800" cy="457200"/>
          </a:xfrm>
          <a:prstGeom prst="rect">
            <a:avLst/>
          </a:prstGeom>
          <a:noFill/>
          <a:ln w="9525">
            <a:noFill/>
            <a:miter lim="800000"/>
          </a:ln>
          <a:effectLst/>
        </p:spPr>
        <p:txBody>
          <a:bodyPr vert="horz" wrap="square" lIns="91440" tIns="45720" rIns="91440" bIns="45720" numCol="1" anchor="b" anchorCtr="0" compatLnSpc="1"/>
          <a:lstStyle>
            <a:lvl1pPr algn="r" eaLnBrk="1" hangingPunct="1">
              <a:defRPr sz="1200">
                <a:latin typeface="Arial" panose="020B0604020202020204" pitchFamily="34" charset="0"/>
              </a:defRPr>
            </a:lvl1pPr>
          </a:lstStyle>
          <a:p>
            <a:fld id="{7AC87C31-987F-498E-AEBD-B63C4413E1FD}" type="slidenum">
              <a:rPr lang="en-US" altLang="en-US"/>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B31A2B-6294-4705-A3E3-77256F93FC7D}" type="datetimeFigureOut">
              <a:rPr lang="en-US" smtClean="0"/>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85A190-3DA2-4D51-97B4-11B557479725}"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p:txBody>
          <a:bodyPr/>
          <a:lstStyle/>
          <a:p>
            <a:fld id="{BEBCD9D6-8DA1-4522-972B-93D9BA98A3BF}" type="slidenum">
              <a:rPr lang="en-US" altLang="en-US"/>
            </a:fld>
            <a:endParaRPr lang="en-US" altLang="en-US"/>
          </a:p>
        </p:txBody>
      </p:sp>
      <p:sp>
        <p:nvSpPr>
          <p:cNvPr id="30721" name="Rectangle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2" name="Text Box 2"/>
          <p:cNvSpPr txBox="1">
            <a:spLocks noChangeArrowheads="1"/>
          </p:cNvSpPr>
          <p:nvPr/>
        </p:nvSpPr>
        <p:spPr bwMode="auto">
          <a:xfrm>
            <a:off x="777875" y="4776788"/>
            <a:ext cx="6218238" cy="4525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themeOverride" Target="../theme/themeOverride3.xml"/><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themeOverride" Target="../theme/themeOverride4.xml"/><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a:t>Click to edit Master subtitle style</a:t>
            </a:r>
            <a:endParaRPr lang="en-US" dirty="0"/>
          </a:p>
        </p:txBody>
      </p:sp>
      <p:sp>
        <p:nvSpPr>
          <p:cNvPr id="2" name="Date Placeholder 29"/>
          <p:cNvSpPr>
            <a:spLocks noGrp="1"/>
          </p:cNvSpPr>
          <p:nvPr>
            <p:ph type="dt" sz="half" idx="10"/>
          </p:nvPr>
        </p:nvSpPr>
        <p:spPr/>
        <p:txBody>
          <a:bodyPr/>
          <a:lstStyle>
            <a:lvl1pPr>
              <a:defRPr/>
            </a:lvl1pPr>
          </a:lstStyle>
          <a:p>
            <a:pPr>
              <a:defRPr/>
            </a:pPr>
            <a:endParaRPr lang="en-US"/>
          </a:p>
        </p:txBody>
      </p:sp>
      <p:sp>
        <p:nvSpPr>
          <p:cNvPr id="3" name="Footer Placeholder 18"/>
          <p:cNvSpPr>
            <a:spLocks noGrp="1"/>
          </p:cNvSpPr>
          <p:nvPr>
            <p:ph type="ftr" sz="quarter" idx="11"/>
          </p:nvPr>
        </p:nvSpPr>
        <p:spPr/>
        <p:txBody>
          <a:bodyPr/>
          <a:lstStyle>
            <a:lvl1pPr>
              <a:defRPr>
                <a:solidFill>
                  <a:schemeClr val="tx2">
                    <a:shade val="90000"/>
                  </a:schemeClr>
                </a:solidFill>
              </a:defRPr>
            </a:lvl1pPr>
          </a:lstStyle>
          <a:p>
            <a:pPr>
              <a:defRPr/>
            </a:pPr>
            <a:endParaRPr lang="en-US"/>
          </a:p>
        </p:txBody>
      </p:sp>
      <p:sp>
        <p:nvSpPr>
          <p:cNvPr id="4" name="Slide Number Placeholder 26"/>
          <p:cNvSpPr>
            <a:spLocks noGrp="1"/>
          </p:cNvSpPr>
          <p:nvPr>
            <p:ph type="sldNum" sz="quarter" idx="12"/>
          </p:nvPr>
        </p:nvSpPr>
        <p:spPr/>
        <p:txBody>
          <a:bodyPr/>
          <a:lstStyle>
            <a:lvl1pPr>
              <a:defRPr>
                <a:solidFill>
                  <a:srgbClr val="D1EAEE"/>
                </a:solidFill>
              </a:defRPr>
            </a:lvl1pPr>
          </a:lstStyle>
          <a:p>
            <a:fld id="{64138A34-A332-462E-98CE-BE4AFFF8C460}" type="slidenum">
              <a:rPr lang="en-US" altLang="en-US"/>
            </a:fld>
            <a:endParaRPr lang="en-US"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showMasterSp="0">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pPr>
              <a:defRPr/>
            </a:pPr>
            <a:fld id="{2BF51CE0-DC16-44BD-9628-8711B82F4D3D}" type="datetimeFigureOut">
              <a:rPr lang="en-US"/>
            </a:fld>
            <a:endParaRPr lang="en-US" dirty="0"/>
          </a:p>
        </p:txBody>
      </p:sp>
      <p:sp>
        <p:nvSpPr>
          <p:cNvPr id="5" name="Footer Placeholder 4"/>
          <p:cNvSpPr>
            <a:spLocks noGrp="1"/>
          </p:cNvSpPr>
          <p:nvPr>
            <p:ph type="ftr" sz="quarter" idx="11"/>
          </p:nvPr>
        </p:nvSpPr>
        <p:spPr/>
        <p:txBody>
          <a:bodyPr/>
          <a:lstStyle>
            <a:lvl1pPr>
              <a:defRPr>
                <a:solidFill>
                  <a:schemeClr val="tx2">
                    <a:shade val="90000"/>
                  </a:schemeClr>
                </a:solidFill>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2171748-8940-4050-8F27-3B097BF2106E}" type="slidenum">
              <a:rPr lang="en-US" altLang="en-US"/>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showMasterSp="0">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pPr>
              <a:defRPr/>
            </a:pPr>
            <a:fld id="{E1238B94-1ACB-4E15-8FD8-A7092DF073E9}" type="datetimeFigureOut">
              <a:rPr lang="en-US"/>
            </a:fld>
            <a:endParaRPr lang="en-US" dirty="0"/>
          </a:p>
        </p:txBody>
      </p:sp>
      <p:sp>
        <p:nvSpPr>
          <p:cNvPr id="5" name="Footer Placeholder 4"/>
          <p:cNvSpPr>
            <a:spLocks noGrp="1"/>
          </p:cNvSpPr>
          <p:nvPr>
            <p:ph type="ftr" sz="quarter" idx="11"/>
          </p:nvPr>
        </p:nvSpPr>
        <p:spPr/>
        <p:txBody>
          <a:bodyPr/>
          <a:lstStyle>
            <a:lvl1pPr>
              <a:defRPr>
                <a:solidFill>
                  <a:schemeClr val="tx2">
                    <a:shade val="90000"/>
                  </a:schemeClr>
                </a:solidFill>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14339E6-EC7C-4C44-8223-BAB3776C9A67}" type="slidenum">
              <a:rPr lang="en-US" altLang="en-US"/>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28020" y="1769541"/>
            <a:ext cx="7080026"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028020" y="3598339"/>
            <a:ext cx="7080026"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64138A34-A332-462E-98CE-BE4AFFF8C460}" type="slidenum">
              <a:rPr lang="en-US" altLang="en-US" smtClean="0"/>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8D872B53-8812-4EB4-A7FE-951B0E6D3E15}" type="datetimeFigureOut">
              <a:rPr lang="en-US" smtClean="0"/>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B0E29D6F-2A8C-4060-8FB2-66293BA41927}" type="slidenum">
              <a:rPr lang="en-US" altLang="en-US" smtClean="0"/>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71551" y="1761068"/>
            <a:ext cx="7192913"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971551" y="3589879"/>
            <a:ext cx="7192913"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pPr>
              <a:defRPr/>
            </a:pPr>
            <a:fld id="{40BF1468-E43A-4188-A88F-433D6CF9545B}" type="datetimeFigureOut">
              <a:rPr lang="en-US" smtClean="0"/>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32B41E29-4803-4F03-A989-E33EDCAAC645}" type="slidenum">
              <a:rPr lang="en-US" altLang="en-US" smtClean="0"/>
            </a:fld>
            <a:endParaRPr lang="en-US"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347" y="1732449"/>
            <a:ext cx="3795373" cy="4058750"/>
          </a:xfrm>
        </p:spPr>
        <p:txBody>
          <a:bodyPr anchor="t">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4652169" y="1732450"/>
            <a:ext cx="3798499" cy="4058751"/>
          </a:xfrm>
        </p:spPr>
        <p:txBody>
          <a:bodyPr anchor="t">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89E73D90-B170-4570-AB41-C0EDFE7B5B18}" type="datetimeFigureOut">
              <a:rPr lang="en-US" smtClean="0"/>
            </a:fld>
            <a:endParaRPr lang="en-US" dirty="0"/>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75DD2A1B-0409-452A-9E4A-BA7FEC760447}" type="slidenum">
              <a:rPr lang="en-US" altLang="en-US" smtClean="0"/>
            </a:fld>
            <a:endParaRPr lang="en-US"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345" y="1770323"/>
            <a:ext cx="3787423" cy="411295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245" y="1770323"/>
            <a:ext cx="3787423" cy="4112953"/>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754404" y="1835254"/>
            <a:ext cx="3657258"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754404" y="2380138"/>
            <a:ext cx="3657258"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4721225" y="1835255"/>
            <a:ext cx="3671498"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721225" y="2380138"/>
            <a:ext cx="3671498"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612ED31F-B0FC-4680-AC95-54759F05E44F}" type="datetimeFigureOut">
              <a:rPr lang="en-US" smtClean="0"/>
            </a:fld>
            <a:endParaRPr lang="en-US" dirty="0"/>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FC629644-3EFA-4F54-87C6-150DF89DC087}" type="slidenum">
              <a:rPr lang="en-US" altLang="en-US" smtClean="0"/>
            </a:fld>
            <a:endParaRPr lang="en-US"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8E49B81E-2741-4317-B024-2706B13729C8}" type="datetimeFigureOut">
              <a:rPr lang="en-US" smtClean="0"/>
            </a:fld>
            <a:endParaRPr lang="en-US" dirty="0"/>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0DB57FAE-F7D8-4C69-A741-07445255A5C6}" type="slidenum">
              <a:rPr lang="en-US" altLang="en-US" smtClean="0"/>
            </a:fld>
            <a:endParaRPr lang="en-US"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3309BCB7-6F2D-4005-B6F4-07E69E26844F}" type="datetimeFigureOut">
              <a:rPr lang="en-US" smtClean="0"/>
            </a:fld>
            <a:endParaRPr lang="en-US" dirty="0"/>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687BA9D9-47FF-4F32-87CB-9F0D12450AA8}" type="slidenum">
              <a:rPr lang="en-US" altLang="en-US" smtClean="0"/>
            </a:fld>
            <a:endParaRPr lang="en-US"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0"/>
            <a:ext cx="2780167"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3641725" y="609600"/>
            <a:ext cx="4808943" cy="5181600"/>
          </a:xfrm>
        </p:spPr>
        <p:txBody>
          <a:bodyPr>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685347" y="2431518"/>
            <a:ext cx="2780167"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a:defRPr/>
            </a:pPr>
            <a:fld id="{16624BC2-3713-42B3-9DE6-C55ABC9105E1}" type="datetimeFigureOut">
              <a:rPr lang="en-US" smtClean="0"/>
            </a:fld>
            <a:endParaRPr lang="en-US" dirty="0"/>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8FA95D08-9DAD-4F2D-9206-6DD8D965E1B1}" type="slidenum">
              <a:rPr lang="en-US" altLang="en-US" smtClean="0"/>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showMasterSp="0">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pPr>
              <a:defRPr/>
            </a:pPr>
            <a:fld id="{8D872B53-8812-4EB4-A7FE-951B0E6D3E15}" type="datetimeFigureOut">
              <a:rPr lang="en-US"/>
            </a:fld>
            <a:endParaRPr lang="en-US" dirty="0"/>
          </a:p>
        </p:txBody>
      </p:sp>
      <p:sp>
        <p:nvSpPr>
          <p:cNvPr id="5" name="Footer Placeholder 4"/>
          <p:cNvSpPr>
            <a:spLocks noGrp="1"/>
          </p:cNvSpPr>
          <p:nvPr>
            <p:ph type="ftr" sz="quarter" idx="11"/>
          </p:nvPr>
        </p:nvSpPr>
        <p:spPr/>
        <p:txBody>
          <a:bodyPr/>
          <a:lstStyle>
            <a:lvl1pPr>
              <a:defRPr>
                <a:solidFill>
                  <a:schemeClr val="tx2">
                    <a:shade val="90000"/>
                  </a:schemeClr>
                </a:solidFill>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0E29D6F-2A8C-4060-8FB2-66293BA41927}" type="slidenum">
              <a:rPr lang="en-US" altLang="en-US"/>
            </a:fld>
            <a:endParaRPr lang="en-US"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4987" y="609923"/>
            <a:ext cx="3428146" cy="5205472"/>
          </a:xfrm>
          <a:prstGeom prst="rect">
            <a:avLst/>
          </a:prstGeom>
        </p:spPr>
      </p:pic>
      <p:sp>
        <p:nvSpPr>
          <p:cNvPr id="2" name="Title 1"/>
          <p:cNvSpPr>
            <a:spLocks noGrp="1"/>
          </p:cNvSpPr>
          <p:nvPr>
            <p:ph type="title"/>
          </p:nvPr>
        </p:nvSpPr>
        <p:spPr>
          <a:xfrm>
            <a:off x="685347" y="609923"/>
            <a:ext cx="3924676"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4976728" y="743989"/>
            <a:ext cx="3165375"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347" y="2439261"/>
            <a:ext cx="3924676"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a:defRPr/>
            </a:pPr>
            <a:fld id="{8532BAA5-74F2-4F13-BB8C-D5E92A0CC11C}" type="datetimeFigureOut">
              <a:rPr lang="en-US" smtClean="0"/>
            </a:fld>
            <a:endParaRPr lang="en-US" dirty="0"/>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A6FA9F10-C9F9-4001-A50F-B3830494CEE7}" type="slidenum">
              <a:rPr lang="en-US" altLang="en-US" smtClean="0"/>
            </a:fld>
            <a:endParaRPr lang="en-US"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995" y="540085"/>
            <a:ext cx="7656010" cy="3834374"/>
          </a:xfrm>
          <a:prstGeom prst="rect">
            <a:avLst/>
          </a:prstGeom>
        </p:spPr>
      </p:pic>
      <p:sp>
        <p:nvSpPr>
          <p:cNvPr id="2" name="Title 1"/>
          <p:cNvSpPr>
            <a:spLocks noGrp="1"/>
          </p:cNvSpPr>
          <p:nvPr>
            <p:ph type="title"/>
          </p:nvPr>
        </p:nvSpPr>
        <p:spPr>
          <a:xfrm>
            <a:off x="685354" y="4565255"/>
            <a:ext cx="7766495"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26217" y="695010"/>
            <a:ext cx="7285600"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346" y="5108728"/>
            <a:ext cx="776532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a:defRPr/>
            </a:pPr>
            <a:fld id="{72D92431-7A1F-48D0-A9D6-6F47A3B965AD}" type="datetimeFigureOut">
              <a:rPr lang="en-US" smtClean="0"/>
            </a:fld>
            <a:endParaRPr lang="en-US" dirty="0">
              <a:solidFill>
                <a:schemeClr val="tx1">
                  <a:shade val="50000"/>
                </a:schemeClr>
              </a:solidFill>
            </a:endParaRPr>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B8838279-4F48-4705-B1BA-CA993921B5F0}" type="slidenum">
              <a:rPr lang="en-US" altLang="en-US" smtClean="0"/>
            </a:fld>
            <a:endParaRPr lang="en-US" altLang="en-US">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6" y="608437"/>
            <a:ext cx="776532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46" y="4295180"/>
            <a:ext cx="7765322"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a:defRPr/>
            </a:pPr>
            <a:fld id="{72D92431-7A1F-48D0-A9D6-6F47A3B965AD}" type="datetimeFigureOut">
              <a:rPr lang="en-US" smtClean="0"/>
            </a:fld>
            <a:endParaRPr lang="en-US" dirty="0">
              <a:solidFill>
                <a:schemeClr val="tx1">
                  <a:shade val="50000"/>
                </a:schemeClr>
              </a:solidFill>
            </a:endParaRPr>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B8838279-4F48-4705-B1BA-CA993921B5F0}" type="slidenum">
              <a:rPr lang="en-US" altLang="en-US" smtClean="0"/>
            </a:fld>
            <a:endParaRPr lang="en-US" altLang="en-US">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610033"/>
            <a:ext cx="6564224"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4" name="Text Placeholder 3"/>
          <p:cNvSpPr>
            <a:spLocks noGrp="1"/>
          </p:cNvSpPr>
          <p:nvPr>
            <p:ph type="body" sz="half" idx="2"/>
          </p:nvPr>
        </p:nvSpPr>
        <p:spPr>
          <a:xfrm>
            <a:off x="685346" y="4304353"/>
            <a:ext cx="7765322"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a:defRPr/>
            </a:pPr>
            <a:fld id="{72D92431-7A1F-48D0-A9D6-6F47A3B965AD}" type="datetimeFigureOut">
              <a:rPr lang="en-US" smtClean="0"/>
            </a:fld>
            <a:endParaRPr lang="en-US" dirty="0">
              <a:solidFill>
                <a:schemeClr val="tx1">
                  <a:shade val="50000"/>
                </a:schemeClr>
              </a:solidFill>
            </a:endParaRPr>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B8838279-4F48-4705-B1BA-CA993921B5F0}" type="slidenum">
              <a:rPr lang="en-US" altLang="en-US" smtClean="0"/>
            </a:fld>
            <a:endParaRPr lang="en-US" altLang="en-US">
              <a:solidFill>
                <a:srgbClr val="000000"/>
              </a:solidFill>
            </a:endParaRPr>
          </a:p>
        </p:txBody>
      </p:sp>
      <p:sp>
        <p:nvSpPr>
          <p:cNvPr id="11" name="TextBox 10"/>
          <p:cNvSpPr txBox="1"/>
          <p:nvPr/>
        </p:nvSpPr>
        <p:spPr>
          <a:xfrm>
            <a:off x="627459" y="87391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endParaRPr lang="en-US" sz="8000" dirty="0">
              <a:solidFill>
                <a:schemeClr val="tx1"/>
              </a:solidFill>
              <a:effectLst/>
            </a:endParaRPr>
          </a:p>
        </p:txBody>
      </p:sp>
      <p:sp>
        <p:nvSpPr>
          <p:cNvPr id="13" name="TextBox 12"/>
          <p:cNvSpPr txBox="1"/>
          <p:nvPr/>
        </p:nvSpPr>
        <p:spPr>
          <a:xfrm>
            <a:off x="7828359" y="2933245"/>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endParaRPr lang="en-US" sz="8000" dirty="0">
              <a:solidFill>
                <a:schemeClr val="tx1"/>
              </a:solidFill>
              <a:effectLst/>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346" y="2126943"/>
            <a:ext cx="7765322"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39" y="4650556"/>
            <a:ext cx="776414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a:defRPr/>
            </a:pPr>
            <a:fld id="{72D92431-7A1F-48D0-A9D6-6F47A3B965AD}" type="datetimeFigureOut">
              <a:rPr lang="en-US" smtClean="0"/>
            </a:fld>
            <a:endParaRPr lang="en-US" dirty="0">
              <a:solidFill>
                <a:schemeClr val="tx1">
                  <a:shade val="50000"/>
                </a:schemeClr>
              </a:solidFill>
            </a:endParaRPr>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B8838279-4F48-4705-B1BA-CA993921B5F0}" type="slidenum">
              <a:rPr lang="en-US" altLang="en-US" smtClean="0"/>
            </a:fld>
            <a:endParaRPr lang="en-US" altLang="en-US">
              <a:solidFill>
                <a:srgbClr val="000000"/>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346" y="609600"/>
            <a:ext cx="776532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346"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8" name="Text Placeholder 3"/>
          <p:cNvSpPr>
            <a:spLocks noGrp="1"/>
          </p:cNvSpPr>
          <p:nvPr>
            <p:ph type="body" sz="half" idx="15"/>
          </p:nvPr>
        </p:nvSpPr>
        <p:spPr>
          <a:xfrm>
            <a:off x="68534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9" name="Text Placeholder 4"/>
          <p:cNvSpPr>
            <a:spLocks noGrp="1"/>
          </p:cNvSpPr>
          <p:nvPr>
            <p:ph type="body" sz="quarter" idx="3"/>
          </p:nvPr>
        </p:nvSpPr>
        <p:spPr>
          <a:xfrm>
            <a:off x="3335033"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10" name="Text Placeholder 3"/>
          <p:cNvSpPr>
            <a:spLocks noGrp="1"/>
          </p:cNvSpPr>
          <p:nvPr>
            <p:ph type="body" sz="half" idx="16"/>
          </p:nvPr>
        </p:nvSpPr>
        <p:spPr>
          <a:xfrm>
            <a:off x="333107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11" name="Text Placeholder 4"/>
          <p:cNvSpPr>
            <a:spLocks noGrp="1"/>
          </p:cNvSpPr>
          <p:nvPr>
            <p:ph type="body" sz="quarter" idx="13"/>
          </p:nvPr>
        </p:nvSpPr>
        <p:spPr>
          <a:xfrm>
            <a:off x="5974929"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12" name="Text Placeholder 3"/>
          <p:cNvSpPr>
            <a:spLocks noGrp="1"/>
          </p:cNvSpPr>
          <p:nvPr>
            <p:ph type="body" sz="half" idx="17"/>
          </p:nvPr>
        </p:nvSpPr>
        <p:spPr>
          <a:xfrm>
            <a:off x="5974929"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3" name="Date Placeholder 2"/>
          <p:cNvSpPr>
            <a:spLocks noGrp="1"/>
          </p:cNvSpPr>
          <p:nvPr>
            <p:ph type="dt" sz="half" idx="10"/>
          </p:nvPr>
        </p:nvSpPr>
        <p:spPr/>
        <p:txBody>
          <a:bodyPr/>
          <a:lstStyle/>
          <a:p>
            <a:pPr>
              <a:defRPr/>
            </a:pPr>
            <a:fld id="{72D92431-7A1F-48D0-A9D6-6F47A3B965AD}" type="datetimeFigureOut">
              <a:rPr lang="en-US" smtClean="0"/>
            </a:fld>
            <a:endParaRPr lang="en-US" dirty="0">
              <a:solidFill>
                <a:schemeClr val="tx1">
                  <a:shade val="50000"/>
                </a:schemeClr>
              </a:solidFill>
            </a:endParaRPr>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B8838279-4F48-4705-B1BA-CA993921B5F0}" type="slidenum">
              <a:rPr lang="en-US" altLang="en-US" smtClean="0"/>
            </a:fld>
            <a:endParaRPr lang="en-US" altLang="en-US">
              <a:solidFill>
                <a:srgbClr val="000000"/>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239" y="1826045"/>
            <a:ext cx="2529046" cy="1833558"/>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3813" y="1826045"/>
            <a:ext cx="2529046" cy="1833558"/>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1715" y="1826045"/>
            <a:ext cx="2529046" cy="1833558"/>
          </a:xfrm>
          <a:prstGeom prst="rect">
            <a:avLst/>
          </a:prstGeom>
        </p:spPr>
      </p:pic>
      <p:sp>
        <p:nvSpPr>
          <p:cNvPr id="30" name="Title 1"/>
          <p:cNvSpPr>
            <a:spLocks noGrp="1"/>
          </p:cNvSpPr>
          <p:nvPr>
            <p:ph type="title"/>
          </p:nvPr>
        </p:nvSpPr>
        <p:spPr>
          <a:xfrm>
            <a:off x="685346" y="609600"/>
            <a:ext cx="7765322"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5346"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20" name="Picture Placeholder 2"/>
          <p:cNvSpPr>
            <a:spLocks noGrp="1" noChangeAspect="1"/>
          </p:cNvSpPr>
          <p:nvPr>
            <p:ph type="pic" idx="15"/>
          </p:nvPr>
        </p:nvSpPr>
        <p:spPr>
          <a:xfrm>
            <a:off x="763577" y="1938918"/>
            <a:ext cx="2319276"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5346" y="4480369"/>
            <a:ext cx="2475738"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22" name="Text Placeholder 4"/>
          <p:cNvSpPr>
            <a:spLocks noGrp="1"/>
          </p:cNvSpPr>
          <p:nvPr>
            <p:ph type="body" sz="quarter" idx="3"/>
          </p:nvPr>
        </p:nvSpPr>
        <p:spPr>
          <a:xfrm>
            <a:off x="3332091"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23" name="Picture Placeholder 2"/>
          <p:cNvSpPr>
            <a:spLocks noGrp="1" noChangeAspect="1"/>
          </p:cNvSpPr>
          <p:nvPr>
            <p:ph type="pic" idx="21"/>
          </p:nvPr>
        </p:nvSpPr>
        <p:spPr>
          <a:xfrm>
            <a:off x="3409307" y="1939094"/>
            <a:ext cx="2319276"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331075" y="4480368"/>
            <a:ext cx="2476753"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25" name="Text Placeholder 4"/>
          <p:cNvSpPr>
            <a:spLocks noGrp="1"/>
          </p:cNvSpPr>
          <p:nvPr>
            <p:ph type="body" sz="quarter" idx="13"/>
          </p:nvPr>
        </p:nvSpPr>
        <p:spPr>
          <a:xfrm>
            <a:off x="5975023"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26" name="Picture Placeholder 2"/>
          <p:cNvSpPr>
            <a:spLocks noGrp="1" noChangeAspect="1"/>
          </p:cNvSpPr>
          <p:nvPr>
            <p:ph type="pic" idx="22"/>
          </p:nvPr>
        </p:nvSpPr>
        <p:spPr>
          <a:xfrm>
            <a:off x="6056774" y="1934432"/>
            <a:ext cx="2319276"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974929" y="4480366"/>
            <a:ext cx="2475738"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3" name="Date Placeholder 2"/>
          <p:cNvSpPr>
            <a:spLocks noGrp="1"/>
          </p:cNvSpPr>
          <p:nvPr>
            <p:ph type="dt" sz="half" idx="10"/>
          </p:nvPr>
        </p:nvSpPr>
        <p:spPr/>
        <p:txBody>
          <a:bodyPr/>
          <a:lstStyle/>
          <a:p>
            <a:pPr>
              <a:defRPr/>
            </a:pPr>
            <a:fld id="{72D92431-7A1F-48D0-A9D6-6F47A3B965AD}" type="datetimeFigureOut">
              <a:rPr lang="en-US" smtClean="0"/>
            </a:fld>
            <a:endParaRPr lang="en-US" dirty="0">
              <a:solidFill>
                <a:schemeClr val="tx1">
                  <a:shade val="50000"/>
                </a:schemeClr>
              </a:solidFill>
            </a:endParaRPr>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B8838279-4F48-4705-B1BA-CA993921B5F0}" type="slidenum">
              <a:rPr lang="en-US" altLang="en-US" smtClean="0"/>
            </a:fld>
            <a:endParaRPr lang="en-US" altLang="en-US">
              <a:solidFill>
                <a:srgbClr val="000000"/>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2BF51CE0-DC16-44BD-9628-8711B82F4D3D}" type="datetimeFigureOut">
              <a:rPr lang="en-US" smtClean="0"/>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B2171748-8940-4050-8F27-3B097BF2106E}" type="slidenum">
              <a:rPr lang="en-US" altLang="en-US" smtClean="0"/>
            </a:fld>
            <a:endParaRPr lang="en-US"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7302" y="609600"/>
            <a:ext cx="1713365"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85347" y="609600"/>
            <a:ext cx="5937654" cy="5181601"/>
          </a:xfrm>
        </p:spPr>
        <p:txBody>
          <a:bodyPr vert="eaVert" ancho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E1238B94-1ACB-4E15-8FD8-A7092DF073E9}" type="datetimeFigureOut">
              <a:rPr lang="en-US" smtClean="0"/>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714339E6-EC7C-4C44-8223-BAB3776C9A67}" type="slidenum">
              <a:rPr lang="en-US" altLang="en-US" smtClean="0"/>
            </a:fld>
            <a:endParaRPr lang="en-US"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showMasterSp="0">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a:t>Click to edit Master subtitle style</a:t>
            </a:r>
            <a:endParaRPr lang="en-US" dirty="0"/>
          </a:p>
        </p:txBody>
      </p:sp>
      <p:sp>
        <p:nvSpPr>
          <p:cNvPr id="2" name="Date Placeholder 29"/>
          <p:cNvSpPr>
            <a:spLocks noGrp="1"/>
          </p:cNvSpPr>
          <p:nvPr>
            <p:ph type="dt" sz="half" idx="10"/>
          </p:nvPr>
        </p:nvSpPr>
        <p:spPr/>
        <p:txBody>
          <a:bodyPr/>
          <a:lstStyle>
            <a:lvl1pPr>
              <a:defRPr/>
            </a:lvl1pPr>
          </a:lstStyle>
          <a:p>
            <a:pPr>
              <a:defRPr/>
            </a:pPr>
            <a:endParaRPr lang="en-US"/>
          </a:p>
        </p:txBody>
      </p:sp>
      <p:sp>
        <p:nvSpPr>
          <p:cNvPr id="3" name="Footer Placeholder 18"/>
          <p:cNvSpPr>
            <a:spLocks noGrp="1"/>
          </p:cNvSpPr>
          <p:nvPr>
            <p:ph type="ftr" sz="quarter" idx="11"/>
          </p:nvPr>
        </p:nvSpPr>
        <p:spPr/>
        <p:txBody>
          <a:bodyPr/>
          <a:lstStyle>
            <a:lvl1pPr>
              <a:defRPr>
                <a:solidFill>
                  <a:schemeClr val="tx2">
                    <a:shade val="90000"/>
                  </a:schemeClr>
                </a:solidFill>
              </a:defRPr>
            </a:lvl1pPr>
          </a:lstStyle>
          <a:p>
            <a:pPr>
              <a:defRPr/>
            </a:pPr>
            <a:endParaRPr lang="en-US"/>
          </a:p>
        </p:txBody>
      </p:sp>
      <p:sp>
        <p:nvSpPr>
          <p:cNvPr id="4" name="Slide Number Placeholder 26"/>
          <p:cNvSpPr>
            <a:spLocks noGrp="1"/>
          </p:cNvSpPr>
          <p:nvPr>
            <p:ph type="sldNum" sz="quarter" idx="12"/>
          </p:nvPr>
        </p:nvSpPr>
        <p:spPr/>
        <p:txBody>
          <a:bodyPr/>
          <a:lstStyle>
            <a:lvl1pPr>
              <a:defRPr>
                <a:solidFill>
                  <a:srgbClr val="D1EAEE"/>
                </a:solidFill>
              </a:defRPr>
            </a:lvl1pPr>
          </a:lstStyle>
          <a:p>
            <a:fld id="{64138A34-A332-462E-98CE-BE4AFFF8C460}" type="slidenum">
              <a:rPr lang="en-US" altLang="en-US"/>
            </a:fld>
            <a:endParaRPr lang="en-US"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showMasterSp="0">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endParaRPr lang="en-US"/>
          </a:p>
        </p:txBody>
      </p:sp>
      <p:sp>
        <p:nvSpPr>
          <p:cNvPr id="4" name="Date Placeholder 3"/>
          <p:cNvSpPr>
            <a:spLocks noGrp="1"/>
          </p:cNvSpPr>
          <p:nvPr>
            <p:ph type="dt" sz="half" idx="10"/>
          </p:nvPr>
        </p:nvSpPr>
        <p:spPr/>
        <p:txBody>
          <a:bodyPr/>
          <a:lstStyle>
            <a:lvl1pPr>
              <a:defRPr/>
            </a:lvl1pPr>
          </a:lstStyle>
          <a:p>
            <a:pPr>
              <a:defRPr/>
            </a:pPr>
            <a:fld id="{40BF1468-E43A-4188-A88F-433D6CF9545B}" type="datetimeFigureOut">
              <a:rPr lang="en-US"/>
            </a:fld>
            <a:endParaRPr lang="en-US" dirty="0"/>
          </a:p>
        </p:txBody>
      </p:sp>
      <p:sp>
        <p:nvSpPr>
          <p:cNvPr id="5" name="Footer Placeholder 4"/>
          <p:cNvSpPr>
            <a:spLocks noGrp="1"/>
          </p:cNvSpPr>
          <p:nvPr>
            <p:ph type="ftr" sz="quarter" idx="11"/>
          </p:nvPr>
        </p:nvSpPr>
        <p:spPr/>
        <p:txBody>
          <a:bodyPr/>
          <a:lstStyle>
            <a:lvl1pPr>
              <a:defRPr>
                <a:solidFill>
                  <a:schemeClr val="tx2">
                    <a:shade val="90000"/>
                  </a:schemeClr>
                </a:solidFill>
              </a:defRPr>
            </a:lvl1pPr>
          </a:lstStyle>
          <a:p>
            <a:pPr>
              <a:defRPr/>
            </a:pPr>
            <a:endParaRPr lang="en-US"/>
          </a:p>
        </p:txBody>
      </p:sp>
      <p:sp>
        <p:nvSpPr>
          <p:cNvPr id="6" name="Slide Number Placeholder 5"/>
          <p:cNvSpPr>
            <a:spLocks noGrp="1"/>
          </p:cNvSpPr>
          <p:nvPr>
            <p:ph type="sldNum" sz="quarter" idx="12"/>
          </p:nvPr>
        </p:nvSpPr>
        <p:spPr/>
        <p:txBody>
          <a:bodyPr/>
          <a:lstStyle>
            <a:lvl1pPr>
              <a:defRPr>
                <a:solidFill>
                  <a:srgbClr val="D1EAEE"/>
                </a:solidFill>
              </a:defRPr>
            </a:lvl1pPr>
          </a:lstStyle>
          <a:p>
            <a:fld id="{32B41E29-4803-4F03-A989-E33EDCAAC645}" type="slidenum">
              <a:rPr lang="en-US" altLang="en-US"/>
            </a:fld>
            <a:endParaRPr lang="en-US"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showMasterSp="0">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pPr>
              <a:defRPr/>
            </a:pPr>
            <a:fld id="{8D872B53-8812-4EB4-A7FE-951B0E6D3E15}" type="datetimeFigureOut">
              <a:rPr lang="en-US"/>
            </a:fld>
            <a:endParaRPr lang="en-US" dirty="0"/>
          </a:p>
        </p:txBody>
      </p:sp>
      <p:sp>
        <p:nvSpPr>
          <p:cNvPr id="5" name="Footer Placeholder 4"/>
          <p:cNvSpPr>
            <a:spLocks noGrp="1"/>
          </p:cNvSpPr>
          <p:nvPr>
            <p:ph type="ftr" sz="quarter" idx="11"/>
          </p:nvPr>
        </p:nvSpPr>
        <p:spPr/>
        <p:txBody>
          <a:bodyPr/>
          <a:lstStyle>
            <a:lvl1pPr>
              <a:defRPr>
                <a:solidFill>
                  <a:schemeClr val="tx2">
                    <a:shade val="90000"/>
                  </a:schemeClr>
                </a:solidFill>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0E29D6F-2A8C-4060-8FB2-66293BA41927}" type="slidenum">
              <a:rPr lang="en-US" altLang="en-US"/>
            </a:fld>
            <a:endParaRPr lang="en-US"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showMasterSp="0">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endParaRPr lang="en-US"/>
          </a:p>
        </p:txBody>
      </p:sp>
      <p:sp>
        <p:nvSpPr>
          <p:cNvPr id="4" name="Date Placeholder 3"/>
          <p:cNvSpPr>
            <a:spLocks noGrp="1"/>
          </p:cNvSpPr>
          <p:nvPr>
            <p:ph type="dt" sz="half" idx="10"/>
          </p:nvPr>
        </p:nvSpPr>
        <p:spPr/>
        <p:txBody>
          <a:bodyPr/>
          <a:lstStyle>
            <a:lvl1pPr>
              <a:defRPr/>
            </a:lvl1pPr>
          </a:lstStyle>
          <a:p>
            <a:pPr>
              <a:defRPr/>
            </a:pPr>
            <a:fld id="{40BF1468-E43A-4188-A88F-433D6CF9545B}" type="datetimeFigureOut">
              <a:rPr lang="en-US"/>
            </a:fld>
            <a:endParaRPr lang="en-US" dirty="0"/>
          </a:p>
        </p:txBody>
      </p:sp>
      <p:sp>
        <p:nvSpPr>
          <p:cNvPr id="5" name="Footer Placeholder 4"/>
          <p:cNvSpPr>
            <a:spLocks noGrp="1"/>
          </p:cNvSpPr>
          <p:nvPr>
            <p:ph type="ftr" sz="quarter" idx="11"/>
          </p:nvPr>
        </p:nvSpPr>
        <p:spPr/>
        <p:txBody>
          <a:bodyPr/>
          <a:lstStyle>
            <a:lvl1pPr>
              <a:defRPr>
                <a:solidFill>
                  <a:schemeClr val="tx2">
                    <a:shade val="90000"/>
                  </a:schemeClr>
                </a:solidFill>
              </a:defRPr>
            </a:lvl1pPr>
          </a:lstStyle>
          <a:p>
            <a:pPr>
              <a:defRPr/>
            </a:pPr>
            <a:endParaRPr lang="en-US"/>
          </a:p>
        </p:txBody>
      </p:sp>
      <p:sp>
        <p:nvSpPr>
          <p:cNvPr id="6" name="Slide Number Placeholder 5"/>
          <p:cNvSpPr>
            <a:spLocks noGrp="1"/>
          </p:cNvSpPr>
          <p:nvPr>
            <p:ph type="sldNum" sz="quarter" idx="12"/>
          </p:nvPr>
        </p:nvSpPr>
        <p:spPr/>
        <p:txBody>
          <a:bodyPr/>
          <a:lstStyle>
            <a:lvl1pPr>
              <a:defRPr>
                <a:solidFill>
                  <a:srgbClr val="D1EAEE"/>
                </a:solidFill>
              </a:defRPr>
            </a:lvl1pPr>
          </a:lstStyle>
          <a:p>
            <a:fld id="{32B41E29-4803-4F03-A989-E33EDCAAC645}" type="slidenum">
              <a:rPr lang="en-US" altLang="en-US"/>
            </a:fld>
            <a:endParaRPr lang="en-US"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showMasterSp="0">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lvl1pPr>
              <a:defRPr/>
            </a:lvl1pPr>
          </a:lstStyle>
          <a:p>
            <a:pPr>
              <a:defRPr/>
            </a:pPr>
            <a:fld id="{89E73D90-B170-4570-AB41-C0EDFE7B5B18}" type="datetimeFigureOut">
              <a:rPr lang="en-US"/>
            </a:fld>
            <a:endParaRPr lang="en-US" dirty="0"/>
          </a:p>
        </p:txBody>
      </p:sp>
      <p:sp>
        <p:nvSpPr>
          <p:cNvPr id="6" name="Footer Placeholder 5"/>
          <p:cNvSpPr>
            <a:spLocks noGrp="1"/>
          </p:cNvSpPr>
          <p:nvPr>
            <p:ph type="ftr" sz="quarter" idx="11"/>
          </p:nvPr>
        </p:nvSpPr>
        <p:spPr/>
        <p:txBody>
          <a:bodyPr/>
          <a:lstStyle>
            <a:lvl1pPr>
              <a:defRPr>
                <a:solidFill>
                  <a:schemeClr val="tx2">
                    <a:shade val="90000"/>
                  </a:schemeClr>
                </a:solidFill>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75DD2A1B-0409-452A-9E4A-BA7FEC760447}" type="slidenum">
              <a:rPr lang="en-US" altLang="en-US"/>
            </a:fld>
            <a:endParaRPr lang="en-US"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showMasterSp="0">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endParaRPr lang="en-US"/>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endParaRPr lang="en-US"/>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lvl1pPr>
              <a:defRPr/>
            </a:lvl1pPr>
          </a:lstStyle>
          <a:p>
            <a:pPr>
              <a:defRPr/>
            </a:pPr>
            <a:fld id="{612ED31F-B0FC-4680-AC95-54759F05E44F}" type="datetimeFigureOut">
              <a:rPr lang="en-US"/>
            </a:fld>
            <a:endParaRPr lang="en-US" dirty="0"/>
          </a:p>
        </p:txBody>
      </p:sp>
      <p:sp>
        <p:nvSpPr>
          <p:cNvPr id="8" name="Footer Placeholder 7"/>
          <p:cNvSpPr>
            <a:spLocks noGrp="1"/>
          </p:cNvSpPr>
          <p:nvPr>
            <p:ph type="ftr" sz="quarter" idx="11"/>
          </p:nvPr>
        </p:nvSpPr>
        <p:spPr/>
        <p:txBody>
          <a:bodyPr/>
          <a:lstStyle>
            <a:lvl1pPr>
              <a:defRPr>
                <a:solidFill>
                  <a:schemeClr val="tx2">
                    <a:shade val="90000"/>
                  </a:schemeClr>
                </a:solidFill>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fld id="{FC629644-3EFA-4F54-87C6-150DF89DC087}" type="slidenum">
              <a:rPr lang="en-US" altLang="en-US"/>
            </a:fld>
            <a:endParaRPr lang="en-US"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showMasterSp="0">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fld id="{8E49B81E-2741-4317-B024-2706B13729C8}" type="datetimeFigureOut">
              <a:rPr lang="en-US"/>
            </a:fld>
            <a:endParaRPr lang="en-US" dirty="0"/>
          </a:p>
        </p:txBody>
      </p:sp>
      <p:sp>
        <p:nvSpPr>
          <p:cNvPr id="4" name="Footer Placeholder 3"/>
          <p:cNvSpPr>
            <a:spLocks noGrp="1"/>
          </p:cNvSpPr>
          <p:nvPr>
            <p:ph type="ftr" sz="quarter" idx="11"/>
          </p:nvPr>
        </p:nvSpPr>
        <p:spPr/>
        <p:txBody>
          <a:bodyPr/>
          <a:lstStyle>
            <a:lvl1pPr>
              <a:defRPr>
                <a:solidFill>
                  <a:schemeClr val="tx2">
                    <a:shade val="90000"/>
                  </a:schemeClr>
                </a:solidFill>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0DB57FAE-F7D8-4C69-A741-07445255A5C6}" type="slidenum">
              <a:rPr lang="en-US" altLang="en-US"/>
            </a:fld>
            <a:endParaRPr lang="en-US"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showMasterSp="0">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3309BCB7-6F2D-4005-B6F4-07E69E26844F}" type="datetimeFigureOut">
              <a:rPr lang="en-US"/>
            </a:fld>
            <a:endParaRPr lang="en-US" dirty="0"/>
          </a:p>
        </p:txBody>
      </p:sp>
      <p:sp>
        <p:nvSpPr>
          <p:cNvPr id="3" name="Footer Placeholder 2"/>
          <p:cNvSpPr>
            <a:spLocks noGrp="1"/>
          </p:cNvSpPr>
          <p:nvPr>
            <p:ph type="ftr" sz="quarter" idx="11"/>
          </p:nvPr>
        </p:nvSpPr>
        <p:spPr/>
        <p:txBody>
          <a:bodyPr/>
          <a:lstStyle>
            <a:lvl1pPr>
              <a:defRPr>
                <a:solidFill>
                  <a:schemeClr val="tx2">
                    <a:shade val="90000"/>
                  </a:schemeClr>
                </a:solidFill>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fld id="{687BA9D9-47FF-4F32-87CB-9F0D12450AA8}" type="slidenum">
              <a:rPr lang="en-US" altLang="en-US"/>
            </a:fld>
            <a:endParaRPr lang="en-US"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showMasterSp="0">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a:t>Click to edit Master text styles</a:t>
            </a:r>
            <a:endParaRPr lang="en-US"/>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lvl1pPr>
              <a:defRPr/>
            </a:lvl1pPr>
          </a:lstStyle>
          <a:p>
            <a:pPr>
              <a:defRPr/>
            </a:pPr>
            <a:fld id="{16624BC2-3713-42B3-9DE6-C55ABC9105E1}" type="datetimeFigureOut">
              <a:rPr lang="en-US"/>
            </a:fld>
            <a:endParaRPr lang="en-US" dirty="0"/>
          </a:p>
        </p:txBody>
      </p:sp>
      <p:sp>
        <p:nvSpPr>
          <p:cNvPr id="6" name="Footer Placeholder 5"/>
          <p:cNvSpPr>
            <a:spLocks noGrp="1"/>
          </p:cNvSpPr>
          <p:nvPr>
            <p:ph type="ftr" sz="quarter" idx="11"/>
          </p:nvPr>
        </p:nvSpPr>
        <p:spPr/>
        <p:txBody>
          <a:bodyPr/>
          <a:lstStyle>
            <a:lvl1pPr>
              <a:defRPr>
                <a:solidFill>
                  <a:schemeClr val="tx2">
                    <a:shade val="90000"/>
                  </a:schemeClr>
                </a:solidFill>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8FA95D08-9DAD-4F2D-9206-6DD8D965E1B1}" type="slidenum">
              <a:rPr lang="en-US" altLang="en-US"/>
            </a:fld>
            <a:endParaRPr lang="en-US"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showMasterSp="0">
  <p:cSld name="Picture with Caption">
    <p:spTree>
      <p:nvGrpSpPr>
        <p:cNvPr id="1" name=""/>
        <p:cNvGrpSpPr/>
        <p:nvPr/>
      </p:nvGrpSpPr>
      <p:grpSpPr>
        <a:xfrm>
          <a:off x="0" y="0"/>
          <a:ext cx="0" cy="0"/>
          <a:chOff x="0" y="0"/>
          <a:chExt cx="0" cy="0"/>
        </a:xfrm>
      </p:grpSpPr>
      <p:sp>
        <p:nvSpPr>
          <p:cNvPr id="5" name="Snip and Round Single Corner Rectangle 13"/>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7" name="Freeform 15"/>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dirty="0">
              <a:latin typeface="+mn-lt"/>
            </a:endParaRPr>
          </a:p>
        </p:txBody>
      </p:sp>
      <p:sp>
        <p:nvSpPr>
          <p:cNvPr id="8" name="Freeform 16"/>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dirty="0">
              <a:latin typeface="+mn-lt"/>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a:t>Click to edit Master text styles</a:t>
            </a:r>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dirty="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fld id="{8532BAA5-74F2-4F13-BB8C-D5E92A0CC11C}" type="datetimeFigureOut">
              <a:rPr lang="en-US"/>
            </a:fld>
            <a:endParaRPr lang="en-US" dirty="0"/>
          </a:p>
        </p:txBody>
      </p:sp>
      <p:sp>
        <p:nvSpPr>
          <p:cNvPr id="10" name="Footer Placeholder 5"/>
          <p:cNvSpPr>
            <a:spLocks noGrp="1"/>
          </p:cNvSpPr>
          <p:nvPr>
            <p:ph type="ftr" sz="quarter" idx="11"/>
          </p:nvPr>
        </p:nvSpPr>
        <p:spPr/>
        <p:txBody>
          <a:bodyPr/>
          <a:lstStyle>
            <a:lvl1pPr>
              <a:defRPr>
                <a:solidFill>
                  <a:schemeClr val="tx2">
                    <a:shade val="90000"/>
                  </a:schemeClr>
                </a:solidFill>
              </a:defRPr>
            </a:lvl1pPr>
          </a:lstStyle>
          <a:p>
            <a:pPr>
              <a:defRPr/>
            </a:pPr>
            <a:endParaRPr lang="en-US"/>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fld id="{A6FA9F10-C9F9-4001-A50F-B3830494CEE7}" type="slidenum">
              <a:rPr lang="en-US" altLang="en-US"/>
            </a:fld>
            <a:endParaRPr lang="en-US"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showMasterSp="0">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pPr>
              <a:defRPr/>
            </a:pPr>
            <a:fld id="{2BF51CE0-DC16-44BD-9628-8711B82F4D3D}" type="datetimeFigureOut">
              <a:rPr lang="en-US"/>
            </a:fld>
            <a:endParaRPr lang="en-US" dirty="0"/>
          </a:p>
        </p:txBody>
      </p:sp>
      <p:sp>
        <p:nvSpPr>
          <p:cNvPr id="5" name="Footer Placeholder 4"/>
          <p:cNvSpPr>
            <a:spLocks noGrp="1"/>
          </p:cNvSpPr>
          <p:nvPr>
            <p:ph type="ftr" sz="quarter" idx="11"/>
          </p:nvPr>
        </p:nvSpPr>
        <p:spPr/>
        <p:txBody>
          <a:bodyPr/>
          <a:lstStyle>
            <a:lvl1pPr>
              <a:defRPr>
                <a:solidFill>
                  <a:schemeClr val="tx2">
                    <a:shade val="90000"/>
                  </a:schemeClr>
                </a:solidFill>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2171748-8940-4050-8F27-3B097BF2106E}" type="slidenum">
              <a:rPr lang="en-US" altLang="en-US"/>
            </a:fld>
            <a:endParaRPr lang="en-US"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showMasterSp="0">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pPr>
              <a:defRPr/>
            </a:pPr>
            <a:fld id="{E1238B94-1ACB-4E15-8FD8-A7092DF073E9}" type="datetimeFigureOut">
              <a:rPr lang="en-US"/>
            </a:fld>
            <a:endParaRPr lang="en-US" dirty="0"/>
          </a:p>
        </p:txBody>
      </p:sp>
      <p:sp>
        <p:nvSpPr>
          <p:cNvPr id="5" name="Footer Placeholder 4"/>
          <p:cNvSpPr>
            <a:spLocks noGrp="1"/>
          </p:cNvSpPr>
          <p:nvPr>
            <p:ph type="ftr" sz="quarter" idx="11"/>
          </p:nvPr>
        </p:nvSpPr>
        <p:spPr/>
        <p:txBody>
          <a:bodyPr/>
          <a:lstStyle>
            <a:lvl1pPr>
              <a:defRPr>
                <a:solidFill>
                  <a:schemeClr val="tx2">
                    <a:shade val="90000"/>
                  </a:schemeClr>
                </a:solidFill>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14339E6-EC7C-4C44-8223-BAB3776C9A67}" type="slidenum">
              <a:rPr lang="en-US" altLang="en-US"/>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showMasterSp="0">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lvl1pPr>
              <a:defRPr/>
            </a:lvl1pPr>
          </a:lstStyle>
          <a:p>
            <a:pPr>
              <a:defRPr/>
            </a:pPr>
            <a:fld id="{89E73D90-B170-4570-AB41-C0EDFE7B5B18}" type="datetimeFigureOut">
              <a:rPr lang="en-US"/>
            </a:fld>
            <a:endParaRPr lang="en-US" dirty="0"/>
          </a:p>
        </p:txBody>
      </p:sp>
      <p:sp>
        <p:nvSpPr>
          <p:cNvPr id="6" name="Footer Placeholder 5"/>
          <p:cNvSpPr>
            <a:spLocks noGrp="1"/>
          </p:cNvSpPr>
          <p:nvPr>
            <p:ph type="ftr" sz="quarter" idx="11"/>
          </p:nvPr>
        </p:nvSpPr>
        <p:spPr/>
        <p:txBody>
          <a:bodyPr/>
          <a:lstStyle>
            <a:lvl1pPr>
              <a:defRPr>
                <a:solidFill>
                  <a:schemeClr val="tx2">
                    <a:shade val="90000"/>
                  </a:schemeClr>
                </a:solidFill>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75DD2A1B-0409-452A-9E4A-BA7FEC760447}" type="slidenum">
              <a:rPr lang="en-US" altLang="en-US"/>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showMasterSp="0">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endParaRPr lang="en-US"/>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endParaRPr lang="en-US"/>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lvl1pPr>
              <a:defRPr/>
            </a:lvl1pPr>
          </a:lstStyle>
          <a:p>
            <a:pPr>
              <a:defRPr/>
            </a:pPr>
            <a:fld id="{612ED31F-B0FC-4680-AC95-54759F05E44F}" type="datetimeFigureOut">
              <a:rPr lang="en-US"/>
            </a:fld>
            <a:endParaRPr lang="en-US" dirty="0"/>
          </a:p>
        </p:txBody>
      </p:sp>
      <p:sp>
        <p:nvSpPr>
          <p:cNvPr id="8" name="Footer Placeholder 7"/>
          <p:cNvSpPr>
            <a:spLocks noGrp="1"/>
          </p:cNvSpPr>
          <p:nvPr>
            <p:ph type="ftr" sz="quarter" idx="11"/>
          </p:nvPr>
        </p:nvSpPr>
        <p:spPr/>
        <p:txBody>
          <a:bodyPr/>
          <a:lstStyle>
            <a:lvl1pPr>
              <a:defRPr>
                <a:solidFill>
                  <a:schemeClr val="tx2">
                    <a:shade val="90000"/>
                  </a:schemeClr>
                </a:solidFill>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fld id="{FC629644-3EFA-4F54-87C6-150DF89DC087}" type="slidenum">
              <a:rPr lang="en-US" altLang="en-US"/>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showMasterSp="0">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fld id="{8E49B81E-2741-4317-B024-2706B13729C8}" type="datetimeFigureOut">
              <a:rPr lang="en-US"/>
            </a:fld>
            <a:endParaRPr lang="en-US" dirty="0"/>
          </a:p>
        </p:txBody>
      </p:sp>
      <p:sp>
        <p:nvSpPr>
          <p:cNvPr id="4" name="Footer Placeholder 3"/>
          <p:cNvSpPr>
            <a:spLocks noGrp="1"/>
          </p:cNvSpPr>
          <p:nvPr>
            <p:ph type="ftr" sz="quarter" idx="11"/>
          </p:nvPr>
        </p:nvSpPr>
        <p:spPr/>
        <p:txBody>
          <a:bodyPr/>
          <a:lstStyle>
            <a:lvl1pPr>
              <a:defRPr>
                <a:solidFill>
                  <a:schemeClr val="tx2">
                    <a:shade val="90000"/>
                  </a:schemeClr>
                </a:solidFill>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0DB57FAE-F7D8-4C69-A741-07445255A5C6}" type="slidenum">
              <a:rPr lang="en-US" altLang="en-US"/>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showMasterSp="0">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3309BCB7-6F2D-4005-B6F4-07E69E26844F}" type="datetimeFigureOut">
              <a:rPr lang="en-US"/>
            </a:fld>
            <a:endParaRPr lang="en-US" dirty="0"/>
          </a:p>
        </p:txBody>
      </p:sp>
      <p:sp>
        <p:nvSpPr>
          <p:cNvPr id="3" name="Footer Placeholder 2"/>
          <p:cNvSpPr>
            <a:spLocks noGrp="1"/>
          </p:cNvSpPr>
          <p:nvPr>
            <p:ph type="ftr" sz="quarter" idx="11"/>
          </p:nvPr>
        </p:nvSpPr>
        <p:spPr/>
        <p:txBody>
          <a:bodyPr/>
          <a:lstStyle>
            <a:lvl1pPr>
              <a:defRPr>
                <a:solidFill>
                  <a:schemeClr val="tx2">
                    <a:shade val="90000"/>
                  </a:schemeClr>
                </a:solidFill>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fld id="{687BA9D9-47FF-4F32-87CB-9F0D12450AA8}" type="slidenum">
              <a:rPr lang="en-US" altLang="en-US"/>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showMasterSp="0">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a:t>Click to edit Master text styles</a:t>
            </a:r>
            <a:endParaRPr lang="en-US"/>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lvl1pPr>
              <a:defRPr/>
            </a:lvl1pPr>
          </a:lstStyle>
          <a:p>
            <a:pPr>
              <a:defRPr/>
            </a:pPr>
            <a:fld id="{16624BC2-3713-42B3-9DE6-C55ABC9105E1}" type="datetimeFigureOut">
              <a:rPr lang="en-US"/>
            </a:fld>
            <a:endParaRPr lang="en-US" dirty="0"/>
          </a:p>
        </p:txBody>
      </p:sp>
      <p:sp>
        <p:nvSpPr>
          <p:cNvPr id="6" name="Footer Placeholder 5"/>
          <p:cNvSpPr>
            <a:spLocks noGrp="1"/>
          </p:cNvSpPr>
          <p:nvPr>
            <p:ph type="ftr" sz="quarter" idx="11"/>
          </p:nvPr>
        </p:nvSpPr>
        <p:spPr/>
        <p:txBody>
          <a:bodyPr/>
          <a:lstStyle>
            <a:lvl1pPr>
              <a:defRPr>
                <a:solidFill>
                  <a:schemeClr val="tx2">
                    <a:shade val="90000"/>
                  </a:schemeClr>
                </a:solidFill>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8FA95D08-9DAD-4F2D-9206-6DD8D965E1B1}" type="slidenum">
              <a:rPr lang="en-US" altLang="en-US"/>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showMasterSp="0">
  <p:cSld name="Picture with Caption">
    <p:spTree>
      <p:nvGrpSpPr>
        <p:cNvPr id="1" name=""/>
        <p:cNvGrpSpPr/>
        <p:nvPr/>
      </p:nvGrpSpPr>
      <p:grpSpPr>
        <a:xfrm>
          <a:off x="0" y="0"/>
          <a:ext cx="0" cy="0"/>
          <a:chOff x="0" y="0"/>
          <a:chExt cx="0" cy="0"/>
        </a:xfrm>
      </p:grpSpPr>
      <p:sp>
        <p:nvSpPr>
          <p:cNvPr id="5" name="Snip and Round Single Corner Rectangle 13"/>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7" name="Freeform 15"/>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dirty="0">
              <a:latin typeface="+mn-lt"/>
            </a:endParaRPr>
          </a:p>
        </p:txBody>
      </p:sp>
      <p:sp>
        <p:nvSpPr>
          <p:cNvPr id="8" name="Freeform 16"/>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dirty="0">
              <a:latin typeface="+mn-lt"/>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a:t>Click to edit Master text styles</a:t>
            </a:r>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dirty="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fld id="{8532BAA5-74F2-4F13-BB8C-D5E92A0CC11C}" type="datetimeFigureOut">
              <a:rPr lang="en-US"/>
            </a:fld>
            <a:endParaRPr lang="en-US" dirty="0"/>
          </a:p>
        </p:txBody>
      </p:sp>
      <p:sp>
        <p:nvSpPr>
          <p:cNvPr id="10" name="Footer Placeholder 5"/>
          <p:cNvSpPr>
            <a:spLocks noGrp="1"/>
          </p:cNvSpPr>
          <p:nvPr>
            <p:ph type="ftr" sz="quarter" idx="11"/>
          </p:nvPr>
        </p:nvSpPr>
        <p:spPr/>
        <p:txBody>
          <a:bodyPr/>
          <a:lstStyle>
            <a:lvl1pPr>
              <a:defRPr>
                <a:solidFill>
                  <a:schemeClr val="tx2">
                    <a:shade val="90000"/>
                  </a:schemeClr>
                </a:solidFill>
              </a:defRPr>
            </a:lvl1pPr>
          </a:lstStyle>
          <a:p>
            <a:pPr>
              <a:defRPr/>
            </a:pPr>
            <a:endParaRPr lang="en-US"/>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fld id="{A6FA9F10-C9F9-4001-A50F-B3830494CEE7}" type="slidenum">
              <a:rPr lang="en-US" altLang="en-US"/>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3.png"/><Relationship Id="rId12" Type="http://schemas.openxmlformats.org/officeDocument/2006/relationships/image" Target="../media/image2.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9" Type="http://schemas.openxmlformats.org/officeDocument/2006/relationships/theme" Target="../theme/theme2.xml"/><Relationship Id="rId18" Type="http://schemas.openxmlformats.org/officeDocument/2006/relationships/image" Target="../media/image3.png"/><Relationship Id="rId17" Type="http://schemas.openxmlformats.org/officeDocument/2006/relationships/slideLayout" Target="../slideLayouts/slideLayout28.xml"/><Relationship Id="rId16" Type="http://schemas.openxmlformats.org/officeDocument/2006/relationships/slideLayout" Target="../slideLayouts/slideLayout27.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7.xml"/><Relationship Id="rId8" Type="http://schemas.openxmlformats.org/officeDocument/2006/relationships/slideLayout" Target="../slideLayouts/slideLayout36.xml"/><Relationship Id="rId7" Type="http://schemas.openxmlformats.org/officeDocument/2006/relationships/slideLayout" Target="../slideLayouts/slideLayout35.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 Id="rId3" Type="http://schemas.openxmlformats.org/officeDocument/2006/relationships/slideLayout" Target="../slideLayouts/slideLayout31.xml"/><Relationship Id="rId2" Type="http://schemas.openxmlformats.org/officeDocument/2006/relationships/slideLayout" Target="../slideLayouts/slideLayout30.xml"/><Relationship Id="rId14" Type="http://schemas.openxmlformats.org/officeDocument/2006/relationships/theme" Target="../theme/theme3.xml"/><Relationship Id="rId13" Type="http://schemas.openxmlformats.org/officeDocument/2006/relationships/image" Target="../media/image3.png"/><Relationship Id="rId12" Type="http://schemas.openxmlformats.org/officeDocument/2006/relationships/image" Target="../media/image2.jpeg"/><Relationship Id="rId11" Type="http://schemas.openxmlformats.org/officeDocument/2006/relationships/slideLayout" Target="../slideLayouts/slideLayout39.xml"/><Relationship Id="rId10" Type="http://schemas.openxmlformats.org/officeDocument/2006/relationships/slideLayout" Target="../slideLayouts/slideLayout38.xml"/><Relationship Id="rId1"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7" name="Freeform 6"/>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dirty="0">
              <a:latin typeface="+mn-lt"/>
            </a:endParaRPr>
          </a:p>
        </p:txBody>
      </p:sp>
      <p:sp>
        <p:nvSpPr>
          <p:cNvPr id="8" name="Freeform 7"/>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dirty="0">
              <a:latin typeface="+mn-lt"/>
            </a:endParaRPr>
          </a:p>
        </p:txBody>
      </p:sp>
      <p:sp>
        <p:nvSpPr>
          <p:cNvPr id="1028" name="Title Placeholder 8"/>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lstStyle/>
          <a:p>
            <a:pPr lvl="0"/>
            <a:r>
              <a:rPr lang="en-US" altLang="en-US"/>
              <a:t>Click to edit Master title style</a:t>
            </a:r>
            <a:endParaRPr lang="en-US" altLang="en-US"/>
          </a:p>
        </p:txBody>
      </p:sp>
      <p:sp>
        <p:nvSpPr>
          <p:cNvPr id="1029" name="Text Placeholder 29"/>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fld id="{72D92431-7A1F-48D0-A9D6-6F47A3B965AD}" type="datetimeFigureOut">
              <a:rPr lang="en-US"/>
            </a:fld>
            <a:endParaRPr lang="en-US" dirty="0">
              <a:solidFill>
                <a:schemeClr val="tx1">
                  <a:shade val="50000"/>
                </a:scheme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1">
                    <a:shade val="50000"/>
                  </a:schemeClr>
                </a:solidFill>
              </a:defRPr>
            </a:lvl1pPr>
          </a:lstStyle>
          <a:p>
            <a:pPr>
              <a:defRPr/>
            </a:pPr>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wrap="square" lIns="0" tIns="0" rIns="0" bIns="0" numCol="1" anchor="b" anchorCtr="0" compatLnSpc="1"/>
          <a:lstStyle>
            <a:lvl1pPr algn="r" eaLnBrk="1" hangingPunct="1">
              <a:defRPr sz="1200">
                <a:solidFill>
                  <a:srgbClr val="045C75"/>
                </a:solidFill>
              </a:defRPr>
            </a:lvl1pPr>
          </a:lstStyle>
          <a:p>
            <a:fld id="{B8838279-4F48-4705-B1BA-CA993921B5F0}" type="slidenum">
              <a:rPr lang="en-US" altLang="en-US"/>
            </a:fld>
            <a:endParaRPr lang="en-US" altLang="en-US">
              <a:solidFill>
                <a:srgbClr val="000000"/>
              </a:solidFill>
            </a:endParaRPr>
          </a:p>
        </p:txBody>
      </p:sp>
      <p:grpSp>
        <p:nvGrpSpPr>
          <p:cNvPr id="1033" name="Group 1"/>
          <p:cNvGrpSpPr/>
          <p:nvPr/>
        </p:nvGrpSpPr>
        <p:grpSpPr bwMode="auto">
          <a:xfrm>
            <a:off x="-19050" y="203200"/>
            <a:ext cx="9180513" cy="647700"/>
            <a:chOff x="-19045" y="216550"/>
            <a:chExt cx="9180548" cy="649224"/>
          </a:xfrm>
        </p:grpSpPr>
        <p:sp>
          <p:nvSpPr>
            <p:cNvPr id="12" name="Freeform 11"/>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dirty="0"/>
            </a:p>
          </p:txBody>
        </p:sp>
        <p:sp>
          <p:nvSpPr>
            <p:cNvPr id="13" name="Freeform 12"/>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dirty="0"/>
            </a:p>
          </p:txBody>
        </p:sp>
      </p:grpSp>
      <p:pic>
        <p:nvPicPr>
          <p:cNvPr id="1034" name="Picture 20" descr="David-lion2"/>
          <p:cNvPicPr>
            <a:picLocks noChangeAspect="1" noChangeArrowheads="1"/>
          </p:cNvPicPr>
          <p:nvPr userDrawn="1"/>
        </p:nvPicPr>
        <p:blipFill>
          <a:blip r:embed="rId13">
            <a:grayscl/>
            <a:lum bright="48000" contrast="-50000"/>
            <a:extLst>
              <a:ext uri="{28A0092B-C50C-407E-A947-70E740481C1C}">
                <a14:useLocalDpi xmlns:a14="http://schemas.microsoft.com/office/drawing/2010/main" val="0"/>
              </a:ext>
            </a:extLst>
          </a:blip>
          <a:srcRect/>
          <a:stretch>
            <a:fillRect/>
          </a:stretch>
        </p:blipFill>
        <p:spPr bwMode="auto">
          <a:xfrm>
            <a:off x="1905000" y="1905000"/>
            <a:ext cx="5257800" cy="464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anose="020F0502020204030204" pitchFamily="34" charset="0"/>
        </a:defRPr>
      </a:lvl2pPr>
      <a:lvl3pPr algn="l" rtl="0" eaLnBrk="0" fontAlgn="base" hangingPunct="0">
        <a:spcBef>
          <a:spcPct val="0"/>
        </a:spcBef>
        <a:spcAft>
          <a:spcPct val="0"/>
        </a:spcAft>
        <a:defRPr sz="5000">
          <a:solidFill>
            <a:schemeClr val="tx2"/>
          </a:solidFill>
          <a:latin typeface="Calibri" panose="020F0502020204030204" pitchFamily="34" charset="0"/>
        </a:defRPr>
      </a:lvl3pPr>
      <a:lvl4pPr algn="l" rtl="0" eaLnBrk="0" fontAlgn="base" hangingPunct="0">
        <a:spcBef>
          <a:spcPct val="0"/>
        </a:spcBef>
        <a:spcAft>
          <a:spcPct val="0"/>
        </a:spcAft>
        <a:defRPr sz="5000">
          <a:solidFill>
            <a:schemeClr val="tx2"/>
          </a:solidFill>
          <a:latin typeface="Calibri" panose="020F0502020204030204" pitchFamily="34" charset="0"/>
        </a:defRPr>
      </a:lvl4pPr>
      <a:lvl5pPr algn="l" rtl="0" eaLnBrk="0" fontAlgn="base" hangingPunct="0">
        <a:spcBef>
          <a:spcPct val="0"/>
        </a:spcBef>
        <a:spcAft>
          <a:spcPct val="0"/>
        </a:spcAft>
        <a:defRPr sz="5000">
          <a:solidFill>
            <a:schemeClr val="tx2"/>
          </a:solidFill>
          <a:latin typeface="Calibri" panose="020F0502020204030204" pitchFamily="34" charset="0"/>
        </a:defRPr>
      </a:lvl5pPr>
      <a:lvl6pPr marL="457200" algn="l" rtl="0" fontAlgn="base">
        <a:spcBef>
          <a:spcPct val="0"/>
        </a:spcBef>
        <a:spcAft>
          <a:spcPct val="0"/>
        </a:spcAft>
        <a:defRPr sz="5000">
          <a:solidFill>
            <a:schemeClr val="tx2"/>
          </a:solidFill>
          <a:latin typeface="Calibri" panose="020F0502020204030204" pitchFamily="34" charset="0"/>
        </a:defRPr>
      </a:lvl6pPr>
      <a:lvl7pPr marL="914400" algn="l" rtl="0" fontAlgn="base">
        <a:spcBef>
          <a:spcPct val="0"/>
        </a:spcBef>
        <a:spcAft>
          <a:spcPct val="0"/>
        </a:spcAft>
        <a:defRPr sz="5000">
          <a:solidFill>
            <a:schemeClr val="tx2"/>
          </a:solidFill>
          <a:latin typeface="Calibri" panose="020F0502020204030204" pitchFamily="34" charset="0"/>
        </a:defRPr>
      </a:lvl7pPr>
      <a:lvl8pPr marL="1371600" algn="l" rtl="0" fontAlgn="base">
        <a:spcBef>
          <a:spcPct val="0"/>
        </a:spcBef>
        <a:spcAft>
          <a:spcPct val="0"/>
        </a:spcAft>
        <a:defRPr sz="5000">
          <a:solidFill>
            <a:schemeClr val="tx2"/>
          </a:solidFill>
          <a:latin typeface="Calibri" panose="020F0502020204030204" pitchFamily="34" charset="0"/>
        </a:defRPr>
      </a:lvl8pPr>
      <a:lvl9pPr marL="1828800" algn="l" rtl="0" fontAlgn="base">
        <a:spcBef>
          <a:spcPct val="0"/>
        </a:spcBef>
        <a:spcAft>
          <a:spcPct val="0"/>
        </a:spcAft>
        <a:defRPr sz="5000">
          <a:solidFill>
            <a:schemeClr val="tx2"/>
          </a:solidFill>
          <a:latin typeface="Calibri" panose="020F0502020204030204"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n-ea"/>
          <a:cs typeface="+mn-cs"/>
        </a:defRPr>
      </a:lvl1pPr>
      <a:lvl2pPr marL="640080" indent="-246380" algn="l" rtl="0" eaLnBrk="0" fontAlgn="base" hangingPunct="0">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380" algn="l" rtl="0" eaLnBrk="0" fontAlgn="base" hangingPunct="0">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anose="05020102010507070707" pitchFamily="18" charset="2"/>
        <a:buChar char=""/>
        <a:defRPr sz="2000" kern="1200">
          <a:solidFill>
            <a:schemeClr val="tx1"/>
          </a:solidFill>
          <a:latin typeface="+mn-lt"/>
          <a:ea typeface="+mn-ea"/>
          <a:cs typeface="+mn-cs"/>
        </a:defRPr>
      </a:lvl4pPr>
      <a:lvl5pPr marL="1462405" indent="-209550" algn="l" rtl="0" eaLnBrk="0" fontAlgn="base" hangingPunct="0">
        <a:spcBef>
          <a:spcPct val="20000"/>
        </a:spcBef>
        <a:spcAft>
          <a:spcPct val="0"/>
        </a:spcAft>
        <a:buClr>
          <a:srgbClr val="10CF9B"/>
        </a:buClr>
        <a:buSzPct val="65000"/>
        <a:buFont typeface="Wingdings 2" panose="05020102010507070707" pitchFamily="18" charset="2"/>
        <a:buChar char=""/>
        <a:defRPr sz="2000" kern="1200">
          <a:solidFill>
            <a:schemeClr val="tx1"/>
          </a:solidFill>
          <a:latin typeface="+mn-lt"/>
          <a:ea typeface="+mn-ea"/>
          <a:cs typeface="+mn-cs"/>
        </a:defRPr>
      </a:lvl5pPr>
      <a:lvl6pPr marL="1737360" indent="-210185"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6" y="609600"/>
            <a:ext cx="776532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346" y="1732450"/>
            <a:ext cx="776532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5759052" y="5883276"/>
            <a:ext cx="20574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pPr>
              <a:defRPr/>
            </a:pPr>
            <a:fld id="{72D92431-7A1F-48D0-A9D6-6F47A3B965AD}" type="datetimeFigureOut">
              <a:rPr lang="en-US" smtClean="0"/>
            </a:fld>
            <a:endParaRPr lang="en-US" dirty="0">
              <a:solidFill>
                <a:schemeClr val="tx1">
                  <a:shade val="50000"/>
                </a:schemeClr>
              </a:solidFill>
            </a:endParaRPr>
          </a:p>
        </p:txBody>
      </p:sp>
      <p:sp>
        <p:nvSpPr>
          <p:cNvPr id="5" name="Footer Placeholder 4"/>
          <p:cNvSpPr>
            <a:spLocks noGrp="1"/>
          </p:cNvSpPr>
          <p:nvPr>
            <p:ph type="ftr" sz="quarter" idx="3"/>
          </p:nvPr>
        </p:nvSpPr>
        <p:spPr>
          <a:xfrm>
            <a:off x="685347" y="5883276"/>
            <a:ext cx="5004649"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pPr>
              <a:defRPr/>
            </a:pPr>
            <a:endParaRPr lang="en-US"/>
          </a:p>
        </p:txBody>
      </p:sp>
      <p:sp>
        <p:nvSpPr>
          <p:cNvPr id="6" name="Slide Number Placeholder 5"/>
          <p:cNvSpPr>
            <a:spLocks noGrp="1"/>
          </p:cNvSpPr>
          <p:nvPr>
            <p:ph type="sldNum" sz="quarter" idx="4"/>
          </p:nvPr>
        </p:nvSpPr>
        <p:spPr>
          <a:xfrm>
            <a:off x="7885509" y="5883276"/>
            <a:ext cx="565159"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B8838279-4F48-4705-B1BA-CA993921B5F0}" type="slidenum">
              <a:rPr lang="en-US" altLang="en-US" smtClean="0"/>
            </a:fld>
            <a:endParaRPr lang="en-US" altLang="en-US">
              <a:solidFill>
                <a:srgbClr val="000000"/>
              </a:solidFill>
            </a:endParaRPr>
          </a:p>
        </p:txBody>
      </p:sp>
      <p:pic>
        <p:nvPicPr>
          <p:cNvPr id="7" name="Picture 20" descr="David-lion2"/>
          <p:cNvPicPr>
            <a:picLocks noChangeAspect="1" noChangeArrowheads="1"/>
          </p:cNvPicPr>
          <p:nvPr userDrawn="1"/>
        </p:nvPicPr>
        <p:blipFill>
          <a:blip r:embed="rId18">
            <a:grayscl/>
            <a:lum bright="48000" contrast="-50000"/>
            <a:extLst>
              <a:ext uri="{28A0092B-C50C-407E-A947-70E740481C1C}">
                <a14:useLocalDpi xmlns:a14="http://schemas.microsoft.com/office/drawing/2010/main" val="0"/>
              </a:ext>
            </a:extLst>
          </a:blip>
          <a:srcRect/>
          <a:stretch>
            <a:fillRect/>
          </a:stretch>
        </p:blipFill>
        <p:spPr bwMode="auto">
          <a:xfrm>
            <a:off x="1905000" y="1905000"/>
            <a:ext cx="5257800" cy="464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panose="020B0603020202020204"/>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70" algn="l" defTabSz="457200" rtl="0" eaLnBrk="1" latinLnBrk="0" hangingPunct="1">
        <a:spcBef>
          <a:spcPct val="20000"/>
        </a:spcBef>
        <a:spcAft>
          <a:spcPts val="600"/>
        </a:spcAft>
        <a:buClr>
          <a:schemeClr val="tx2"/>
        </a:buClr>
        <a:buSzPct val="70000"/>
        <a:buFont typeface="Wingdings 2" panose="05020102010507070707" pitchFamily="18"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90" indent="-269875" algn="l" defTabSz="457200" rtl="0" eaLnBrk="1" latinLnBrk="0" hangingPunct="1">
        <a:spcBef>
          <a:spcPct val="20000"/>
        </a:spcBef>
        <a:spcAft>
          <a:spcPts val="600"/>
        </a:spcAft>
        <a:buClr>
          <a:schemeClr val="tx2"/>
        </a:buClr>
        <a:buSzPct val="70000"/>
        <a:buFont typeface="Wingdings 2" panose="05020102010507070707" pitchFamily="18"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160" indent="-215900" algn="l" defTabSz="457200" rtl="0" eaLnBrk="1" latinLnBrk="0" hangingPunct="1">
        <a:spcBef>
          <a:spcPct val="20000"/>
        </a:spcBef>
        <a:spcAft>
          <a:spcPts val="600"/>
        </a:spcAft>
        <a:buClr>
          <a:schemeClr val="tx2"/>
        </a:buClr>
        <a:buSzPct val="70000"/>
        <a:buFont typeface="Wingdings 2" panose="05020102010507070707" pitchFamily="18"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205" indent="-215900" algn="l" defTabSz="457200" rtl="0" eaLnBrk="1" latinLnBrk="0" hangingPunct="1">
        <a:spcBef>
          <a:spcPct val="20000"/>
        </a:spcBef>
        <a:spcAft>
          <a:spcPts val="600"/>
        </a:spcAft>
        <a:buClr>
          <a:schemeClr val="tx2"/>
        </a:buClr>
        <a:buSzPct val="70000"/>
        <a:buFont typeface="Wingdings 2" panose="05020102010507070707" pitchFamily="18"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3860" indent="-215900" algn="l" defTabSz="457200" rtl="0" eaLnBrk="1" latinLnBrk="0" hangingPunct="1">
        <a:spcBef>
          <a:spcPct val="20000"/>
        </a:spcBef>
        <a:spcAft>
          <a:spcPts val="600"/>
        </a:spcAft>
        <a:buClr>
          <a:schemeClr val="tx2"/>
        </a:buClr>
        <a:buSzPct val="70000"/>
        <a:buFont typeface="Wingdings 2" panose="05020102010507070707" pitchFamily="18"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855" indent="-228600" algn="l" defTabSz="457200" rtl="0" eaLnBrk="1" latinLnBrk="0" hangingPunct="1">
        <a:spcBef>
          <a:spcPct val="20000"/>
        </a:spcBef>
        <a:spcAft>
          <a:spcPts val="600"/>
        </a:spcAft>
        <a:buClr>
          <a:schemeClr val="tx2"/>
        </a:buClr>
        <a:buSzPct val="70000"/>
        <a:buFont typeface="Wingdings 2" panose="05020102010507070707" pitchFamily="18"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570" indent="-228600" algn="l" defTabSz="457200" rtl="0" eaLnBrk="1" latinLnBrk="0" hangingPunct="1">
        <a:spcBef>
          <a:spcPct val="20000"/>
        </a:spcBef>
        <a:spcAft>
          <a:spcPts val="600"/>
        </a:spcAft>
        <a:buClr>
          <a:schemeClr val="tx2"/>
        </a:buClr>
        <a:buSzPct val="70000"/>
        <a:buFont typeface="Wingdings 2" panose="05020102010507070707" pitchFamily="18"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8920" indent="-228600" algn="l" defTabSz="457200" rtl="0" eaLnBrk="1" latinLnBrk="0" hangingPunct="1">
        <a:spcBef>
          <a:spcPct val="20000"/>
        </a:spcBef>
        <a:spcAft>
          <a:spcPts val="600"/>
        </a:spcAft>
        <a:buClr>
          <a:schemeClr val="tx2"/>
        </a:buClr>
        <a:buSzPct val="70000"/>
        <a:buFont typeface="Wingdings 2" panose="05020102010507070707" pitchFamily="18"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420" indent="-228600" algn="l" defTabSz="457200" rtl="0" eaLnBrk="1" latinLnBrk="0" hangingPunct="1">
        <a:spcBef>
          <a:spcPct val="20000"/>
        </a:spcBef>
        <a:spcAft>
          <a:spcPts val="600"/>
        </a:spcAft>
        <a:buClr>
          <a:schemeClr val="tx2"/>
        </a:buClr>
        <a:buSzPct val="70000"/>
        <a:buFont typeface="Wingdings 2" panose="05020102010507070707" pitchFamily="18"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7" name="Freeform 6"/>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dirty="0">
              <a:latin typeface="+mn-lt"/>
            </a:endParaRPr>
          </a:p>
        </p:txBody>
      </p:sp>
      <p:sp>
        <p:nvSpPr>
          <p:cNvPr id="8" name="Freeform 7"/>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dirty="0">
              <a:latin typeface="+mn-lt"/>
            </a:endParaRPr>
          </a:p>
        </p:txBody>
      </p:sp>
      <p:sp>
        <p:nvSpPr>
          <p:cNvPr id="1028" name="Title Placeholder 8"/>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lstStyle/>
          <a:p>
            <a:pPr lvl="0"/>
            <a:r>
              <a:rPr lang="en-US" altLang="en-US"/>
              <a:t>Click to edit Master title style</a:t>
            </a:r>
            <a:endParaRPr lang="en-US" altLang="en-US"/>
          </a:p>
        </p:txBody>
      </p:sp>
      <p:sp>
        <p:nvSpPr>
          <p:cNvPr id="1029" name="Text Placeholder 29"/>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fld id="{72D92431-7A1F-48D0-A9D6-6F47A3B965AD}" type="datetimeFigureOut">
              <a:rPr lang="en-US"/>
            </a:fld>
            <a:endParaRPr lang="en-US" dirty="0">
              <a:solidFill>
                <a:schemeClr val="tx1">
                  <a:shade val="50000"/>
                </a:scheme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1">
                    <a:shade val="50000"/>
                  </a:schemeClr>
                </a:solidFill>
              </a:defRPr>
            </a:lvl1pPr>
          </a:lstStyle>
          <a:p>
            <a:pPr>
              <a:defRPr/>
            </a:pPr>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wrap="square" lIns="0" tIns="0" rIns="0" bIns="0" numCol="1" anchor="b" anchorCtr="0" compatLnSpc="1"/>
          <a:lstStyle>
            <a:lvl1pPr algn="r" eaLnBrk="1" hangingPunct="1">
              <a:defRPr sz="1200">
                <a:solidFill>
                  <a:srgbClr val="045C75"/>
                </a:solidFill>
              </a:defRPr>
            </a:lvl1pPr>
          </a:lstStyle>
          <a:p>
            <a:fld id="{B8838279-4F48-4705-B1BA-CA993921B5F0}" type="slidenum">
              <a:rPr lang="en-US" altLang="en-US"/>
            </a:fld>
            <a:endParaRPr lang="en-US" altLang="en-US">
              <a:solidFill>
                <a:srgbClr val="000000"/>
              </a:solidFill>
            </a:endParaRPr>
          </a:p>
        </p:txBody>
      </p:sp>
      <p:grpSp>
        <p:nvGrpSpPr>
          <p:cNvPr id="1033" name="Group 1"/>
          <p:cNvGrpSpPr/>
          <p:nvPr/>
        </p:nvGrpSpPr>
        <p:grpSpPr bwMode="auto">
          <a:xfrm>
            <a:off x="-19050" y="203200"/>
            <a:ext cx="9180513" cy="647700"/>
            <a:chOff x="-19045" y="216550"/>
            <a:chExt cx="9180548" cy="649224"/>
          </a:xfrm>
        </p:grpSpPr>
        <p:sp>
          <p:nvSpPr>
            <p:cNvPr id="12" name="Freeform 11"/>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dirty="0"/>
            </a:p>
          </p:txBody>
        </p:sp>
        <p:sp>
          <p:nvSpPr>
            <p:cNvPr id="13" name="Freeform 12"/>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dirty="0"/>
            </a:p>
          </p:txBody>
        </p:sp>
      </p:grpSp>
      <p:pic>
        <p:nvPicPr>
          <p:cNvPr id="1034" name="Picture 20" descr="David-lion2"/>
          <p:cNvPicPr>
            <a:picLocks noChangeAspect="1" noChangeArrowheads="1"/>
          </p:cNvPicPr>
          <p:nvPr userDrawn="1"/>
        </p:nvPicPr>
        <p:blipFill>
          <a:blip r:embed="rId13">
            <a:grayscl/>
            <a:lum bright="48000" contrast="-50000"/>
            <a:extLst>
              <a:ext uri="{28A0092B-C50C-407E-A947-70E740481C1C}">
                <a14:useLocalDpi xmlns:a14="http://schemas.microsoft.com/office/drawing/2010/main" val="0"/>
              </a:ext>
            </a:extLst>
          </a:blip>
          <a:srcRect/>
          <a:stretch>
            <a:fillRect/>
          </a:stretch>
        </p:blipFill>
        <p:spPr bwMode="auto">
          <a:xfrm>
            <a:off x="1905000" y="1905000"/>
            <a:ext cx="5257800" cy="464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anose="020F0502020204030204" pitchFamily="34" charset="0"/>
        </a:defRPr>
      </a:lvl2pPr>
      <a:lvl3pPr algn="l" rtl="0" eaLnBrk="0" fontAlgn="base" hangingPunct="0">
        <a:spcBef>
          <a:spcPct val="0"/>
        </a:spcBef>
        <a:spcAft>
          <a:spcPct val="0"/>
        </a:spcAft>
        <a:defRPr sz="5000">
          <a:solidFill>
            <a:schemeClr val="tx2"/>
          </a:solidFill>
          <a:latin typeface="Calibri" panose="020F0502020204030204" pitchFamily="34" charset="0"/>
        </a:defRPr>
      </a:lvl3pPr>
      <a:lvl4pPr algn="l" rtl="0" eaLnBrk="0" fontAlgn="base" hangingPunct="0">
        <a:spcBef>
          <a:spcPct val="0"/>
        </a:spcBef>
        <a:spcAft>
          <a:spcPct val="0"/>
        </a:spcAft>
        <a:defRPr sz="5000">
          <a:solidFill>
            <a:schemeClr val="tx2"/>
          </a:solidFill>
          <a:latin typeface="Calibri" panose="020F0502020204030204" pitchFamily="34" charset="0"/>
        </a:defRPr>
      </a:lvl4pPr>
      <a:lvl5pPr algn="l" rtl="0" eaLnBrk="0" fontAlgn="base" hangingPunct="0">
        <a:spcBef>
          <a:spcPct val="0"/>
        </a:spcBef>
        <a:spcAft>
          <a:spcPct val="0"/>
        </a:spcAft>
        <a:defRPr sz="5000">
          <a:solidFill>
            <a:schemeClr val="tx2"/>
          </a:solidFill>
          <a:latin typeface="Calibri" panose="020F0502020204030204" pitchFamily="34" charset="0"/>
        </a:defRPr>
      </a:lvl5pPr>
      <a:lvl6pPr marL="457200" algn="l" rtl="0" fontAlgn="base">
        <a:spcBef>
          <a:spcPct val="0"/>
        </a:spcBef>
        <a:spcAft>
          <a:spcPct val="0"/>
        </a:spcAft>
        <a:defRPr sz="5000">
          <a:solidFill>
            <a:schemeClr val="tx2"/>
          </a:solidFill>
          <a:latin typeface="Calibri" panose="020F0502020204030204" pitchFamily="34" charset="0"/>
        </a:defRPr>
      </a:lvl6pPr>
      <a:lvl7pPr marL="914400" algn="l" rtl="0" fontAlgn="base">
        <a:spcBef>
          <a:spcPct val="0"/>
        </a:spcBef>
        <a:spcAft>
          <a:spcPct val="0"/>
        </a:spcAft>
        <a:defRPr sz="5000">
          <a:solidFill>
            <a:schemeClr val="tx2"/>
          </a:solidFill>
          <a:latin typeface="Calibri" panose="020F0502020204030204" pitchFamily="34" charset="0"/>
        </a:defRPr>
      </a:lvl7pPr>
      <a:lvl8pPr marL="1371600" algn="l" rtl="0" fontAlgn="base">
        <a:spcBef>
          <a:spcPct val="0"/>
        </a:spcBef>
        <a:spcAft>
          <a:spcPct val="0"/>
        </a:spcAft>
        <a:defRPr sz="5000">
          <a:solidFill>
            <a:schemeClr val="tx2"/>
          </a:solidFill>
          <a:latin typeface="Calibri" panose="020F0502020204030204" pitchFamily="34" charset="0"/>
        </a:defRPr>
      </a:lvl8pPr>
      <a:lvl9pPr marL="1828800" algn="l" rtl="0" fontAlgn="base">
        <a:spcBef>
          <a:spcPct val="0"/>
        </a:spcBef>
        <a:spcAft>
          <a:spcPct val="0"/>
        </a:spcAft>
        <a:defRPr sz="5000">
          <a:solidFill>
            <a:schemeClr val="tx2"/>
          </a:solidFill>
          <a:latin typeface="Calibri" panose="020F0502020204030204"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n-ea"/>
          <a:cs typeface="+mn-cs"/>
        </a:defRPr>
      </a:lvl1pPr>
      <a:lvl2pPr marL="640080" indent="-246380" algn="l" rtl="0" eaLnBrk="0" fontAlgn="base" hangingPunct="0">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380" algn="l" rtl="0" eaLnBrk="0" fontAlgn="base" hangingPunct="0">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anose="05020102010507070707" pitchFamily="18" charset="2"/>
        <a:buChar char=""/>
        <a:defRPr sz="2000" kern="1200">
          <a:solidFill>
            <a:schemeClr val="tx1"/>
          </a:solidFill>
          <a:latin typeface="+mn-lt"/>
          <a:ea typeface="+mn-ea"/>
          <a:cs typeface="+mn-cs"/>
        </a:defRPr>
      </a:lvl4pPr>
      <a:lvl5pPr marL="1462405" indent="-209550" algn="l" rtl="0" eaLnBrk="0" fontAlgn="base" hangingPunct="0">
        <a:spcBef>
          <a:spcPct val="20000"/>
        </a:spcBef>
        <a:spcAft>
          <a:spcPct val="0"/>
        </a:spcAft>
        <a:buClr>
          <a:srgbClr val="10CF9B"/>
        </a:buClr>
        <a:buSzPct val="65000"/>
        <a:buFont typeface="Wingdings 2" panose="05020102010507070707" pitchFamily="18" charset="2"/>
        <a:buChar char=""/>
        <a:defRPr sz="2000" kern="1200">
          <a:solidFill>
            <a:schemeClr val="tx1"/>
          </a:solidFill>
          <a:latin typeface="+mn-lt"/>
          <a:ea typeface="+mn-ea"/>
          <a:cs typeface="+mn-cs"/>
        </a:defRPr>
      </a:lvl5pPr>
      <a:lvl6pPr marL="1737360" indent="-210185"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5.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6.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2.jpeg"/><Relationship Id="rId1" Type="http://schemas.openxmlformats.org/officeDocument/2006/relationships/image" Target="../media/image1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9.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2.jpeg"/><Relationship Id="rId1" Type="http://schemas.openxmlformats.org/officeDocument/2006/relationships/image" Target="../media/image31.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5.jpeg"/><Relationship Id="rId1" Type="http://schemas.openxmlformats.org/officeDocument/2006/relationships/image" Target="../media/image34.jpe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6.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5.jpeg"/><Relationship Id="rId1" Type="http://schemas.openxmlformats.org/officeDocument/2006/relationships/image" Target="../media/image37.jpe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8.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9.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jpe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0.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1.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4.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09014" y="5486400"/>
            <a:ext cx="2334986" cy="889907"/>
          </a:xfrm>
        </p:spPr>
        <p:txBody>
          <a:bodyPr>
            <a:normAutofit/>
          </a:bodyPr>
          <a:lstStyle/>
          <a:p>
            <a:pPr>
              <a:lnSpc>
                <a:spcPct val="100000"/>
              </a:lnSpc>
            </a:pPr>
            <a:r>
              <a:rPr lang="en-US" sz="495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2024</a:t>
            </a:r>
            <a:endParaRPr lang="en-US" sz="495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4" name="AutoShape 2"/>
          <p:cNvSpPr>
            <a:spLocks noChangeAspect="1" noChangeArrowheads="1"/>
          </p:cNvSpPr>
          <p:nvPr/>
        </p:nvSpPr>
        <p:spPr bwMode="auto">
          <a:xfrm>
            <a:off x="4457700" y="33147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1">
            <a:lum/>
          </a:blip>
          <a:srcRect/>
          <a:stretch>
            <a:fillRect t="-21000" b="-21000"/>
          </a:stretch>
        </a:blipFill>
        <a:effectLst/>
      </p:bgPr>
    </p:bg>
    <p:spTree>
      <p:nvGrpSpPr>
        <p:cNvPr id="1" name=""/>
        <p:cNvGrpSpPr/>
        <p:nvPr/>
      </p:nvGrpSpPr>
      <p:grpSpPr>
        <a:xfrm>
          <a:off x="0" y="0"/>
          <a:ext cx="0" cy="0"/>
          <a:chOff x="0" y="0"/>
          <a:chExt cx="0" cy="0"/>
        </a:xfrm>
      </p:grpSpPr>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304800" y="228600"/>
            <a:ext cx="4572000" cy="461963"/>
          </a:xfrm>
          <a:prstGeom prst="rect">
            <a:avLst/>
          </a:prstGeom>
          <a:solidFill>
            <a:schemeClr val="tx2">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sz="2400" b="1" dirty="0">
                <a:solidFill>
                  <a:schemeClr val="bg1"/>
                </a:solidFill>
                <a:effectLst>
                  <a:outerShdw blurRad="38100" dist="38100" dir="2700000" algn="tl">
                    <a:srgbClr val="000000">
                      <a:alpha val="43137"/>
                    </a:srgbClr>
                  </a:outerShdw>
                </a:effectLst>
                <a:latin typeface="Segoe Script" panose="030B0504020000000003" pitchFamily="66" charset="0"/>
              </a:rPr>
              <a:t>Edward Christian Church </a:t>
            </a:r>
            <a:endParaRPr lang="en-US" altLang="en-US" sz="2400" b="1" dirty="0">
              <a:solidFill>
                <a:schemeClr val="bg1"/>
              </a:solidFill>
              <a:effectLst>
                <a:outerShdw blurRad="38100" dist="38100" dir="2700000" algn="tl">
                  <a:srgbClr val="000000">
                    <a:alpha val="43137"/>
                  </a:srgbClr>
                </a:outerShdw>
              </a:effectLst>
              <a:latin typeface="Segoe Script" panose="030B0504020000000003" pitchFamily="66" charset="0"/>
            </a:endParaRPr>
          </a:p>
        </p:txBody>
      </p:sp>
      <p:sp>
        <p:nvSpPr>
          <p:cNvPr id="7" name="TextBox 6"/>
          <p:cNvSpPr txBox="1">
            <a:spLocks noChangeArrowheads="1"/>
          </p:cNvSpPr>
          <p:nvPr/>
        </p:nvSpPr>
        <p:spPr bwMode="auto">
          <a:xfrm>
            <a:off x="609600" y="6172200"/>
            <a:ext cx="2819400" cy="461665"/>
          </a:xfrm>
          <a:prstGeom prst="rect">
            <a:avLst/>
          </a:prstGeom>
          <a:solidFill>
            <a:schemeClr val="tx2">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en-US" sz="2400" b="1" dirty="0">
                <a:solidFill>
                  <a:schemeClr val="bg1"/>
                </a:solidFill>
                <a:effectLst>
                  <a:outerShdw blurRad="38100" dist="38100" dir="2700000" algn="tl">
                    <a:srgbClr val="000000">
                      <a:alpha val="43137"/>
                    </a:srgbClr>
                  </a:outerShdw>
                </a:effectLst>
                <a:latin typeface="Segoe Script" panose="030B0504020000000003" pitchFamily="66" charset="0"/>
              </a:rPr>
              <a:t>June 23, 2024 </a:t>
            </a:r>
            <a:endParaRPr lang="en-US" altLang="en-US" sz="2400" b="1" dirty="0">
              <a:solidFill>
                <a:schemeClr val="bg1"/>
              </a:solidFill>
              <a:effectLst>
                <a:outerShdw blurRad="38100" dist="38100" dir="2700000" algn="tl">
                  <a:srgbClr val="000000">
                    <a:alpha val="43137"/>
                  </a:srgbClr>
                </a:outerShdw>
              </a:effectLst>
              <a:latin typeface="Segoe Script" panose="030B0504020000000003" pitchFamily="66" charset="0"/>
            </a:endParaRPr>
          </a:p>
        </p:txBody>
      </p:sp>
      <p:sp>
        <p:nvSpPr>
          <p:cNvPr id="10" name="TextBox 9"/>
          <p:cNvSpPr txBox="1">
            <a:spLocks noChangeArrowheads="1"/>
          </p:cNvSpPr>
          <p:nvPr/>
        </p:nvSpPr>
        <p:spPr bwMode="auto">
          <a:xfrm>
            <a:off x="0" y="4724400"/>
            <a:ext cx="4800600" cy="584200"/>
          </a:xfrm>
          <a:prstGeom prst="rect">
            <a:avLst/>
          </a:prstGeom>
          <a:solidFill>
            <a:schemeClr val="tx2">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en-US" sz="3200" b="1" dirty="0">
                <a:solidFill>
                  <a:schemeClr val="bg1"/>
                </a:solidFill>
                <a:effectLst>
                  <a:outerShdw blurRad="38100" dist="38100" dir="2700000" algn="tl">
                    <a:srgbClr val="000000">
                      <a:alpha val="43137"/>
                    </a:srgbClr>
                  </a:outerShdw>
                </a:effectLst>
                <a:latin typeface="Sylfaen" panose="010A0502050306030303" pitchFamily="18" charset="0"/>
              </a:rPr>
              <a:t>Ephesians 6:10-12</a:t>
            </a:r>
            <a:endParaRPr lang="en-US" altLang="en-US" sz="3200" b="1" dirty="0">
              <a:solidFill>
                <a:schemeClr val="bg1"/>
              </a:solidFill>
              <a:effectLst>
                <a:outerShdw blurRad="38100" dist="38100" dir="2700000" algn="tl">
                  <a:srgbClr val="000000">
                    <a:alpha val="43137"/>
                  </a:srgbClr>
                </a:outerShdw>
              </a:effectLst>
              <a:latin typeface="Sylfaen" panose="010A0502050306030303" pitchFamily="18" charset="0"/>
            </a:endParaRPr>
          </a:p>
        </p:txBody>
      </p:sp>
      <p:sp>
        <p:nvSpPr>
          <p:cNvPr id="12" name="TextBox 11"/>
          <p:cNvSpPr txBox="1">
            <a:spLocks noChangeArrowheads="1"/>
          </p:cNvSpPr>
          <p:nvPr/>
        </p:nvSpPr>
        <p:spPr bwMode="auto">
          <a:xfrm>
            <a:off x="0" y="1219200"/>
            <a:ext cx="4572000" cy="2000250"/>
          </a:xfrm>
          <a:prstGeom prst="rect">
            <a:avLst/>
          </a:prstGeom>
          <a:solidFill>
            <a:schemeClr val="tx2">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en-US" sz="4400" b="1" dirty="0">
                <a:solidFill>
                  <a:schemeClr val="bg1"/>
                </a:solidFill>
                <a:effectLst>
                  <a:outerShdw blurRad="38100" dist="38100" dir="2700000" algn="tl">
                    <a:srgbClr val="000000">
                      <a:alpha val="43137"/>
                    </a:srgbClr>
                  </a:outerShdw>
                </a:effectLst>
                <a:latin typeface="Arial Rounded MT Bold" panose="020F0704030504030204" pitchFamily="34" charset="0"/>
                <a:cs typeface="Aharoni" panose="02010803020104030203" pitchFamily="2" charset="-79"/>
              </a:rPr>
              <a:t>Spiritual</a:t>
            </a:r>
            <a:endParaRPr lang="en-US" altLang="en-US" sz="4400" b="1" dirty="0">
              <a:solidFill>
                <a:schemeClr val="bg1"/>
              </a:solidFill>
              <a:effectLst>
                <a:outerShdw blurRad="38100" dist="38100" dir="2700000" algn="tl">
                  <a:srgbClr val="000000">
                    <a:alpha val="43137"/>
                  </a:srgbClr>
                </a:outerShdw>
              </a:effectLst>
              <a:latin typeface="Arial Rounded MT Bold" panose="020F0704030504030204" pitchFamily="34" charset="0"/>
              <a:cs typeface="Aharoni" panose="02010803020104030203" pitchFamily="2" charset="-79"/>
            </a:endParaRPr>
          </a:p>
          <a:p>
            <a:pPr algn="ctr"/>
            <a:r>
              <a:rPr lang="en-US" altLang="en-US" sz="4400" b="1" dirty="0">
                <a:solidFill>
                  <a:schemeClr val="bg1"/>
                </a:solidFill>
                <a:effectLst>
                  <a:outerShdw blurRad="38100" dist="38100" dir="2700000" algn="tl">
                    <a:srgbClr val="000000">
                      <a:alpha val="43137"/>
                    </a:srgbClr>
                  </a:outerShdw>
                </a:effectLst>
                <a:latin typeface="Arial Rounded MT Bold" panose="020F0704030504030204" pitchFamily="34" charset="0"/>
                <a:cs typeface="Aharoni" panose="02010803020104030203" pitchFamily="2" charset="-79"/>
              </a:rPr>
              <a:t>Warfare</a:t>
            </a:r>
            <a:endParaRPr lang="en-US" altLang="en-US" sz="4400" b="1" dirty="0">
              <a:solidFill>
                <a:schemeClr val="bg1"/>
              </a:solidFill>
              <a:effectLst>
                <a:outerShdw blurRad="38100" dist="38100" dir="2700000" algn="tl">
                  <a:srgbClr val="000000">
                    <a:alpha val="43137"/>
                  </a:srgbClr>
                </a:outerShdw>
              </a:effectLst>
              <a:latin typeface="Arial Rounded MT Bold" panose="020F0704030504030204" pitchFamily="34" charset="0"/>
              <a:cs typeface="Aharoni" panose="02010803020104030203" pitchFamily="2" charset="-79"/>
            </a:endParaRPr>
          </a:p>
          <a:p>
            <a:pPr algn="ctr"/>
            <a:r>
              <a:rPr lang="en-US" altLang="en-US" sz="3600" b="1" dirty="0">
                <a:solidFill>
                  <a:schemeClr val="bg1"/>
                </a:solidFill>
                <a:effectLst>
                  <a:outerShdw blurRad="38100" dist="38100" dir="2700000" algn="tl">
                    <a:srgbClr val="000000">
                      <a:alpha val="43137"/>
                    </a:srgbClr>
                  </a:outerShdw>
                </a:effectLst>
                <a:latin typeface="Arial Rounded MT Bold" panose="020F0704030504030204" pitchFamily="34" charset="0"/>
                <a:cs typeface="Aharoni" panose="02010803020104030203" pitchFamily="2" charset="-79"/>
              </a:rPr>
              <a:t>Pt 6</a:t>
            </a:r>
            <a:endParaRPr lang="en-US" altLang="en-US" sz="3600" dirty="0">
              <a:solidFill>
                <a:schemeClr val="bg1"/>
              </a:solidFill>
              <a:effectLst>
                <a:outerShdw blurRad="38100" dist="38100" dir="2700000" algn="tl">
                  <a:srgbClr val="000000">
                    <a:alpha val="43137"/>
                  </a:srgbClr>
                </a:outerShdw>
              </a:effectLst>
              <a:latin typeface="Arial Rounded MT Bold" panose="020F0704030504030204" pitchFamily="34" charset="0"/>
              <a:cs typeface="Aharoni" panose="02010803020104030203" pitchFamily="2" charset="-79"/>
            </a:endParaRPr>
          </a:p>
        </p:txBody>
      </p:sp>
      <p:sp>
        <p:nvSpPr>
          <p:cNvPr id="11" name="TextBox 10"/>
          <p:cNvSpPr txBox="1">
            <a:spLocks noChangeArrowheads="1"/>
          </p:cNvSpPr>
          <p:nvPr/>
        </p:nvSpPr>
        <p:spPr bwMode="auto">
          <a:xfrm>
            <a:off x="0" y="3657600"/>
            <a:ext cx="4572000" cy="769938"/>
          </a:xfrm>
          <a:prstGeom prst="rect">
            <a:avLst/>
          </a:prstGeom>
          <a:solidFill>
            <a:schemeClr val="tx2">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en-US" sz="4400" b="1" dirty="0">
                <a:solidFill>
                  <a:schemeClr val="bg1"/>
                </a:solidFill>
                <a:effectLst>
                  <a:outerShdw blurRad="38100" dist="38100" dir="2700000" algn="tl">
                    <a:srgbClr val="000000">
                      <a:alpha val="43137"/>
                    </a:srgbClr>
                  </a:outerShdw>
                </a:effectLst>
                <a:latin typeface="Sylfaen" panose="010A0502050306030303" pitchFamily="18" charset="0"/>
                <a:cs typeface="Aharoni" panose="02010803020104030203" pitchFamily="2" charset="-79"/>
              </a:rPr>
              <a:t>Our Adversary</a:t>
            </a:r>
            <a:endParaRPr lang="en-US" altLang="en-US" sz="3600" dirty="0">
              <a:solidFill>
                <a:schemeClr val="bg1"/>
              </a:solidFill>
              <a:effectLst>
                <a:outerShdw blurRad="38100" dist="38100" dir="2700000" algn="tl">
                  <a:srgbClr val="000000">
                    <a:alpha val="43137"/>
                  </a:srgbClr>
                </a:outerShdw>
              </a:effectLst>
              <a:latin typeface="Sylfaen" panose="010A0502050306030303" pitchFamily="18" charset="0"/>
              <a:cs typeface="Aharoni" panose="02010803020104030203" pitchFamily="2" charset="-79"/>
            </a:endParaRPr>
          </a:p>
        </p:txBody>
      </p:sp>
    </p:spTree>
  </p:cSld>
  <p:clrMapOvr>
    <a:masterClrMapping/>
  </p:clrMapOvr>
  <mc:AlternateContent xmlns:mc="http://schemas.openxmlformats.org/markup-compatibility/2006">
    <mc:Choice xmlns:p14="http://schemas.microsoft.com/office/powerpoint/2010/main" Requires="p14">
      <p:transition spd="slow" p14:dur="325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37"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900" decel="100000" fill="hold"/>
                                        <p:tgtEl>
                                          <p:spTgt spid="10"/>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par>
                          <p:cTn id="17" fill="hold">
                            <p:stCondLst>
                              <p:cond delay="1500"/>
                            </p:stCondLst>
                            <p:childTnLst>
                              <p:par>
                                <p:cTn id="18" presetID="47" presetClass="entr" presetSubtype="0" fill="hold" nodeType="afterEffect">
                                  <p:stCondLst>
                                    <p:cond delay="200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par>
                          <p:cTn id="23" fill="hold">
                            <p:stCondLst>
                              <p:cond delay="4500"/>
                            </p:stCondLst>
                            <p:childTnLst>
                              <p:par>
                                <p:cTn id="24" presetID="47" presetClass="entr" presetSubtype="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3000" fill="hold"/>
                                        <p:tgtEl>
                                          <p:spTgt spid="11"/>
                                        </p:tgtEl>
                                        <p:attrNameLst>
                                          <p:attrName>ppt_x</p:attrName>
                                        </p:attrNameLst>
                                      </p:cBhvr>
                                      <p:tavLst>
                                        <p:tav tm="0">
                                          <p:val>
                                            <p:strVal val="1+#ppt_w/2"/>
                                          </p:val>
                                        </p:tav>
                                        <p:tav tm="100000">
                                          <p:val>
                                            <p:strVal val="#ppt_x"/>
                                          </p:val>
                                        </p:tav>
                                      </p:tavLst>
                                    </p:anim>
                                    <p:anim calcmode="lin" valueType="num">
                                      <p:cBhvr additive="base">
                                        <p:cTn id="32" dur="3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0" grpId="0" animBg="1"/>
      <p:bldP spid="12"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0"/>
            <a:ext cx="5943600" cy="762000"/>
          </a:xfrm>
          <a:pattFill prst="pct5">
            <a:fgClr>
              <a:schemeClr val="accent1"/>
            </a:fgClr>
            <a:bgClr>
              <a:schemeClr val="bg1"/>
            </a:bgClr>
          </a:pattFill>
        </p:spPr>
        <p:txBody>
          <a:bodyPr/>
          <a:lstStyle/>
          <a:p>
            <a:pPr eaLnBrk="1" hangingPunct="1">
              <a:defRPr/>
            </a:pPr>
            <a:r>
              <a:rPr lang="en-US" sz="4800" b="1" dirty="0">
                <a:solidFill>
                  <a:schemeClr val="tx1"/>
                </a:solidFill>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Occupy Til I Come</a:t>
            </a:r>
            <a:endParaRPr lang="en-US" sz="4800" b="1" dirty="0">
              <a:solidFill>
                <a:schemeClr val="tx1"/>
              </a:solidFill>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sp>
        <p:nvSpPr>
          <p:cNvPr id="6147" name="Rectangle 3"/>
          <p:cNvSpPr>
            <a:spLocks noGrp="1" noChangeArrowheads="1"/>
          </p:cNvSpPr>
          <p:nvPr>
            <p:ph idx="1"/>
          </p:nvPr>
        </p:nvSpPr>
        <p:spPr>
          <a:xfrm>
            <a:off x="304800" y="1295400"/>
            <a:ext cx="4876800" cy="5257800"/>
          </a:xfrm>
          <a:pattFill prst="wdDnDiag">
            <a:fgClr>
              <a:schemeClr val="bg2"/>
            </a:fgClr>
            <a:bgClr>
              <a:schemeClr val="bg1"/>
            </a:bgClr>
          </a:pattFill>
        </p:spPr>
        <p:txBody>
          <a:bodyPr/>
          <a:lstStyle/>
          <a:p>
            <a:pPr eaLnBrk="1" hangingPunct="1">
              <a:lnSpc>
                <a:spcPct val="90000"/>
              </a:lnSpc>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Occupy </a:t>
            </a:r>
            <a:endParaRPr lang="en-US" sz="32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eaLnBrk="1" hangingPunct="1">
              <a:lnSpc>
                <a:spcPct val="90000"/>
              </a:lnSpc>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-Does Not Mean </a:t>
            </a:r>
            <a:endParaRPr lang="en-US" sz="32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1" eaLnBrk="1" hangingPunct="1">
              <a:lnSpc>
                <a:spcPct val="90000"/>
              </a:lnSpc>
              <a:buClrTx/>
              <a:buSzPct val="100000"/>
              <a:defRPr/>
            </a:pPr>
            <a:r>
              <a:rPr lang="en-US" sz="30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a:t>
            </a:r>
            <a:r>
              <a:rPr lang="en-US" sz="32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Take Up Space</a:t>
            </a:r>
            <a:endParaRPr lang="en-US" sz="32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eaLnBrk="1" hangingPunct="1">
              <a:lnSpc>
                <a:spcPct val="90000"/>
              </a:lnSpc>
              <a:spcBef>
                <a:spcPts val="1800"/>
              </a:spcBef>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-It Does Mean –</a:t>
            </a:r>
            <a:endParaRPr lang="en-US" sz="32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1" eaLnBrk="1" hangingPunct="1">
              <a:lnSpc>
                <a:spcPct val="90000"/>
              </a:lnSpc>
              <a:buClrTx/>
              <a:buSzPct val="99000"/>
              <a:defRPr/>
            </a:pPr>
            <a:r>
              <a:rPr lang="en-US" sz="32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Take a Stance</a:t>
            </a:r>
            <a:endParaRPr lang="en-US" sz="32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1" eaLnBrk="1" hangingPunct="1">
              <a:lnSpc>
                <a:spcPct val="90000"/>
              </a:lnSpc>
              <a:buClrTx/>
              <a:buSzPct val="99000"/>
              <a:defRPr/>
            </a:pPr>
            <a:r>
              <a:rPr lang="en-US" sz="32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Be Productive</a:t>
            </a:r>
            <a:endParaRPr lang="en-US" sz="32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1" eaLnBrk="1" hangingPunct="1">
              <a:lnSpc>
                <a:spcPct val="90000"/>
              </a:lnSpc>
              <a:buClrTx/>
              <a:buSzPct val="99000"/>
              <a:defRPr/>
            </a:pPr>
            <a:r>
              <a:rPr lang="en-US" sz="32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Take Back Lost …</a:t>
            </a:r>
            <a:endParaRPr lang="en-US" sz="32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1" eaLnBrk="1" hangingPunct="1">
              <a:lnSpc>
                <a:spcPct val="90000"/>
              </a:lnSpc>
              <a:buClrTx/>
              <a:buSzPct val="99000"/>
              <a:buFont typeface="Wingdings 2" panose="05020102010507070707" pitchFamily="18" charset="2"/>
              <a:buNone/>
              <a:defRPr/>
            </a:pPr>
            <a:r>
              <a:rPr lang="en-US" sz="32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…Ground / Property</a:t>
            </a:r>
            <a:endParaRPr lang="en-US" sz="32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eaLnBrk="1" hangingPunct="1">
              <a:lnSpc>
                <a:spcPct val="90000"/>
              </a:lnSpc>
              <a:buFont typeface="Wingdings 2" panose="05020102010507070707" pitchFamily="18" charset="2"/>
              <a:buNone/>
              <a:defRPr/>
            </a:pPr>
            <a:endParaRPr lang="en-US" sz="32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eaLnBrk="1" hangingPunct="1">
              <a:lnSpc>
                <a:spcPct val="90000"/>
              </a:lnSpc>
              <a:buFont typeface="Wingdings 2" panose="05020102010507070707" pitchFamily="18" charset="2"/>
              <a:buNone/>
              <a:defRPr/>
            </a:pPr>
            <a:endParaRPr lang="en-US" sz="3200" b="1" dirty="0">
              <a:effectLst>
                <a:outerShdw blurRad="38100" dist="38100" dir="2700000" algn="tl">
                  <a:srgbClr val="000000">
                    <a:alpha val="43137"/>
                  </a:srgbClr>
                </a:outerShdw>
              </a:effectLst>
            </a:endParaRPr>
          </a:p>
          <a:p>
            <a:pPr eaLnBrk="1" hangingPunct="1">
              <a:lnSpc>
                <a:spcPct val="90000"/>
              </a:lnSpc>
              <a:buFont typeface="Wingdings 2" panose="05020102010507070707" pitchFamily="18" charset="2"/>
              <a:buNone/>
              <a:defRPr/>
            </a:pPr>
            <a:br>
              <a:rPr lang="en-US" sz="3200" dirty="0"/>
            </a:br>
            <a:br>
              <a:rPr lang="en-US" sz="3200" dirty="0"/>
            </a:br>
            <a:br>
              <a:rPr lang="en-US" sz="3200" dirty="0"/>
            </a:br>
            <a:endParaRPr lang="en-US" sz="2800" b="1" dirty="0"/>
          </a:p>
        </p:txBody>
      </p:sp>
    </p:spTree>
  </p:cSld>
  <p:clrMapOvr>
    <a:masterClrMapping/>
  </p:clrMapOvr>
  <mc:AlternateContent xmlns:mc="http://schemas.openxmlformats.org/markup-compatibility/2006">
    <mc:Choice xmlns:p14="http://schemas.microsoft.com/office/powerpoint/2010/main" Requires="p14">
      <p:transition spd="slow" p14:dur="325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par>
                                <p:cTn id="7" presetID="30" presetClass="entr" presetSubtype="0" fill="hold" nodeType="withEffect">
                                  <p:stCondLst>
                                    <p:cond delay="0"/>
                                  </p:stCondLst>
                                  <p:childTnLst>
                                    <p:set>
                                      <p:cBhvr>
                                        <p:cTn id="8" dur="1" fill="hold">
                                          <p:stCondLst>
                                            <p:cond delay="0"/>
                                          </p:stCondLst>
                                        </p:cTn>
                                        <p:tgtEl>
                                          <p:spTgt spid="6147">
                                            <p:bg/>
                                          </p:spTgt>
                                        </p:tgtEl>
                                        <p:attrNameLst>
                                          <p:attrName>style.visibility</p:attrName>
                                        </p:attrNameLst>
                                      </p:cBhvr>
                                      <p:to>
                                        <p:strVal val="visible"/>
                                      </p:to>
                                    </p:set>
                                    <p:animEffect transition="in" filter="fade">
                                      <p:cBhvr>
                                        <p:cTn id="9" dur="800" decel="100000"/>
                                        <p:tgtEl>
                                          <p:spTgt spid="6147">
                                            <p:bg/>
                                          </p:spTgt>
                                        </p:tgtEl>
                                      </p:cBhvr>
                                    </p:animEffect>
                                    <p:anim calcmode="lin" valueType="num">
                                      <p:cBhvr>
                                        <p:cTn id="10" dur="800" decel="100000" fill="hold"/>
                                        <p:tgtEl>
                                          <p:spTgt spid="6147">
                                            <p:bg/>
                                          </p:spTgt>
                                        </p:tgtEl>
                                        <p:attrNameLst>
                                          <p:attrName>style.rotation</p:attrName>
                                        </p:attrNameLst>
                                      </p:cBhvr>
                                      <p:tavLst>
                                        <p:tav tm="0">
                                          <p:val>
                                            <p:fltVal val="-90"/>
                                          </p:val>
                                        </p:tav>
                                        <p:tav tm="100000">
                                          <p:val>
                                            <p:fltVal val="0"/>
                                          </p:val>
                                        </p:tav>
                                      </p:tavLst>
                                    </p:anim>
                                    <p:anim calcmode="lin" valueType="num">
                                      <p:cBhvr>
                                        <p:cTn id="11" dur="800" decel="100000" fill="hold"/>
                                        <p:tgtEl>
                                          <p:spTgt spid="6147">
                                            <p:bg/>
                                          </p:spTgt>
                                        </p:tgtEl>
                                        <p:attrNameLst>
                                          <p:attrName>ppt_x</p:attrName>
                                        </p:attrNameLst>
                                      </p:cBhvr>
                                      <p:tavLst>
                                        <p:tav tm="0">
                                          <p:val>
                                            <p:strVal val="#ppt_x+0.4"/>
                                          </p:val>
                                        </p:tav>
                                        <p:tav tm="100000">
                                          <p:val>
                                            <p:strVal val="#ppt_x-0.05"/>
                                          </p:val>
                                        </p:tav>
                                      </p:tavLst>
                                    </p:anim>
                                    <p:anim calcmode="lin" valueType="num">
                                      <p:cBhvr>
                                        <p:cTn id="12" dur="800" decel="100000" fill="hold"/>
                                        <p:tgtEl>
                                          <p:spTgt spid="6147">
                                            <p:bg/>
                                          </p:spTgt>
                                        </p:tgtEl>
                                        <p:attrNameLst>
                                          <p:attrName>ppt_y</p:attrName>
                                        </p:attrNameLst>
                                      </p:cBhvr>
                                      <p:tavLst>
                                        <p:tav tm="0">
                                          <p:val>
                                            <p:strVal val="#ppt_y-0.4"/>
                                          </p:val>
                                        </p:tav>
                                        <p:tav tm="100000">
                                          <p:val>
                                            <p:strVal val="#ppt_y+0.1"/>
                                          </p:val>
                                        </p:tav>
                                      </p:tavLst>
                                    </p:anim>
                                    <p:anim calcmode="lin" valueType="num">
                                      <p:cBhvr>
                                        <p:cTn id="13" dur="200" accel="100000" fill="hold">
                                          <p:stCondLst>
                                            <p:cond delay="800"/>
                                          </p:stCondLst>
                                        </p:cTn>
                                        <p:tgtEl>
                                          <p:spTgt spid="6147">
                                            <p:bg/>
                                          </p:spTgt>
                                        </p:tgtEl>
                                        <p:attrNameLst>
                                          <p:attrName>ppt_x</p:attrName>
                                        </p:attrNameLst>
                                      </p:cBhvr>
                                      <p:tavLst>
                                        <p:tav tm="0">
                                          <p:val>
                                            <p:strVal val="#ppt_x-0.05"/>
                                          </p:val>
                                        </p:tav>
                                        <p:tav tm="100000">
                                          <p:val>
                                            <p:strVal val="#ppt_x"/>
                                          </p:val>
                                        </p:tav>
                                      </p:tavLst>
                                    </p:anim>
                                    <p:anim calcmode="lin" valueType="num">
                                      <p:cBhvr>
                                        <p:cTn id="14" dur="200" accel="100000" fill="hold">
                                          <p:stCondLst>
                                            <p:cond delay="800"/>
                                          </p:stCondLst>
                                        </p:cTn>
                                        <p:tgtEl>
                                          <p:spTgt spid="6147">
                                            <p:bg/>
                                          </p:spTgt>
                                        </p:tgtEl>
                                        <p:attrNameLst>
                                          <p:attrName>ppt_y</p:attrName>
                                        </p:attrNameLst>
                                      </p:cBhvr>
                                      <p:tavLst>
                                        <p:tav tm="0">
                                          <p:val>
                                            <p:strVal val="#ppt_y+0.1"/>
                                          </p:val>
                                        </p:tav>
                                        <p:tav tm="100000">
                                          <p:val>
                                            <p:strVal val="#ppt_y"/>
                                          </p:val>
                                        </p:tav>
                                      </p:tavLst>
                                    </p:anim>
                                  </p:childTnLst>
                                </p:cTn>
                              </p:par>
                              <p:par>
                                <p:cTn id="15" presetID="50" presetClass="entr" presetSubtype="0" decel="100000" fill="hold" nodeType="withEffect">
                                  <p:stCondLst>
                                    <p:cond delay="0"/>
                                  </p:stCondLst>
                                  <p:childTnLst>
                                    <p:set>
                                      <p:cBhvr>
                                        <p:cTn id="16" dur="1" fill="hold">
                                          <p:stCondLst>
                                            <p:cond delay="0"/>
                                          </p:stCondLst>
                                        </p:cTn>
                                        <p:tgtEl>
                                          <p:spTgt spid="6147">
                                            <p:txEl>
                                              <p:pRg st="0" end="0"/>
                                            </p:txEl>
                                          </p:spTgt>
                                        </p:tgtEl>
                                        <p:attrNameLst>
                                          <p:attrName>style.visibility</p:attrName>
                                        </p:attrNameLst>
                                      </p:cBhvr>
                                      <p:to>
                                        <p:strVal val="visible"/>
                                      </p:to>
                                    </p:set>
                                    <p:anim calcmode="lin" valueType="num">
                                      <p:cBhvr>
                                        <p:cTn id="17" dur="1000" fill="hold"/>
                                        <p:tgtEl>
                                          <p:spTgt spid="6147">
                                            <p:txEl>
                                              <p:pRg st="0" end="0"/>
                                            </p:txEl>
                                          </p:spTgt>
                                        </p:tgtEl>
                                        <p:attrNameLst>
                                          <p:attrName>ppt_w</p:attrName>
                                        </p:attrNameLst>
                                      </p:cBhvr>
                                      <p:tavLst>
                                        <p:tav tm="0">
                                          <p:val>
                                            <p:strVal val="#ppt_w+.3"/>
                                          </p:val>
                                        </p:tav>
                                        <p:tav tm="100000">
                                          <p:val>
                                            <p:strVal val="#ppt_w"/>
                                          </p:val>
                                        </p:tav>
                                      </p:tavLst>
                                    </p:anim>
                                    <p:anim calcmode="lin" valueType="num">
                                      <p:cBhvr>
                                        <p:cTn id="18" dur="1000" fill="hold"/>
                                        <p:tgtEl>
                                          <p:spTgt spid="6147">
                                            <p:txEl>
                                              <p:pRg st="0" end="0"/>
                                            </p:txEl>
                                          </p:spTgt>
                                        </p:tgtEl>
                                        <p:attrNameLst>
                                          <p:attrName>ppt_h</p:attrName>
                                        </p:attrNameLst>
                                      </p:cBhvr>
                                      <p:tavLst>
                                        <p:tav tm="0">
                                          <p:val>
                                            <p:strVal val="#ppt_h"/>
                                          </p:val>
                                        </p:tav>
                                        <p:tav tm="100000">
                                          <p:val>
                                            <p:strVal val="#ppt_h"/>
                                          </p:val>
                                        </p:tav>
                                      </p:tavLst>
                                    </p:anim>
                                    <p:animEffect transition="in" filter="fade">
                                      <p:cBhvr>
                                        <p:cTn id="19" dur="1000"/>
                                        <p:tgtEl>
                                          <p:spTgt spid="6147">
                                            <p:txEl>
                                              <p:pRg st="0" end="0"/>
                                            </p:txEl>
                                          </p:spTgt>
                                        </p:tgtEl>
                                      </p:cBhvr>
                                    </p:animEffect>
                                  </p:childTnLst>
                                </p:cTn>
                              </p:par>
                            </p:childTnLst>
                          </p:cTn>
                        </p:par>
                        <p:par>
                          <p:cTn id="20" fill="hold">
                            <p:stCondLst>
                              <p:cond delay="0"/>
                            </p:stCondLst>
                            <p:childTnLst>
                              <p:par>
                                <p:cTn id="21" presetID="50" presetClass="entr" presetSubtype="0" decel="100000" fill="hold" nodeType="afterEffect">
                                  <p:stCondLst>
                                    <p:cond delay="0"/>
                                  </p:stCondLst>
                                  <p:childTnLst>
                                    <p:set>
                                      <p:cBhvr>
                                        <p:cTn id="22" dur="1" fill="hold">
                                          <p:stCondLst>
                                            <p:cond delay="0"/>
                                          </p:stCondLst>
                                        </p:cTn>
                                        <p:tgtEl>
                                          <p:spTgt spid="6147">
                                            <p:txEl>
                                              <p:pRg st="1" end="1"/>
                                            </p:txEl>
                                          </p:spTgt>
                                        </p:tgtEl>
                                        <p:attrNameLst>
                                          <p:attrName>style.visibility</p:attrName>
                                        </p:attrNameLst>
                                      </p:cBhvr>
                                      <p:to>
                                        <p:strVal val="visible"/>
                                      </p:to>
                                    </p:set>
                                    <p:anim calcmode="lin" valueType="num">
                                      <p:cBhvr>
                                        <p:cTn id="23" dur="1000" fill="hold"/>
                                        <p:tgtEl>
                                          <p:spTgt spid="6147">
                                            <p:txEl>
                                              <p:pRg st="1" end="1"/>
                                            </p:txEl>
                                          </p:spTgt>
                                        </p:tgtEl>
                                        <p:attrNameLst>
                                          <p:attrName>ppt_w</p:attrName>
                                        </p:attrNameLst>
                                      </p:cBhvr>
                                      <p:tavLst>
                                        <p:tav tm="0">
                                          <p:val>
                                            <p:strVal val="#ppt_w+.3"/>
                                          </p:val>
                                        </p:tav>
                                        <p:tav tm="100000">
                                          <p:val>
                                            <p:strVal val="#ppt_w"/>
                                          </p:val>
                                        </p:tav>
                                      </p:tavLst>
                                    </p:anim>
                                    <p:anim calcmode="lin" valueType="num">
                                      <p:cBhvr>
                                        <p:cTn id="24" dur="1000" fill="hold"/>
                                        <p:tgtEl>
                                          <p:spTgt spid="6147">
                                            <p:txEl>
                                              <p:pRg st="1" end="1"/>
                                            </p:txEl>
                                          </p:spTgt>
                                        </p:tgtEl>
                                        <p:attrNameLst>
                                          <p:attrName>ppt_h</p:attrName>
                                        </p:attrNameLst>
                                      </p:cBhvr>
                                      <p:tavLst>
                                        <p:tav tm="0">
                                          <p:val>
                                            <p:strVal val="#ppt_h"/>
                                          </p:val>
                                        </p:tav>
                                        <p:tav tm="100000">
                                          <p:val>
                                            <p:strVal val="#ppt_h"/>
                                          </p:val>
                                        </p:tav>
                                      </p:tavLst>
                                    </p:anim>
                                    <p:animEffect transition="in" filter="fade">
                                      <p:cBhvr>
                                        <p:cTn id="25" dur="1000"/>
                                        <p:tgtEl>
                                          <p:spTgt spid="6147">
                                            <p:txEl>
                                              <p:pRg st="1" end="1"/>
                                            </p:txEl>
                                          </p:spTgt>
                                        </p:tgtEl>
                                      </p:cBhvr>
                                    </p:animEffect>
                                  </p:childTnLst>
                                </p:cTn>
                              </p:par>
                            </p:childTnLst>
                          </p:cTn>
                        </p:par>
                        <p:par>
                          <p:cTn id="26" fill="hold">
                            <p:stCondLst>
                              <p:cond delay="1000"/>
                            </p:stCondLst>
                            <p:childTnLst>
                              <p:par>
                                <p:cTn id="27" presetID="50" presetClass="entr" presetSubtype="0" decel="100000" fill="hold" nodeType="afterEffect">
                                  <p:stCondLst>
                                    <p:cond delay="0"/>
                                  </p:stCondLst>
                                  <p:childTnLst>
                                    <p:set>
                                      <p:cBhvr>
                                        <p:cTn id="28" dur="1" fill="hold">
                                          <p:stCondLst>
                                            <p:cond delay="0"/>
                                          </p:stCondLst>
                                        </p:cTn>
                                        <p:tgtEl>
                                          <p:spTgt spid="6147">
                                            <p:txEl>
                                              <p:pRg st="2" end="2"/>
                                            </p:txEl>
                                          </p:spTgt>
                                        </p:tgtEl>
                                        <p:attrNameLst>
                                          <p:attrName>style.visibility</p:attrName>
                                        </p:attrNameLst>
                                      </p:cBhvr>
                                      <p:to>
                                        <p:strVal val="visible"/>
                                      </p:to>
                                    </p:set>
                                    <p:anim calcmode="lin" valueType="num">
                                      <p:cBhvr>
                                        <p:cTn id="29" dur="1000" fill="hold"/>
                                        <p:tgtEl>
                                          <p:spTgt spid="6147">
                                            <p:txEl>
                                              <p:pRg st="2" end="2"/>
                                            </p:txEl>
                                          </p:spTgt>
                                        </p:tgtEl>
                                        <p:attrNameLst>
                                          <p:attrName>ppt_w</p:attrName>
                                        </p:attrNameLst>
                                      </p:cBhvr>
                                      <p:tavLst>
                                        <p:tav tm="0">
                                          <p:val>
                                            <p:strVal val="#ppt_w+.3"/>
                                          </p:val>
                                        </p:tav>
                                        <p:tav tm="100000">
                                          <p:val>
                                            <p:strVal val="#ppt_w"/>
                                          </p:val>
                                        </p:tav>
                                      </p:tavLst>
                                    </p:anim>
                                    <p:anim calcmode="lin" valueType="num">
                                      <p:cBhvr>
                                        <p:cTn id="30" dur="1000" fill="hold"/>
                                        <p:tgtEl>
                                          <p:spTgt spid="6147">
                                            <p:txEl>
                                              <p:pRg st="2" end="2"/>
                                            </p:txEl>
                                          </p:spTgt>
                                        </p:tgtEl>
                                        <p:attrNameLst>
                                          <p:attrName>ppt_h</p:attrName>
                                        </p:attrNameLst>
                                      </p:cBhvr>
                                      <p:tavLst>
                                        <p:tav tm="0">
                                          <p:val>
                                            <p:strVal val="#ppt_h"/>
                                          </p:val>
                                        </p:tav>
                                        <p:tav tm="100000">
                                          <p:val>
                                            <p:strVal val="#ppt_h"/>
                                          </p:val>
                                        </p:tav>
                                      </p:tavLst>
                                    </p:anim>
                                    <p:animEffect transition="in" filter="fade">
                                      <p:cBhvr>
                                        <p:cTn id="31" dur="1000"/>
                                        <p:tgtEl>
                                          <p:spTgt spid="6147">
                                            <p:txEl>
                                              <p:pRg st="2" end="2"/>
                                            </p:txEl>
                                          </p:spTgt>
                                        </p:tgtEl>
                                      </p:cBhvr>
                                    </p:animEffect>
                                  </p:childTnLst>
                                </p:cTn>
                              </p:par>
                            </p:childTnLst>
                          </p:cTn>
                        </p:par>
                        <p:par>
                          <p:cTn id="32" fill="hold">
                            <p:stCondLst>
                              <p:cond delay="2000"/>
                            </p:stCondLst>
                            <p:childTnLst>
                              <p:par>
                                <p:cTn id="33" presetID="50" presetClass="entr" presetSubtype="0" decel="100000" fill="hold" nodeType="afterEffect">
                                  <p:stCondLst>
                                    <p:cond delay="0"/>
                                  </p:stCondLst>
                                  <p:childTnLst>
                                    <p:set>
                                      <p:cBhvr>
                                        <p:cTn id="34" dur="1" fill="hold">
                                          <p:stCondLst>
                                            <p:cond delay="0"/>
                                          </p:stCondLst>
                                        </p:cTn>
                                        <p:tgtEl>
                                          <p:spTgt spid="6147">
                                            <p:txEl>
                                              <p:pRg st="3" end="3"/>
                                            </p:txEl>
                                          </p:spTgt>
                                        </p:tgtEl>
                                        <p:attrNameLst>
                                          <p:attrName>style.visibility</p:attrName>
                                        </p:attrNameLst>
                                      </p:cBhvr>
                                      <p:to>
                                        <p:strVal val="visible"/>
                                      </p:to>
                                    </p:set>
                                    <p:anim calcmode="lin" valueType="num">
                                      <p:cBhvr>
                                        <p:cTn id="35" dur="1000" fill="hold"/>
                                        <p:tgtEl>
                                          <p:spTgt spid="6147">
                                            <p:txEl>
                                              <p:pRg st="3" end="3"/>
                                            </p:txEl>
                                          </p:spTgt>
                                        </p:tgtEl>
                                        <p:attrNameLst>
                                          <p:attrName>ppt_w</p:attrName>
                                        </p:attrNameLst>
                                      </p:cBhvr>
                                      <p:tavLst>
                                        <p:tav tm="0">
                                          <p:val>
                                            <p:strVal val="#ppt_w+.3"/>
                                          </p:val>
                                        </p:tav>
                                        <p:tav tm="100000">
                                          <p:val>
                                            <p:strVal val="#ppt_w"/>
                                          </p:val>
                                        </p:tav>
                                      </p:tavLst>
                                    </p:anim>
                                    <p:anim calcmode="lin" valueType="num">
                                      <p:cBhvr>
                                        <p:cTn id="36" dur="1000" fill="hold"/>
                                        <p:tgtEl>
                                          <p:spTgt spid="6147">
                                            <p:txEl>
                                              <p:pRg st="3" end="3"/>
                                            </p:txEl>
                                          </p:spTgt>
                                        </p:tgtEl>
                                        <p:attrNameLst>
                                          <p:attrName>ppt_h</p:attrName>
                                        </p:attrNameLst>
                                      </p:cBhvr>
                                      <p:tavLst>
                                        <p:tav tm="0">
                                          <p:val>
                                            <p:strVal val="#ppt_h"/>
                                          </p:val>
                                        </p:tav>
                                        <p:tav tm="100000">
                                          <p:val>
                                            <p:strVal val="#ppt_h"/>
                                          </p:val>
                                        </p:tav>
                                      </p:tavLst>
                                    </p:anim>
                                    <p:animEffect transition="in" filter="fade">
                                      <p:cBhvr>
                                        <p:cTn id="37" dur="1000"/>
                                        <p:tgtEl>
                                          <p:spTgt spid="6147">
                                            <p:txEl>
                                              <p:pRg st="3" end="3"/>
                                            </p:txEl>
                                          </p:spTgt>
                                        </p:tgtEl>
                                      </p:cBhvr>
                                    </p:animEffect>
                                  </p:childTnLst>
                                </p:cTn>
                              </p:par>
                            </p:childTnLst>
                          </p:cTn>
                        </p:par>
                        <p:par>
                          <p:cTn id="38" fill="hold">
                            <p:stCondLst>
                              <p:cond delay="3000"/>
                            </p:stCondLst>
                            <p:childTnLst>
                              <p:par>
                                <p:cTn id="39" presetID="2" presetClass="entr" presetSubtype="4" fill="hold" nodeType="afterEffect">
                                  <p:stCondLst>
                                    <p:cond delay="0"/>
                                  </p:stCondLst>
                                  <p:childTnLst>
                                    <p:set>
                                      <p:cBhvr>
                                        <p:cTn id="40" dur="1" fill="hold">
                                          <p:stCondLst>
                                            <p:cond delay="0"/>
                                          </p:stCondLst>
                                        </p:cTn>
                                        <p:tgtEl>
                                          <p:spTgt spid="6147">
                                            <p:txEl>
                                              <p:pRg st="4" end="4"/>
                                            </p:txEl>
                                          </p:spTgt>
                                        </p:tgtEl>
                                        <p:attrNameLst>
                                          <p:attrName>style.visibility</p:attrName>
                                        </p:attrNameLst>
                                      </p:cBhvr>
                                      <p:to>
                                        <p:strVal val="visible"/>
                                      </p:to>
                                    </p:set>
                                    <p:anim calcmode="lin" valueType="num">
                                      <p:cBhvr additive="base">
                                        <p:cTn id="41" dur="500" fill="hold"/>
                                        <p:tgtEl>
                                          <p:spTgt spid="6147">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6147">
                                            <p:txEl>
                                              <p:pRg st="4" end="4"/>
                                            </p:txEl>
                                          </p:spTgt>
                                        </p:tgtEl>
                                        <p:attrNameLst>
                                          <p:attrName>ppt_y</p:attrName>
                                        </p:attrNameLst>
                                      </p:cBhvr>
                                      <p:tavLst>
                                        <p:tav tm="0">
                                          <p:val>
                                            <p:strVal val="1+#ppt_h/2"/>
                                          </p:val>
                                        </p:tav>
                                        <p:tav tm="100000">
                                          <p:val>
                                            <p:strVal val="#ppt_y"/>
                                          </p:val>
                                        </p:tav>
                                      </p:tavLst>
                                    </p:anim>
                                  </p:childTnLst>
                                </p:cTn>
                              </p:par>
                            </p:childTnLst>
                          </p:cTn>
                        </p:par>
                        <p:par>
                          <p:cTn id="43" fill="hold">
                            <p:stCondLst>
                              <p:cond delay="3500"/>
                            </p:stCondLst>
                            <p:childTnLst>
                              <p:par>
                                <p:cTn id="44" presetID="2" presetClass="entr" presetSubtype="4" fill="hold" nodeType="afterEffect">
                                  <p:stCondLst>
                                    <p:cond delay="0"/>
                                  </p:stCondLst>
                                  <p:childTnLst>
                                    <p:set>
                                      <p:cBhvr>
                                        <p:cTn id="45" dur="1" fill="hold">
                                          <p:stCondLst>
                                            <p:cond delay="0"/>
                                          </p:stCondLst>
                                        </p:cTn>
                                        <p:tgtEl>
                                          <p:spTgt spid="6147">
                                            <p:txEl>
                                              <p:pRg st="5" end="5"/>
                                            </p:txEl>
                                          </p:spTgt>
                                        </p:tgtEl>
                                        <p:attrNameLst>
                                          <p:attrName>style.visibility</p:attrName>
                                        </p:attrNameLst>
                                      </p:cBhvr>
                                      <p:to>
                                        <p:strVal val="visible"/>
                                      </p:to>
                                    </p:set>
                                    <p:anim calcmode="lin" valueType="num">
                                      <p:cBhvr additive="base">
                                        <p:cTn id="46" dur="500" fill="hold"/>
                                        <p:tgtEl>
                                          <p:spTgt spid="6147">
                                            <p:txEl>
                                              <p:pRg st="5" end="5"/>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6147">
                                            <p:txEl>
                                              <p:pRg st="5" end="5"/>
                                            </p:txEl>
                                          </p:spTgt>
                                        </p:tgtEl>
                                        <p:attrNameLst>
                                          <p:attrName>ppt_y</p:attrName>
                                        </p:attrNameLst>
                                      </p:cBhvr>
                                      <p:tavLst>
                                        <p:tav tm="0">
                                          <p:val>
                                            <p:strVal val="1+#ppt_h/2"/>
                                          </p:val>
                                        </p:tav>
                                        <p:tav tm="100000">
                                          <p:val>
                                            <p:strVal val="#ppt_y"/>
                                          </p:val>
                                        </p:tav>
                                      </p:tavLst>
                                    </p:anim>
                                  </p:childTnLst>
                                </p:cTn>
                              </p:par>
                            </p:childTnLst>
                          </p:cTn>
                        </p:par>
                        <p:par>
                          <p:cTn id="48" fill="hold">
                            <p:stCondLst>
                              <p:cond delay="4000"/>
                            </p:stCondLst>
                            <p:childTnLst>
                              <p:par>
                                <p:cTn id="49" presetID="37" presetClass="entr" presetSubtype="0" fill="hold" nodeType="afterEffect">
                                  <p:stCondLst>
                                    <p:cond delay="0"/>
                                  </p:stCondLst>
                                  <p:childTnLst>
                                    <p:set>
                                      <p:cBhvr>
                                        <p:cTn id="50" dur="1" fill="hold">
                                          <p:stCondLst>
                                            <p:cond delay="0"/>
                                          </p:stCondLst>
                                        </p:cTn>
                                        <p:tgtEl>
                                          <p:spTgt spid="6147">
                                            <p:txEl>
                                              <p:pRg st="6" end="6"/>
                                            </p:txEl>
                                          </p:spTgt>
                                        </p:tgtEl>
                                        <p:attrNameLst>
                                          <p:attrName>style.visibility</p:attrName>
                                        </p:attrNameLst>
                                      </p:cBhvr>
                                      <p:to>
                                        <p:strVal val="visible"/>
                                      </p:to>
                                    </p:set>
                                    <p:animEffect transition="in" filter="fade">
                                      <p:cBhvr>
                                        <p:cTn id="51" dur="1000"/>
                                        <p:tgtEl>
                                          <p:spTgt spid="6147">
                                            <p:txEl>
                                              <p:pRg st="6" end="6"/>
                                            </p:txEl>
                                          </p:spTgt>
                                        </p:tgtEl>
                                      </p:cBhvr>
                                    </p:animEffect>
                                    <p:anim calcmode="lin" valueType="num">
                                      <p:cBhvr>
                                        <p:cTn id="52" dur="1000" fill="hold"/>
                                        <p:tgtEl>
                                          <p:spTgt spid="6147">
                                            <p:txEl>
                                              <p:pRg st="6" end="6"/>
                                            </p:txEl>
                                          </p:spTgt>
                                        </p:tgtEl>
                                        <p:attrNameLst>
                                          <p:attrName>ppt_x</p:attrName>
                                        </p:attrNameLst>
                                      </p:cBhvr>
                                      <p:tavLst>
                                        <p:tav tm="0">
                                          <p:val>
                                            <p:strVal val="#ppt_x"/>
                                          </p:val>
                                        </p:tav>
                                        <p:tav tm="100000">
                                          <p:val>
                                            <p:strVal val="#ppt_x"/>
                                          </p:val>
                                        </p:tav>
                                      </p:tavLst>
                                    </p:anim>
                                    <p:anim calcmode="lin" valueType="num">
                                      <p:cBhvr>
                                        <p:cTn id="53" dur="900" decel="100000" fill="hold"/>
                                        <p:tgtEl>
                                          <p:spTgt spid="6147">
                                            <p:txEl>
                                              <p:pRg st="6" end="6"/>
                                            </p:txEl>
                                          </p:spTgt>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6147">
                                            <p:txEl>
                                              <p:pRg st="6" end="6"/>
                                            </p:txEl>
                                          </p:spTgt>
                                        </p:tgtEl>
                                        <p:attrNameLst>
                                          <p:attrName>ppt_y</p:attrName>
                                        </p:attrNameLst>
                                      </p:cBhvr>
                                      <p:tavLst>
                                        <p:tav tm="0">
                                          <p:val>
                                            <p:strVal val="#ppt_y-.03"/>
                                          </p:val>
                                        </p:tav>
                                        <p:tav tm="100000">
                                          <p:val>
                                            <p:strVal val="#ppt_y"/>
                                          </p:val>
                                        </p:tav>
                                      </p:tavLst>
                                    </p:anim>
                                  </p:childTnLst>
                                </p:cTn>
                              </p:par>
                              <p:par>
                                <p:cTn id="55" presetID="37" presetClass="entr" presetSubtype="0" fill="hold" nodeType="withEffect">
                                  <p:stCondLst>
                                    <p:cond delay="0"/>
                                  </p:stCondLst>
                                  <p:childTnLst>
                                    <p:set>
                                      <p:cBhvr>
                                        <p:cTn id="56" dur="1" fill="hold">
                                          <p:stCondLst>
                                            <p:cond delay="0"/>
                                          </p:stCondLst>
                                        </p:cTn>
                                        <p:tgtEl>
                                          <p:spTgt spid="6147">
                                            <p:txEl>
                                              <p:pRg st="7" end="7"/>
                                            </p:txEl>
                                          </p:spTgt>
                                        </p:tgtEl>
                                        <p:attrNameLst>
                                          <p:attrName>style.visibility</p:attrName>
                                        </p:attrNameLst>
                                      </p:cBhvr>
                                      <p:to>
                                        <p:strVal val="visible"/>
                                      </p:to>
                                    </p:set>
                                    <p:animEffect transition="in" filter="fade">
                                      <p:cBhvr>
                                        <p:cTn id="57" dur="1000"/>
                                        <p:tgtEl>
                                          <p:spTgt spid="6147">
                                            <p:txEl>
                                              <p:pRg st="7" end="7"/>
                                            </p:txEl>
                                          </p:spTgt>
                                        </p:tgtEl>
                                      </p:cBhvr>
                                    </p:animEffect>
                                    <p:anim calcmode="lin" valueType="num">
                                      <p:cBhvr>
                                        <p:cTn id="58" dur="1000" fill="hold"/>
                                        <p:tgtEl>
                                          <p:spTgt spid="6147">
                                            <p:txEl>
                                              <p:pRg st="7" end="7"/>
                                            </p:txEl>
                                          </p:spTgt>
                                        </p:tgtEl>
                                        <p:attrNameLst>
                                          <p:attrName>ppt_x</p:attrName>
                                        </p:attrNameLst>
                                      </p:cBhvr>
                                      <p:tavLst>
                                        <p:tav tm="0">
                                          <p:val>
                                            <p:strVal val="#ppt_x"/>
                                          </p:val>
                                        </p:tav>
                                        <p:tav tm="100000">
                                          <p:val>
                                            <p:strVal val="#ppt_x"/>
                                          </p:val>
                                        </p:tav>
                                      </p:tavLst>
                                    </p:anim>
                                    <p:anim calcmode="lin" valueType="num">
                                      <p:cBhvr>
                                        <p:cTn id="59" dur="900" decel="100000" fill="hold"/>
                                        <p:tgtEl>
                                          <p:spTgt spid="6147">
                                            <p:txEl>
                                              <p:pRg st="7" end="7"/>
                                            </p:txEl>
                                          </p:spTgt>
                                        </p:tgtEl>
                                        <p:attrNameLst>
                                          <p:attrName>ppt_y</p:attrName>
                                        </p:attrNameLst>
                                      </p:cBhvr>
                                      <p:tavLst>
                                        <p:tav tm="0">
                                          <p:val>
                                            <p:strVal val="#ppt_y+1"/>
                                          </p:val>
                                        </p:tav>
                                        <p:tav tm="100000">
                                          <p:val>
                                            <p:strVal val="#ppt_y-.03"/>
                                          </p:val>
                                        </p:tav>
                                      </p:tavLst>
                                    </p:anim>
                                    <p:anim calcmode="lin" valueType="num">
                                      <p:cBhvr>
                                        <p:cTn id="60" dur="100" accel="100000" fill="hold">
                                          <p:stCondLst>
                                            <p:cond delay="900"/>
                                          </p:stCondLst>
                                        </p:cTn>
                                        <p:tgtEl>
                                          <p:spTgt spid="6147">
                                            <p:txEl>
                                              <p:pRg st="7" end="7"/>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nimBg="1"/>
      <p:bldP spid="6147" grpId="0" animBg="1"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6147" name="Rectangle 3"/>
          <p:cNvSpPr>
            <a:spLocks noGrp="1" noChangeArrowheads="1"/>
          </p:cNvSpPr>
          <p:nvPr>
            <p:ph idx="1"/>
          </p:nvPr>
        </p:nvSpPr>
        <p:spPr>
          <a:xfrm>
            <a:off x="1828800" y="2286000"/>
            <a:ext cx="7086600" cy="4419600"/>
          </a:xfrm>
          <a:solidFill>
            <a:schemeClr val="bg2">
              <a:alpha val="79999"/>
            </a:schemeClr>
          </a:solidFill>
        </p:spPr>
        <p:txBody>
          <a:bodyPr/>
          <a:lstStyle/>
          <a:p>
            <a:pPr algn="ctr" eaLnBrk="1" hangingPunct="1">
              <a:lnSpc>
                <a:spcPct val="90000"/>
              </a:lnSpc>
              <a:buNone/>
              <a:defRPr/>
            </a:pPr>
            <a:r>
              <a:rPr lang="en-US" sz="2800" b="1" dirty="0">
                <a:effectLst>
                  <a:outerShdw blurRad="38100" dist="38100" dir="2700000" algn="tl">
                    <a:srgbClr val="000000">
                      <a:alpha val="43137"/>
                    </a:srgbClr>
                  </a:outerShdw>
                </a:effectLst>
              </a:rPr>
              <a:t>This Means War!!!</a:t>
            </a:r>
            <a:endPar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algn="ctr" eaLnBrk="1" hangingPunct="1">
              <a:lnSpc>
                <a:spcPct val="90000"/>
              </a:lnSpc>
              <a:buFont typeface="Wingdings 2" panose="05020102010507070707" pitchFamily="18" charset="2"/>
              <a:buNone/>
              <a:defRPr/>
            </a:pPr>
            <a:r>
              <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There is a War Waging Even Now</a:t>
            </a:r>
            <a:endPar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algn="ctr" eaLnBrk="1" hangingPunct="1">
              <a:lnSpc>
                <a:spcPct val="90000"/>
              </a:lnSpc>
              <a:buFont typeface="Wingdings 2" panose="05020102010507070707" pitchFamily="18" charset="2"/>
              <a:buNone/>
              <a:defRPr/>
            </a:pPr>
            <a:r>
              <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It’s a Terrible War of Eternal Proportions </a:t>
            </a:r>
            <a:endPar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1" algn="ctr" eaLnBrk="1" hangingPunct="1">
              <a:lnSpc>
                <a:spcPct val="90000"/>
              </a:lnSpc>
              <a:spcAft>
                <a:spcPts val="1200"/>
              </a:spcAft>
              <a:buClrTx/>
              <a:buSzPct val="100000"/>
              <a:buFont typeface="Wingdings" panose="05000000000000000000" pitchFamily="2" charset="2"/>
              <a:buChar char="Ø"/>
              <a:defRPr/>
            </a:pP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a:t>
            </a:r>
            <a:r>
              <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We Can Reject It</a:t>
            </a:r>
            <a:endPar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1" algn="ctr" eaLnBrk="1" hangingPunct="1">
              <a:lnSpc>
                <a:spcPct val="90000"/>
              </a:lnSpc>
              <a:spcAft>
                <a:spcPts val="1200"/>
              </a:spcAft>
              <a:buClrTx/>
              <a:buSzPct val="100000"/>
              <a:buFont typeface="Wingdings" panose="05000000000000000000" pitchFamily="2" charset="2"/>
              <a:buChar char="Ø"/>
              <a:defRPr/>
            </a:pPr>
            <a:r>
              <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We Can Rename It</a:t>
            </a:r>
            <a:endPar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1" algn="ctr" eaLnBrk="1" hangingPunct="1">
              <a:lnSpc>
                <a:spcPct val="90000"/>
              </a:lnSpc>
              <a:spcAft>
                <a:spcPts val="1200"/>
              </a:spcAft>
              <a:buClrTx/>
              <a:buSzPct val="100000"/>
              <a:buFont typeface="Wingdings" panose="05000000000000000000" pitchFamily="2" charset="2"/>
              <a:buChar char="Ø"/>
              <a:defRPr/>
            </a:pPr>
            <a:r>
              <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We Can Resist It </a:t>
            </a:r>
            <a:endPar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1" algn="ctr" eaLnBrk="1" hangingPunct="1">
              <a:lnSpc>
                <a:spcPct val="90000"/>
              </a:lnSpc>
              <a:buClrTx/>
              <a:buSzPct val="100000"/>
              <a:buFont typeface="Wingdings" panose="05000000000000000000" pitchFamily="2" charset="2"/>
              <a:buChar char="Ø"/>
              <a:defRPr/>
            </a:pPr>
            <a:r>
              <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We Can Recognize it…</a:t>
            </a:r>
            <a:endPar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1" algn="ctr" eaLnBrk="1" hangingPunct="1">
              <a:lnSpc>
                <a:spcPct val="90000"/>
              </a:lnSpc>
              <a:buClrTx/>
              <a:buSzPct val="100000"/>
              <a:buFont typeface="Wingdings 2" panose="05020102010507070707" pitchFamily="18" charset="2"/>
              <a:buNone/>
              <a:defRPr/>
            </a:pPr>
            <a:r>
              <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…and Refuse to Do Nothing!!</a:t>
            </a:r>
            <a:endPar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spTree>
  </p:cSld>
  <p:clrMapOvr>
    <a:masterClrMapping/>
  </p:clrMapOvr>
  <mc:AlternateContent xmlns:mc="http://schemas.openxmlformats.org/markup-compatibility/2006">
    <mc:Choice xmlns:p14="http://schemas.microsoft.com/office/powerpoint/2010/main" Requires="p14">
      <p:transition spd="slow" p14:dur="40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6147">
                                            <p:bg/>
                                          </p:spTgt>
                                        </p:tgtEl>
                                        <p:attrNameLst>
                                          <p:attrName>style.visibility</p:attrName>
                                        </p:attrNameLst>
                                      </p:cBhvr>
                                      <p:to>
                                        <p:strVal val="visible"/>
                                      </p:to>
                                    </p:set>
                                    <p:animEffect transition="in" filter="fade">
                                      <p:cBhvr>
                                        <p:cTn id="7" dur="800" decel="100000"/>
                                        <p:tgtEl>
                                          <p:spTgt spid="6147">
                                            <p:bg/>
                                          </p:spTgt>
                                        </p:tgtEl>
                                      </p:cBhvr>
                                    </p:animEffect>
                                    <p:anim calcmode="lin" valueType="num">
                                      <p:cBhvr>
                                        <p:cTn id="8" dur="800" decel="100000" fill="hold"/>
                                        <p:tgtEl>
                                          <p:spTgt spid="6147">
                                            <p:bg/>
                                          </p:spTgt>
                                        </p:tgtEl>
                                        <p:attrNameLst>
                                          <p:attrName>style.rotation</p:attrName>
                                        </p:attrNameLst>
                                      </p:cBhvr>
                                      <p:tavLst>
                                        <p:tav tm="0">
                                          <p:val>
                                            <p:fltVal val="-90"/>
                                          </p:val>
                                        </p:tav>
                                        <p:tav tm="100000">
                                          <p:val>
                                            <p:fltVal val="0"/>
                                          </p:val>
                                        </p:tav>
                                      </p:tavLst>
                                    </p:anim>
                                    <p:anim calcmode="lin" valueType="num">
                                      <p:cBhvr>
                                        <p:cTn id="9" dur="800" decel="100000" fill="hold"/>
                                        <p:tgtEl>
                                          <p:spTgt spid="6147">
                                            <p:bg/>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6147">
                                            <p:bg/>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147">
                                            <p:bg/>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147">
                                            <p:bg/>
                                          </p:spTgt>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6147">
                                            <p:txEl>
                                              <p:pRg st="1" end="1"/>
                                            </p:txEl>
                                          </p:spTgt>
                                        </p:tgtEl>
                                        <p:attrNameLst>
                                          <p:attrName>style.visibility</p:attrName>
                                        </p:attrNameLst>
                                      </p:cBhvr>
                                      <p:to>
                                        <p:strVal val="visible"/>
                                      </p:to>
                                    </p:set>
                                    <p:animEffect transition="in" filter="fade">
                                      <p:cBhvr>
                                        <p:cTn id="15" dur="800" decel="100000"/>
                                        <p:tgtEl>
                                          <p:spTgt spid="6147">
                                            <p:txEl>
                                              <p:pRg st="1" end="1"/>
                                            </p:txEl>
                                          </p:spTgt>
                                        </p:tgtEl>
                                      </p:cBhvr>
                                    </p:animEffect>
                                    <p:anim calcmode="lin" valueType="num">
                                      <p:cBhvr>
                                        <p:cTn id="16" dur="800" decel="100000" fill="hold"/>
                                        <p:tgtEl>
                                          <p:spTgt spid="6147">
                                            <p:txEl>
                                              <p:pRg st="1" end="1"/>
                                            </p:txEl>
                                          </p:spTgt>
                                        </p:tgtEl>
                                        <p:attrNameLst>
                                          <p:attrName>style.rotation</p:attrName>
                                        </p:attrNameLst>
                                      </p:cBhvr>
                                      <p:tavLst>
                                        <p:tav tm="0">
                                          <p:val>
                                            <p:fltVal val="-90"/>
                                          </p:val>
                                        </p:tav>
                                        <p:tav tm="100000">
                                          <p:val>
                                            <p:fltVal val="0"/>
                                          </p:val>
                                        </p:tav>
                                      </p:tavLst>
                                    </p:anim>
                                    <p:anim calcmode="lin" valueType="num">
                                      <p:cBhvr>
                                        <p:cTn id="17" dur="800" decel="100000" fill="hold"/>
                                        <p:tgtEl>
                                          <p:spTgt spid="6147">
                                            <p:txEl>
                                              <p:pRg st="1" end="1"/>
                                            </p:txEl>
                                          </p:spTgt>
                                        </p:tgtEl>
                                        <p:attrNameLst>
                                          <p:attrName>ppt_x</p:attrName>
                                        </p:attrNameLst>
                                      </p:cBhvr>
                                      <p:tavLst>
                                        <p:tav tm="0">
                                          <p:val>
                                            <p:strVal val="#ppt_x+0.4"/>
                                          </p:val>
                                        </p:tav>
                                        <p:tav tm="100000">
                                          <p:val>
                                            <p:strVal val="#ppt_x-0.05"/>
                                          </p:val>
                                        </p:tav>
                                      </p:tavLst>
                                    </p:anim>
                                    <p:anim calcmode="lin" valueType="num">
                                      <p:cBhvr>
                                        <p:cTn id="18" dur="800" decel="100000" fill="hold"/>
                                        <p:tgtEl>
                                          <p:spTgt spid="6147">
                                            <p:txEl>
                                              <p:pRg st="1" end="1"/>
                                            </p:txEl>
                                          </p:spTgt>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6147">
                                            <p:txEl>
                                              <p:pRg st="1" end="1"/>
                                            </p:txEl>
                                          </p:spTgt>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6147">
                                            <p:txEl>
                                              <p:pRg st="1" end="1"/>
                                            </p:txEl>
                                          </p:spTgt>
                                        </p:tgtEl>
                                        <p:attrNameLst>
                                          <p:attrName>ppt_y</p:attrName>
                                        </p:attrNameLst>
                                      </p:cBhvr>
                                      <p:tavLst>
                                        <p:tav tm="0">
                                          <p:val>
                                            <p:strVal val="#ppt_y+0.1"/>
                                          </p:val>
                                        </p:tav>
                                        <p:tav tm="100000">
                                          <p:val>
                                            <p:strVal val="#ppt_y"/>
                                          </p:val>
                                        </p:tav>
                                      </p:tavLst>
                                    </p:anim>
                                  </p:childTnLst>
                                </p:cTn>
                              </p:par>
                            </p:childTnLst>
                          </p:cTn>
                        </p:par>
                        <p:par>
                          <p:cTn id="21" fill="hold">
                            <p:stCondLst>
                              <p:cond delay="1000"/>
                            </p:stCondLst>
                            <p:childTnLst>
                              <p:par>
                                <p:cTn id="22" presetID="30" presetClass="entr" presetSubtype="0" fill="hold" nodeType="afterEffect">
                                  <p:stCondLst>
                                    <p:cond delay="0"/>
                                  </p:stCondLst>
                                  <p:childTnLst>
                                    <p:set>
                                      <p:cBhvr>
                                        <p:cTn id="23" dur="1" fill="hold">
                                          <p:stCondLst>
                                            <p:cond delay="0"/>
                                          </p:stCondLst>
                                        </p:cTn>
                                        <p:tgtEl>
                                          <p:spTgt spid="6147">
                                            <p:txEl>
                                              <p:pRg st="0" end="0"/>
                                            </p:txEl>
                                          </p:spTgt>
                                        </p:tgtEl>
                                        <p:attrNameLst>
                                          <p:attrName>style.visibility</p:attrName>
                                        </p:attrNameLst>
                                      </p:cBhvr>
                                      <p:to>
                                        <p:strVal val="visible"/>
                                      </p:to>
                                    </p:set>
                                    <p:animEffect transition="in" filter="fade">
                                      <p:cBhvr>
                                        <p:cTn id="24" dur="800" decel="100000"/>
                                        <p:tgtEl>
                                          <p:spTgt spid="6147">
                                            <p:txEl>
                                              <p:pRg st="0" end="0"/>
                                            </p:txEl>
                                          </p:spTgt>
                                        </p:tgtEl>
                                      </p:cBhvr>
                                    </p:animEffect>
                                    <p:anim calcmode="lin" valueType="num">
                                      <p:cBhvr>
                                        <p:cTn id="25" dur="800" decel="100000" fill="hold"/>
                                        <p:tgtEl>
                                          <p:spTgt spid="6147">
                                            <p:txEl>
                                              <p:pRg st="0" end="0"/>
                                            </p:txEl>
                                          </p:spTgt>
                                        </p:tgtEl>
                                        <p:attrNameLst>
                                          <p:attrName>style.rotation</p:attrName>
                                        </p:attrNameLst>
                                      </p:cBhvr>
                                      <p:tavLst>
                                        <p:tav tm="0">
                                          <p:val>
                                            <p:fltVal val="-90"/>
                                          </p:val>
                                        </p:tav>
                                        <p:tav tm="100000">
                                          <p:val>
                                            <p:fltVal val="0"/>
                                          </p:val>
                                        </p:tav>
                                      </p:tavLst>
                                    </p:anim>
                                    <p:anim calcmode="lin" valueType="num">
                                      <p:cBhvr>
                                        <p:cTn id="26" dur="800" decel="100000" fill="hold"/>
                                        <p:tgtEl>
                                          <p:spTgt spid="6147">
                                            <p:txEl>
                                              <p:pRg st="0" end="0"/>
                                            </p:txEl>
                                          </p:spTgt>
                                        </p:tgtEl>
                                        <p:attrNameLst>
                                          <p:attrName>ppt_x</p:attrName>
                                        </p:attrNameLst>
                                      </p:cBhvr>
                                      <p:tavLst>
                                        <p:tav tm="0">
                                          <p:val>
                                            <p:strVal val="#ppt_x+0.4"/>
                                          </p:val>
                                        </p:tav>
                                        <p:tav tm="100000">
                                          <p:val>
                                            <p:strVal val="#ppt_x-0.05"/>
                                          </p:val>
                                        </p:tav>
                                      </p:tavLst>
                                    </p:anim>
                                    <p:anim calcmode="lin" valueType="num">
                                      <p:cBhvr>
                                        <p:cTn id="27" dur="800" decel="100000" fill="hold"/>
                                        <p:tgtEl>
                                          <p:spTgt spid="6147">
                                            <p:txEl>
                                              <p:pRg st="0" end="0"/>
                                            </p:txEl>
                                          </p:spTgt>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6147">
                                            <p:txEl>
                                              <p:pRg st="0" end="0"/>
                                            </p:txEl>
                                          </p:spTgt>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6147">
                                            <p:txEl>
                                              <p:pRg st="0" end="0"/>
                                            </p:txEl>
                                          </p:spTgt>
                                        </p:tgtEl>
                                        <p:attrNameLst>
                                          <p:attrName>ppt_y</p:attrName>
                                        </p:attrNameLst>
                                      </p:cBhvr>
                                      <p:tavLst>
                                        <p:tav tm="0">
                                          <p:val>
                                            <p:strVal val="#ppt_y+0.1"/>
                                          </p:val>
                                        </p:tav>
                                        <p:tav tm="100000">
                                          <p:val>
                                            <p:strVal val="#ppt_y"/>
                                          </p:val>
                                        </p:tav>
                                      </p:tavLst>
                                    </p:anim>
                                  </p:childTnLst>
                                </p:cTn>
                              </p:par>
                            </p:childTnLst>
                          </p:cTn>
                        </p:par>
                        <p:par>
                          <p:cTn id="30" fill="hold">
                            <p:stCondLst>
                              <p:cond delay="2000"/>
                            </p:stCondLst>
                            <p:childTnLst>
                              <p:par>
                                <p:cTn id="31" presetID="30" presetClass="entr" presetSubtype="0" fill="hold" nodeType="afterEffect">
                                  <p:stCondLst>
                                    <p:cond delay="0"/>
                                  </p:stCondLst>
                                  <p:childTnLst>
                                    <p:set>
                                      <p:cBhvr>
                                        <p:cTn id="32" dur="1" fill="hold">
                                          <p:stCondLst>
                                            <p:cond delay="0"/>
                                          </p:stCondLst>
                                        </p:cTn>
                                        <p:tgtEl>
                                          <p:spTgt spid="6147">
                                            <p:txEl>
                                              <p:pRg st="2" end="2"/>
                                            </p:txEl>
                                          </p:spTgt>
                                        </p:tgtEl>
                                        <p:attrNameLst>
                                          <p:attrName>style.visibility</p:attrName>
                                        </p:attrNameLst>
                                      </p:cBhvr>
                                      <p:to>
                                        <p:strVal val="visible"/>
                                      </p:to>
                                    </p:set>
                                    <p:animEffect transition="in" filter="fade">
                                      <p:cBhvr>
                                        <p:cTn id="33" dur="800" decel="100000"/>
                                        <p:tgtEl>
                                          <p:spTgt spid="6147">
                                            <p:txEl>
                                              <p:pRg st="2" end="2"/>
                                            </p:txEl>
                                          </p:spTgt>
                                        </p:tgtEl>
                                      </p:cBhvr>
                                    </p:animEffect>
                                    <p:anim calcmode="lin" valueType="num">
                                      <p:cBhvr>
                                        <p:cTn id="34" dur="800" decel="100000" fill="hold"/>
                                        <p:tgtEl>
                                          <p:spTgt spid="6147">
                                            <p:txEl>
                                              <p:pRg st="2" end="2"/>
                                            </p:txEl>
                                          </p:spTgt>
                                        </p:tgtEl>
                                        <p:attrNameLst>
                                          <p:attrName>style.rotation</p:attrName>
                                        </p:attrNameLst>
                                      </p:cBhvr>
                                      <p:tavLst>
                                        <p:tav tm="0">
                                          <p:val>
                                            <p:fltVal val="-90"/>
                                          </p:val>
                                        </p:tav>
                                        <p:tav tm="100000">
                                          <p:val>
                                            <p:fltVal val="0"/>
                                          </p:val>
                                        </p:tav>
                                      </p:tavLst>
                                    </p:anim>
                                    <p:anim calcmode="lin" valueType="num">
                                      <p:cBhvr>
                                        <p:cTn id="35" dur="800" decel="100000" fill="hold"/>
                                        <p:tgtEl>
                                          <p:spTgt spid="6147">
                                            <p:txEl>
                                              <p:pRg st="2" end="2"/>
                                            </p:txEl>
                                          </p:spTgt>
                                        </p:tgtEl>
                                        <p:attrNameLst>
                                          <p:attrName>ppt_x</p:attrName>
                                        </p:attrNameLst>
                                      </p:cBhvr>
                                      <p:tavLst>
                                        <p:tav tm="0">
                                          <p:val>
                                            <p:strVal val="#ppt_x+0.4"/>
                                          </p:val>
                                        </p:tav>
                                        <p:tav tm="100000">
                                          <p:val>
                                            <p:strVal val="#ppt_x-0.05"/>
                                          </p:val>
                                        </p:tav>
                                      </p:tavLst>
                                    </p:anim>
                                    <p:anim calcmode="lin" valueType="num">
                                      <p:cBhvr>
                                        <p:cTn id="36" dur="800" decel="100000" fill="hold"/>
                                        <p:tgtEl>
                                          <p:spTgt spid="6147">
                                            <p:txEl>
                                              <p:pRg st="2" end="2"/>
                                            </p:txEl>
                                          </p:spTgt>
                                        </p:tgtEl>
                                        <p:attrNameLst>
                                          <p:attrName>ppt_y</p:attrName>
                                        </p:attrNameLst>
                                      </p:cBhvr>
                                      <p:tavLst>
                                        <p:tav tm="0">
                                          <p:val>
                                            <p:strVal val="#ppt_y-0.4"/>
                                          </p:val>
                                        </p:tav>
                                        <p:tav tm="100000">
                                          <p:val>
                                            <p:strVal val="#ppt_y+0.1"/>
                                          </p:val>
                                        </p:tav>
                                      </p:tavLst>
                                    </p:anim>
                                    <p:anim calcmode="lin" valueType="num">
                                      <p:cBhvr>
                                        <p:cTn id="37" dur="200" accel="100000" fill="hold">
                                          <p:stCondLst>
                                            <p:cond delay="800"/>
                                          </p:stCondLst>
                                        </p:cTn>
                                        <p:tgtEl>
                                          <p:spTgt spid="6147">
                                            <p:txEl>
                                              <p:pRg st="2" end="2"/>
                                            </p:txEl>
                                          </p:spTgt>
                                        </p:tgtEl>
                                        <p:attrNameLst>
                                          <p:attrName>ppt_x</p:attrName>
                                        </p:attrNameLst>
                                      </p:cBhvr>
                                      <p:tavLst>
                                        <p:tav tm="0">
                                          <p:val>
                                            <p:strVal val="#ppt_x-0.05"/>
                                          </p:val>
                                        </p:tav>
                                        <p:tav tm="100000">
                                          <p:val>
                                            <p:strVal val="#ppt_x"/>
                                          </p:val>
                                        </p:tav>
                                      </p:tavLst>
                                    </p:anim>
                                    <p:anim calcmode="lin" valueType="num">
                                      <p:cBhvr>
                                        <p:cTn id="38" dur="200" accel="100000" fill="hold">
                                          <p:stCondLst>
                                            <p:cond delay="800"/>
                                          </p:stCondLst>
                                        </p:cTn>
                                        <p:tgtEl>
                                          <p:spTgt spid="6147">
                                            <p:txEl>
                                              <p:pRg st="2" end="2"/>
                                            </p:txEl>
                                          </p:spTgt>
                                        </p:tgtEl>
                                        <p:attrNameLst>
                                          <p:attrName>ppt_y</p:attrName>
                                        </p:attrNameLst>
                                      </p:cBhvr>
                                      <p:tavLst>
                                        <p:tav tm="0">
                                          <p:val>
                                            <p:strVal val="#ppt_y+0.1"/>
                                          </p:val>
                                        </p:tav>
                                        <p:tav tm="100000">
                                          <p:val>
                                            <p:strVal val="#ppt_y"/>
                                          </p:val>
                                        </p:tav>
                                      </p:tavLst>
                                    </p:anim>
                                  </p:childTnLst>
                                </p:cTn>
                              </p:par>
                            </p:childTnLst>
                          </p:cTn>
                        </p:par>
                        <p:par>
                          <p:cTn id="39" fill="hold">
                            <p:stCondLst>
                              <p:cond delay="3000"/>
                            </p:stCondLst>
                            <p:childTnLst>
                              <p:par>
                                <p:cTn id="40" presetID="30" presetClass="entr" presetSubtype="0" fill="hold" nodeType="afterEffect">
                                  <p:stCondLst>
                                    <p:cond delay="0"/>
                                  </p:stCondLst>
                                  <p:childTnLst>
                                    <p:set>
                                      <p:cBhvr>
                                        <p:cTn id="41" dur="1" fill="hold">
                                          <p:stCondLst>
                                            <p:cond delay="0"/>
                                          </p:stCondLst>
                                        </p:cTn>
                                        <p:tgtEl>
                                          <p:spTgt spid="6147">
                                            <p:txEl>
                                              <p:pRg st="3" end="3"/>
                                            </p:txEl>
                                          </p:spTgt>
                                        </p:tgtEl>
                                        <p:attrNameLst>
                                          <p:attrName>style.visibility</p:attrName>
                                        </p:attrNameLst>
                                      </p:cBhvr>
                                      <p:to>
                                        <p:strVal val="visible"/>
                                      </p:to>
                                    </p:set>
                                    <p:animEffect transition="in" filter="fade">
                                      <p:cBhvr>
                                        <p:cTn id="42" dur="800" decel="100000"/>
                                        <p:tgtEl>
                                          <p:spTgt spid="6147">
                                            <p:txEl>
                                              <p:pRg st="3" end="3"/>
                                            </p:txEl>
                                          </p:spTgt>
                                        </p:tgtEl>
                                      </p:cBhvr>
                                    </p:animEffect>
                                    <p:anim calcmode="lin" valueType="num">
                                      <p:cBhvr>
                                        <p:cTn id="43" dur="800" decel="100000" fill="hold"/>
                                        <p:tgtEl>
                                          <p:spTgt spid="6147">
                                            <p:txEl>
                                              <p:pRg st="3" end="3"/>
                                            </p:txEl>
                                          </p:spTgt>
                                        </p:tgtEl>
                                        <p:attrNameLst>
                                          <p:attrName>style.rotation</p:attrName>
                                        </p:attrNameLst>
                                      </p:cBhvr>
                                      <p:tavLst>
                                        <p:tav tm="0">
                                          <p:val>
                                            <p:fltVal val="-90"/>
                                          </p:val>
                                        </p:tav>
                                        <p:tav tm="100000">
                                          <p:val>
                                            <p:fltVal val="0"/>
                                          </p:val>
                                        </p:tav>
                                      </p:tavLst>
                                    </p:anim>
                                    <p:anim calcmode="lin" valueType="num">
                                      <p:cBhvr>
                                        <p:cTn id="44" dur="800" decel="100000" fill="hold"/>
                                        <p:tgtEl>
                                          <p:spTgt spid="6147">
                                            <p:txEl>
                                              <p:pRg st="3" end="3"/>
                                            </p:txEl>
                                          </p:spTgt>
                                        </p:tgtEl>
                                        <p:attrNameLst>
                                          <p:attrName>ppt_x</p:attrName>
                                        </p:attrNameLst>
                                      </p:cBhvr>
                                      <p:tavLst>
                                        <p:tav tm="0">
                                          <p:val>
                                            <p:strVal val="#ppt_x+0.4"/>
                                          </p:val>
                                        </p:tav>
                                        <p:tav tm="100000">
                                          <p:val>
                                            <p:strVal val="#ppt_x-0.05"/>
                                          </p:val>
                                        </p:tav>
                                      </p:tavLst>
                                    </p:anim>
                                    <p:anim calcmode="lin" valueType="num">
                                      <p:cBhvr>
                                        <p:cTn id="45" dur="800" decel="100000" fill="hold"/>
                                        <p:tgtEl>
                                          <p:spTgt spid="6147">
                                            <p:txEl>
                                              <p:pRg st="3" end="3"/>
                                            </p:txEl>
                                          </p:spTgt>
                                        </p:tgtEl>
                                        <p:attrNameLst>
                                          <p:attrName>ppt_y</p:attrName>
                                        </p:attrNameLst>
                                      </p:cBhvr>
                                      <p:tavLst>
                                        <p:tav tm="0">
                                          <p:val>
                                            <p:strVal val="#ppt_y-0.4"/>
                                          </p:val>
                                        </p:tav>
                                        <p:tav tm="100000">
                                          <p:val>
                                            <p:strVal val="#ppt_y+0.1"/>
                                          </p:val>
                                        </p:tav>
                                      </p:tavLst>
                                    </p:anim>
                                    <p:anim calcmode="lin" valueType="num">
                                      <p:cBhvr>
                                        <p:cTn id="46" dur="200" accel="100000" fill="hold">
                                          <p:stCondLst>
                                            <p:cond delay="800"/>
                                          </p:stCondLst>
                                        </p:cTn>
                                        <p:tgtEl>
                                          <p:spTgt spid="6147">
                                            <p:txEl>
                                              <p:pRg st="3" end="3"/>
                                            </p:txEl>
                                          </p:spTgt>
                                        </p:tgtEl>
                                        <p:attrNameLst>
                                          <p:attrName>ppt_x</p:attrName>
                                        </p:attrNameLst>
                                      </p:cBhvr>
                                      <p:tavLst>
                                        <p:tav tm="0">
                                          <p:val>
                                            <p:strVal val="#ppt_x-0.05"/>
                                          </p:val>
                                        </p:tav>
                                        <p:tav tm="100000">
                                          <p:val>
                                            <p:strVal val="#ppt_x"/>
                                          </p:val>
                                        </p:tav>
                                      </p:tavLst>
                                    </p:anim>
                                    <p:anim calcmode="lin" valueType="num">
                                      <p:cBhvr>
                                        <p:cTn id="47" dur="200" accel="100000" fill="hold">
                                          <p:stCondLst>
                                            <p:cond delay="800"/>
                                          </p:stCondLst>
                                        </p:cTn>
                                        <p:tgtEl>
                                          <p:spTgt spid="6147">
                                            <p:txEl>
                                              <p:pRg st="3" end="3"/>
                                            </p:txEl>
                                          </p:spTgt>
                                        </p:tgtEl>
                                        <p:attrNameLst>
                                          <p:attrName>ppt_y</p:attrName>
                                        </p:attrNameLst>
                                      </p:cBhvr>
                                      <p:tavLst>
                                        <p:tav tm="0">
                                          <p:val>
                                            <p:strVal val="#ppt_y+0.1"/>
                                          </p:val>
                                        </p:tav>
                                        <p:tav tm="100000">
                                          <p:val>
                                            <p:strVal val="#ppt_y"/>
                                          </p:val>
                                        </p:tav>
                                      </p:tavLst>
                                    </p:anim>
                                  </p:childTnLst>
                                </p:cTn>
                              </p:par>
                            </p:childTnLst>
                          </p:cTn>
                        </p:par>
                        <p:par>
                          <p:cTn id="48" fill="hold">
                            <p:stCondLst>
                              <p:cond delay="4000"/>
                            </p:stCondLst>
                            <p:childTnLst>
                              <p:par>
                                <p:cTn id="49" presetID="30" presetClass="entr" presetSubtype="0" fill="hold" nodeType="afterEffect">
                                  <p:stCondLst>
                                    <p:cond delay="0"/>
                                  </p:stCondLst>
                                  <p:childTnLst>
                                    <p:set>
                                      <p:cBhvr>
                                        <p:cTn id="50" dur="1" fill="hold">
                                          <p:stCondLst>
                                            <p:cond delay="0"/>
                                          </p:stCondLst>
                                        </p:cTn>
                                        <p:tgtEl>
                                          <p:spTgt spid="6147">
                                            <p:txEl>
                                              <p:pRg st="4" end="4"/>
                                            </p:txEl>
                                          </p:spTgt>
                                        </p:tgtEl>
                                        <p:attrNameLst>
                                          <p:attrName>style.visibility</p:attrName>
                                        </p:attrNameLst>
                                      </p:cBhvr>
                                      <p:to>
                                        <p:strVal val="visible"/>
                                      </p:to>
                                    </p:set>
                                    <p:animEffect transition="in" filter="fade">
                                      <p:cBhvr>
                                        <p:cTn id="51" dur="800" decel="100000"/>
                                        <p:tgtEl>
                                          <p:spTgt spid="6147">
                                            <p:txEl>
                                              <p:pRg st="4" end="4"/>
                                            </p:txEl>
                                          </p:spTgt>
                                        </p:tgtEl>
                                      </p:cBhvr>
                                    </p:animEffect>
                                    <p:anim calcmode="lin" valueType="num">
                                      <p:cBhvr>
                                        <p:cTn id="52" dur="800" decel="100000" fill="hold"/>
                                        <p:tgtEl>
                                          <p:spTgt spid="6147">
                                            <p:txEl>
                                              <p:pRg st="4" end="4"/>
                                            </p:txEl>
                                          </p:spTgt>
                                        </p:tgtEl>
                                        <p:attrNameLst>
                                          <p:attrName>style.rotation</p:attrName>
                                        </p:attrNameLst>
                                      </p:cBhvr>
                                      <p:tavLst>
                                        <p:tav tm="0">
                                          <p:val>
                                            <p:fltVal val="-90"/>
                                          </p:val>
                                        </p:tav>
                                        <p:tav tm="100000">
                                          <p:val>
                                            <p:fltVal val="0"/>
                                          </p:val>
                                        </p:tav>
                                      </p:tavLst>
                                    </p:anim>
                                    <p:anim calcmode="lin" valueType="num">
                                      <p:cBhvr>
                                        <p:cTn id="53" dur="800" decel="100000" fill="hold"/>
                                        <p:tgtEl>
                                          <p:spTgt spid="6147">
                                            <p:txEl>
                                              <p:pRg st="4" end="4"/>
                                            </p:txEl>
                                          </p:spTgt>
                                        </p:tgtEl>
                                        <p:attrNameLst>
                                          <p:attrName>ppt_x</p:attrName>
                                        </p:attrNameLst>
                                      </p:cBhvr>
                                      <p:tavLst>
                                        <p:tav tm="0">
                                          <p:val>
                                            <p:strVal val="#ppt_x+0.4"/>
                                          </p:val>
                                        </p:tav>
                                        <p:tav tm="100000">
                                          <p:val>
                                            <p:strVal val="#ppt_x-0.05"/>
                                          </p:val>
                                        </p:tav>
                                      </p:tavLst>
                                    </p:anim>
                                    <p:anim calcmode="lin" valueType="num">
                                      <p:cBhvr>
                                        <p:cTn id="54" dur="800" decel="100000" fill="hold"/>
                                        <p:tgtEl>
                                          <p:spTgt spid="6147">
                                            <p:txEl>
                                              <p:pRg st="4" end="4"/>
                                            </p:txEl>
                                          </p:spTgt>
                                        </p:tgtEl>
                                        <p:attrNameLst>
                                          <p:attrName>ppt_y</p:attrName>
                                        </p:attrNameLst>
                                      </p:cBhvr>
                                      <p:tavLst>
                                        <p:tav tm="0">
                                          <p:val>
                                            <p:strVal val="#ppt_y-0.4"/>
                                          </p:val>
                                        </p:tav>
                                        <p:tav tm="100000">
                                          <p:val>
                                            <p:strVal val="#ppt_y+0.1"/>
                                          </p:val>
                                        </p:tav>
                                      </p:tavLst>
                                    </p:anim>
                                    <p:anim calcmode="lin" valueType="num">
                                      <p:cBhvr>
                                        <p:cTn id="55" dur="200" accel="100000" fill="hold">
                                          <p:stCondLst>
                                            <p:cond delay="800"/>
                                          </p:stCondLst>
                                        </p:cTn>
                                        <p:tgtEl>
                                          <p:spTgt spid="6147">
                                            <p:txEl>
                                              <p:pRg st="4" end="4"/>
                                            </p:txEl>
                                          </p:spTgt>
                                        </p:tgtEl>
                                        <p:attrNameLst>
                                          <p:attrName>ppt_x</p:attrName>
                                        </p:attrNameLst>
                                      </p:cBhvr>
                                      <p:tavLst>
                                        <p:tav tm="0">
                                          <p:val>
                                            <p:strVal val="#ppt_x-0.05"/>
                                          </p:val>
                                        </p:tav>
                                        <p:tav tm="100000">
                                          <p:val>
                                            <p:strVal val="#ppt_x"/>
                                          </p:val>
                                        </p:tav>
                                      </p:tavLst>
                                    </p:anim>
                                    <p:anim calcmode="lin" valueType="num">
                                      <p:cBhvr>
                                        <p:cTn id="56" dur="200" accel="100000" fill="hold">
                                          <p:stCondLst>
                                            <p:cond delay="800"/>
                                          </p:stCondLst>
                                        </p:cTn>
                                        <p:tgtEl>
                                          <p:spTgt spid="6147">
                                            <p:txEl>
                                              <p:pRg st="4" end="4"/>
                                            </p:txEl>
                                          </p:spTgt>
                                        </p:tgtEl>
                                        <p:attrNameLst>
                                          <p:attrName>ppt_y</p:attrName>
                                        </p:attrNameLst>
                                      </p:cBhvr>
                                      <p:tavLst>
                                        <p:tav tm="0">
                                          <p:val>
                                            <p:strVal val="#ppt_y+0.1"/>
                                          </p:val>
                                        </p:tav>
                                        <p:tav tm="100000">
                                          <p:val>
                                            <p:strVal val="#ppt_y"/>
                                          </p:val>
                                        </p:tav>
                                      </p:tavLst>
                                    </p:anim>
                                  </p:childTnLst>
                                </p:cTn>
                              </p:par>
                            </p:childTnLst>
                          </p:cTn>
                        </p:par>
                        <p:par>
                          <p:cTn id="57" fill="hold">
                            <p:stCondLst>
                              <p:cond delay="5000"/>
                            </p:stCondLst>
                            <p:childTnLst>
                              <p:par>
                                <p:cTn id="58" presetID="30" presetClass="entr" presetSubtype="0" fill="hold" nodeType="afterEffect">
                                  <p:stCondLst>
                                    <p:cond delay="0"/>
                                  </p:stCondLst>
                                  <p:childTnLst>
                                    <p:set>
                                      <p:cBhvr>
                                        <p:cTn id="59" dur="1" fill="hold">
                                          <p:stCondLst>
                                            <p:cond delay="0"/>
                                          </p:stCondLst>
                                        </p:cTn>
                                        <p:tgtEl>
                                          <p:spTgt spid="6147">
                                            <p:txEl>
                                              <p:pRg st="5" end="5"/>
                                            </p:txEl>
                                          </p:spTgt>
                                        </p:tgtEl>
                                        <p:attrNameLst>
                                          <p:attrName>style.visibility</p:attrName>
                                        </p:attrNameLst>
                                      </p:cBhvr>
                                      <p:to>
                                        <p:strVal val="visible"/>
                                      </p:to>
                                    </p:set>
                                    <p:animEffect transition="in" filter="fade">
                                      <p:cBhvr>
                                        <p:cTn id="60" dur="800" decel="100000"/>
                                        <p:tgtEl>
                                          <p:spTgt spid="6147">
                                            <p:txEl>
                                              <p:pRg st="5" end="5"/>
                                            </p:txEl>
                                          </p:spTgt>
                                        </p:tgtEl>
                                      </p:cBhvr>
                                    </p:animEffect>
                                    <p:anim calcmode="lin" valueType="num">
                                      <p:cBhvr>
                                        <p:cTn id="61" dur="800" decel="100000" fill="hold"/>
                                        <p:tgtEl>
                                          <p:spTgt spid="6147">
                                            <p:txEl>
                                              <p:pRg st="5" end="5"/>
                                            </p:txEl>
                                          </p:spTgt>
                                        </p:tgtEl>
                                        <p:attrNameLst>
                                          <p:attrName>style.rotation</p:attrName>
                                        </p:attrNameLst>
                                      </p:cBhvr>
                                      <p:tavLst>
                                        <p:tav tm="0">
                                          <p:val>
                                            <p:fltVal val="-90"/>
                                          </p:val>
                                        </p:tav>
                                        <p:tav tm="100000">
                                          <p:val>
                                            <p:fltVal val="0"/>
                                          </p:val>
                                        </p:tav>
                                      </p:tavLst>
                                    </p:anim>
                                    <p:anim calcmode="lin" valueType="num">
                                      <p:cBhvr>
                                        <p:cTn id="62" dur="800" decel="100000" fill="hold"/>
                                        <p:tgtEl>
                                          <p:spTgt spid="6147">
                                            <p:txEl>
                                              <p:pRg st="5" end="5"/>
                                            </p:txEl>
                                          </p:spTgt>
                                        </p:tgtEl>
                                        <p:attrNameLst>
                                          <p:attrName>ppt_x</p:attrName>
                                        </p:attrNameLst>
                                      </p:cBhvr>
                                      <p:tavLst>
                                        <p:tav tm="0">
                                          <p:val>
                                            <p:strVal val="#ppt_x+0.4"/>
                                          </p:val>
                                        </p:tav>
                                        <p:tav tm="100000">
                                          <p:val>
                                            <p:strVal val="#ppt_x-0.05"/>
                                          </p:val>
                                        </p:tav>
                                      </p:tavLst>
                                    </p:anim>
                                    <p:anim calcmode="lin" valueType="num">
                                      <p:cBhvr>
                                        <p:cTn id="63" dur="800" decel="100000" fill="hold"/>
                                        <p:tgtEl>
                                          <p:spTgt spid="6147">
                                            <p:txEl>
                                              <p:pRg st="5" end="5"/>
                                            </p:txEl>
                                          </p:spTgt>
                                        </p:tgtEl>
                                        <p:attrNameLst>
                                          <p:attrName>ppt_y</p:attrName>
                                        </p:attrNameLst>
                                      </p:cBhvr>
                                      <p:tavLst>
                                        <p:tav tm="0">
                                          <p:val>
                                            <p:strVal val="#ppt_y-0.4"/>
                                          </p:val>
                                        </p:tav>
                                        <p:tav tm="100000">
                                          <p:val>
                                            <p:strVal val="#ppt_y+0.1"/>
                                          </p:val>
                                        </p:tav>
                                      </p:tavLst>
                                    </p:anim>
                                    <p:anim calcmode="lin" valueType="num">
                                      <p:cBhvr>
                                        <p:cTn id="64" dur="200" accel="100000" fill="hold">
                                          <p:stCondLst>
                                            <p:cond delay="800"/>
                                          </p:stCondLst>
                                        </p:cTn>
                                        <p:tgtEl>
                                          <p:spTgt spid="6147">
                                            <p:txEl>
                                              <p:pRg st="5" end="5"/>
                                            </p:txEl>
                                          </p:spTgt>
                                        </p:tgtEl>
                                        <p:attrNameLst>
                                          <p:attrName>ppt_x</p:attrName>
                                        </p:attrNameLst>
                                      </p:cBhvr>
                                      <p:tavLst>
                                        <p:tav tm="0">
                                          <p:val>
                                            <p:strVal val="#ppt_x-0.05"/>
                                          </p:val>
                                        </p:tav>
                                        <p:tav tm="100000">
                                          <p:val>
                                            <p:strVal val="#ppt_x"/>
                                          </p:val>
                                        </p:tav>
                                      </p:tavLst>
                                    </p:anim>
                                    <p:anim calcmode="lin" valueType="num">
                                      <p:cBhvr>
                                        <p:cTn id="65" dur="200" accel="100000" fill="hold">
                                          <p:stCondLst>
                                            <p:cond delay="800"/>
                                          </p:stCondLst>
                                        </p:cTn>
                                        <p:tgtEl>
                                          <p:spTgt spid="6147">
                                            <p:txEl>
                                              <p:pRg st="5" end="5"/>
                                            </p:txEl>
                                          </p:spTgt>
                                        </p:tgtEl>
                                        <p:attrNameLst>
                                          <p:attrName>ppt_y</p:attrName>
                                        </p:attrNameLst>
                                      </p:cBhvr>
                                      <p:tavLst>
                                        <p:tav tm="0">
                                          <p:val>
                                            <p:strVal val="#ppt_y+0.1"/>
                                          </p:val>
                                        </p:tav>
                                        <p:tav tm="100000">
                                          <p:val>
                                            <p:strVal val="#ppt_y"/>
                                          </p:val>
                                        </p:tav>
                                      </p:tavLst>
                                    </p:anim>
                                  </p:childTnLst>
                                </p:cTn>
                              </p:par>
                            </p:childTnLst>
                          </p:cTn>
                        </p:par>
                        <p:par>
                          <p:cTn id="66" fill="hold">
                            <p:stCondLst>
                              <p:cond delay="6000"/>
                            </p:stCondLst>
                            <p:childTnLst>
                              <p:par>
                                <p:cTn id="67" presetID="30" presetClass="entr" presetSubtype="0" fill="hold" nodeType="afterEffect">
                                  <p:stCondLst>
                                    <p:cond delay="0"/>
                                  </p:stCondLst>
                                  <p:childTnLst>
                                    <p:set>
                                      <p:cBhvr>
                                        <p:cTn id="68" dur="1" fill="hold">
                                          <p:stCondLst>
                                            <p:cond delay="0"/>
                                          </p:stCondLst>
                                        </p:cTn>
                                        <p:tgtEl>
                                          <p:spTgt spid="6147">
                                            <p:txEl>
                                              <p:pRg st="6" end="6"/>
                                            </p:txEl>
                                          </p:spTgt>
                                        </p:tgtEl>
                                        <p:attrNameLst>
                                          <p:attrName>style.visibility</p:attrName>
                                        </p:attrNameLst>
                                      </p:cBhvr>
                                      <p:to>
                                        <p:strVal val="visible"/>
                                      </p:to>
                                    </p:set>
                                    <p:animEffect transition="in" filter="fade">
                                      <p:cBhvr>
                                        <p:cTn id="69" dur="800" decel="100000"/>
                                        <p:tgtEl>
                                          <p:spTgt spid="6147">
                                            <p:txEl>
                                              <p:pRg st="6" end="6"/>
                                            </p:txEl>
                                          </p:spTgt>
                                        </p:tgtEl>
                                      </p:cBhvr>
                                    </p:animEffect>
                                    <p:anim calcmode="lin" valueType="num">
                                      <p:cBhvr>
                                        <p:cTn id="70" dur="800" decel="100000" fill="hold"/>
                                        <p:tgtEl>
                                          <p:spTgt spid="6147">
                                            <p:txEl>
                                              <p:pRg st="6" end="6"/>
                                            </p:txEl>
                                          </p:spTgt>
                                        </p:tgtEl>
                                        <p:attrNameLst>
                                          <p:attrName>style.rotation</p:attrName>
                                        </p:attrNameLst>
                                      </p:cBhvr>
                                      <p:tavLst>
                                        <p:tav tm="0">
                                          <p:val>
                                            <p:fltVal val="-90"/>
                                          </p:val>
                                        </p:tav>
                                        <p:tav tm="100000">
                                          <p:val>
                                            <p:fltVal val="0"/>
                                          </p:val>
                                        </p:tav>
                                      </p:tavLst>
                                    </p:anim>
                                    <p:anim calcmode="lin" valueType="num">
                                      <p:cBhvr>
                                        <p:cTn id="71" dur="800" decel="100000" fill="hold"/>
                                        <p:tgtEl>
                                          <p:spTgt spid="6147">
                                            <p:txEl>
                                              <p:pRg st="6" end="6"/>
                                            </p:txEl>
                                          </p:spTgt>
                                        </p:tgtEl>
                                        <p:attrNameLst>
                                          <p:attrName>ppt_x</p:attrName>
                                        </p:attrNameLst>
                                      </p:cBhvr>
                                      <p:tavLst>
                                        <p:tav tm="0">
                                          <p:val>
                                            <p:strVal val="#ppt_x+0.4"/>
                                          </p:val>
                                        </p:tav>
                                        <p:tav tm="100000">
                                          <p:val>
                                            <p:strVal val="#ppt_x-0.05"/>
                                          </p:val>
                                        </p:tav>
                                      </p:tavLst>
                                    </p:anim>
                                    <p:anim calcmode="lin" valueType="num">
                                      <p:cBhvr>
                                        <p:cTn id="72" dur="800" decel="100000" fill="hold"/>
                                        <p:tgtEl>
                                          <p:spTgt spid="6147">
                                            <p:txEl>
                                              <p:pRg st="6" end="6"/>
                                            </p:txEl>
                                          </p:spTgt>
                                        </p:tgtEl>
                                        <p:attrNameLst>
                                          <p:attrName>ppt_y</p:attrName>
                                        </p:attrNameLst>
                                      </p:cBhvr>
                                      <p:tavLst>
                                        <p:tav tm="0">
                                          <p:val>
                                            <p:strVal val="#ppt_y-0.4"/>
                                          </p:val>
                                        </p:tav>
                                        <p:tav tm="100000">
                                          <p:val>
                                            <p:strVal val="#ppt_y+0.1"/>
                                          </p:val>
                                        </p:tav>
                                      </p:tavLst>
                                    </p:anim>
                                    <p:anim calcmode="lin" valueType="num">
                                      <p:cBhvr>
                                        <p:cTn id="73" dur="200" accel="100000" fill="hold">
                                          <p:stCondLst>
                                            <p:cond delay="800"/>
                                          </p:stCondLst>
                                        </p:cTn>
                                        <p:tgtEl>
                                          <p:spTgt spid="6147">
                                            <p:txEl>
                                              <p:pRg st="6" end="6"/>
                                            </p:txEl>
                                          </p:spTgt>
                                        </p:tgtEl>
                                        <p:attrNameLst>
                                          <p:attrName>ppt_x</p:attrName>
                                        </p:attrNameLst>
                                      </p:cBhvr>
                                      <p:tavLst>
                                        <p:tav tm="0">
                                          <p:val>
                                            <p:strVal val="#ppt_x-0.05"/>
                                          </p:val>
                                        </p:tav>
                                        <p:tav tm="100000">
                                          <p:val>
                                            <p:strVal val="#ppt_x"/>
                                          </p:val>
                                        </p:tav>
                                      </p:tavLst>
                                    </p:anim>
                                    <p:anim calcmode="lin" valueType="num">
                                      <p:cBhvr>
                                        <p:cTn id="74" dur="200" accel="100000" fill="hold">
                                          <p:stCondLst>
                                            <p:cond delay="800"/>
                                          </p:stCondLst>
                                        </p:cTn>
                                        <p:tgtEl>
                                          <p:spTgt spid="6147">
                                            <p:txEl>
                                              <p:pRg st="6" end="6"/>
                                            </p:txEl>
                                          </p:spTgt>
                                        </p:tgtEl>
                                        <p:attrNameLst>
                                          <p:attrName>ppt_y</p:attrName>
                                        </p:attrNameLst>
                                      </p:cBhvr>
                                      <p:tavLst>
                                        <p:tav tm="0">
                                          <p:val>
                                            <p:strVal val="#ppt_y+0.1"/>
                                          </p:val>
                                        </p:tav>
                                        <p:tav tm="100000">
                                          <p:val>
                                            <p:strVal val="#ppt_y"/>
                                          </p:val>
                                        </p:tav>
                                      </p:tavLst>
                                    </p:anim>
                                  </p:childTnLst>
                                </p:cTn>
                              </p:par>
                            </p:childTnLst>
                          </p:cTn>
                        </p:par>
                        <p:par>
                          <p:cTn id="75" fill="hold">
                            <p:stCondLst>
                              <p:cond delay="7000"/>
                            </p:stCondLst>
                            <p:childTnLst>
                              <p:par>
                                <p:cTn id="76" presetID="30" presetClass="entr" presetSubtype="0" fill="hold" nodeType="afterEffect">
                                  <p:stCondLst>
                                    <p:cond delay="0"/>
                                  </p:stCondLst>
                                  <p:childTnLst>
                                    <p:set>
                                      <p:cBhvr>
                                        <p:cTn id="77" dur="1" fill="hold">
                                          <p:stCondLst>
                                            <p:cond delay="0"/>
                                          </p:stCondLst>
                                        </p:cTn>
                                        <p:tgtEl>
                                          <p:spTgt spid="6147">
                                            <p:txEl>
                                              <p:pRg st="7" end="7"/>
                                            </p:txEl>
                                          </p:spTgt>
                                        </p:tgtEl>
                                        <p:attrNameLst>
                                          <p:attrName>style.visibility</p:attrName>
                                        </p:attrNameLst>
                                      </p:cBhvr>
                                      <p:to>
                                        <p:strVal val="visible"/>
                                      </p:to>
                                    </p:set>
                                    <p:animEffect transition="in" filter="fade">
                                      <p:cBhvr>
                                        <p:cTn id="78" dur="800" decel="100000"/>
                                        <p:tgtEl>
                                          <p:spTgt spid="6147">
                                            <p:txEl>
                                              <p:pRg st="7" end="7"/>
                                            </p:txEl>
                                          </p:spTgt>
                                        </p:tgtEl>
                                      </p:cBhvr>
                                    </p:animEffect>
                                    <p:anim calcmode="lin" valueType="num">
                                      <p:cBhvr>
                                        <p:cTn id="79" dur="800" decel="100000" fill="hold"/>
                                        <p:tgtEl>
                                          <p:spTgt spid="6147">
                                            <p:txEl>
                                              <p:pRg st="7" end="7"/>
                                            </p:txEl>
                                          </p:spTgt>
                                        </p:tgtEl>
                                        <p:attrNameLst>
                                          <p:attrName>style.rotation</p:attrName>
                                        </p:attrNameLst>
                                      </p:cBhvr>
                                      <p:tavLst>
                                        <p:tav tm="0">
                                          <p:val>
                                            <p:fltVal val="-90"/>
                                          </p:val>
                                        </p:tav>
                                        <p:tav tm="100000">
                                          <p:val>
                                            <p:fltVal val="0"/>
                                          </p:val>
                                        </p:tav>
                                      </p:tavLst>
                                    </p:anim>
                                    <p:anim calcmode="lin" valueType="num">
                                      <p:cBhvr>
                                        <p:cTn id="80" dur="800" decel="100000" fill="hold"/>
                                        <p:tgtEl>
                                          <p:spTgt spid="6147">
                                            <p:txEl>
                                              <p:pRg st="7" end="7"/>
                                            </p:txEl>
                                          </p:spTgt>
                                        </p:tgtEl>
                                        <p:attrNameLst>
                                          <p:attrName>ppt_x</p:attrName>
                                        </p:attrNameLst>
                                      </p:cBhvr>
                                      <p:tavLst>
                                        <p:tav tm="0">
                                          <p:val>
                                            <p:strVal val="#ppt_x+0.4"/>
                                          </p:val>
                                        </p:tav>
                                        <p:tav tm="100000">
                                          <p:val>
                                            <p:strVal val="#ppt_x-0.05"/>
                                          </p:val>
                                        </p:tav>
                                      </p:tavLst>
                                    </p:anim>
                                    <p:anim calcmode="lin" valueType="num">
                                      <p:cBhvr>
                                        <p:cTn id="81" dur="800" decel="100000" fill="hold"/>
                                        <p:tgtEl>
                                          <p:spTgt spid="6147">
                                            <p:txEl>
                                              <p:pRg st="7" end="7"/>
                                            </p:txEl>
                                          </p:spTgt>
                                        </p:tgtEl>
                                        <p:attrNameLst>
                                          <p:attrName>ppt_y</p:attrName>
                                        </p:attrNameLst>
                                      </p:cBhvr>
                                      <p:tavLst>
                                        <p:tav tm="0">
                                          <p:val>
                                            <p:strVal val="#ppt_y-0.4"/>
                                          </p:val>
                                        </p:tav>
                                        <p:tav tm="100000">
                                          <p:val>
                                            <p:strVal val="#ppt_y+0.1"/>
                                          </p:val>
                                        </p:tav>
                                      </p:tavLst>
                                    </p:anim>
                                    <p:anim calcmode="lin" valueType="num">
                                      <p:cBhvr>
                                        <p:cTn id="82" dur="200" accel="100000" fill="hold">
                                          <p:stCondLst>
                                            <p:cond delay="800"/>
                                          </p:stCondLst>
                                        </p:cTn>
                                        <p:tgtEl>
                                          <p:spTgt spid="6147">
                                            <p:txEl>
                                              <p:pRg st="7" end="7"/>
                                            </p:txEl>
                                          </p:spTgt>
                                        </p:tgtEl>
                                        <p:attrNameLst>
                                          <p:attrName>ppt_x</p:attrName>
                                        </p:attrNameLst>
                                      </p:cBhvr>
                                      <p:tavLst>
                                        <p:tav tm="0">
                                          <p:val>
                                            <p:strVal val="#ppt_x-0.05"/>
                                          </p:val>
                                        </p:tav>
                                        <p:tav tm="100000">
                                          <p:val>
                                            <p:strVal val="#ppt_x"/>
                                          </p:val>
                                        </p:tav>
                                      </p:tavLst>
                                    </p:anim>
                                    <p:anim calcmode="lin" valueType="num">
                                      <p:cBhvr>
                                        <p:cTn id="83" dur="200" accel="100000" fill="hold">
                                          <p:stCondLst>
                                            <p:cond delay="800"/>
                                          </p:stCondLst>
                                        </p:cTn>
                                        <p:tgtEl>
                                          <p:spTgt spid="6147">
                                            <p:txEl>
                                              <p:pRg st="7" end="7"/>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animBg="1"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0"/>
            <a:ext cx="5410200" cy="685800"/>
          </a:xfrm>
          <a:solidFill>
            <a:schemeClr val="bg2">
              <a:alpha val="90000"/>
            </a:schemeClr>
          </a:solidFill>
        </p:spPr>
        <p:txBody>
          <a:bodyPr/>
          <a:lstStyle/>
          <a:p>
            <a:pPr eaLnBrk="1" hangingPunct="1">
              <a:defRPr/>
            </a:pPr>
            <a:r>
              <a:rPr lang="en-US" sz="4800" b="1" dirty="0">
                <a:solidFill>
                  <a:schemeClr val="tx1"/>
                </a:solidFill>
                <a:effectLst>
                  <a:outerShdw blurRad="38100" dist="38100" dir="2700000" algn="tl">
                    <a:srgbClr val="000000">
                      <a:alpha val="43137"/>
                    </a:srgbClr>
                  </a:outerShdw>
                </a:effectLst>
              </a:rPr>
              <a:t>Recognize the Battle  </a:t>
            </a:r>
            <a:endParaRPr lang="en-US" sz="4800" b="1" dirty="0">
              <a:solidFill>
                <a:schemeClr val="tx1"/>
              </a:solidFill>
              <a:effectLst>
                <a:outerShdw blurRad="38100" dist="38100" dir="2700000" algn="tl">
                  <a:srgbClr val="000000">
                    <a:alpha val="43137"/>
                  </a:srgbClr>
                </a:outerShdw>
              </a:effectLst>
            </a:endParaRPr>
          </a:p>
        </p:txBody>
      </p:sp>
      <p:sp>
        <p:nvSpPr>
          <p:cNvPr id="6147" name="Rectangle 3"/>
          <p:cNvSpPr>
            <a:spLocks noGrp="1" noChangeArrowheads="1"/>
          </p:cNvSpPr>
          <p:nvPr>
            <p:ph idx="1"/>
          </p:nvPr>
        </p:nvSpPr>
        <p:spPr>
          <a:xfrm>
            <a:off x="1371600" y="2590800"/>
            <a:ext cx="7543800" cy="3810000"/>
          </a:xfrm>
          <a:solidFill>
            <a:schemeClr val="bg2">
              <a:alpha val="90000"/>
            </a:schemeClr>
          </a:solidFill>
        </p:spPr>
        <p:txBody>
          <a:bodyPr/>
          <a:lstStyle/>
          <a:p>
            <a:pPr algn="ctr" eaLnBrk="1" hangingPunct="1">
              <a:lnSpc>
                <a:spcPct val="90000"/>
              </a:lnSpc>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Warning</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1" algn="ctr" eaLnBrk="1" hangingPunct="1">
              <a:lnSpc>
                <a:spcPct val="90000"/>
              </a:lnSpc>
              <a:spcBef>
                <a:spcPts val="1200"/>
              </a:spcBef>
              <a:buClrTx/>
              <a:buSzPct val="100000"/>
              <a:buFont typeface="Wingdings" panose="05000000000000000000" pitchFamily="2" charset="2"/>
              <a:buChar char="Ø"/>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Be</a:t>
            </a: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r>
              <a:rPr lang="en-US" sz="28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now-constant</a:t>
            </a: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1" algn="ctr" eaLnBrk="1" hangingPunct="1">
              <a:lnSpc>
                <a:spcPct val="90000"/>
              </a:lnSpc>
              <a:spcBef>
                <a:spcPts val="1200"/>
              </a:spcBef>
              <a:buClrTx/>
              <a:buSzPct val="100000"/>
              <a:buFont typeface="Wingdings" panose="05000000000000000000" pitchFamily="2" charset="2"/>
              <a:buChar char="Ø"/>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Strong</a:t>
            </a: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r>
              <a:rPr lang="en-US" sz="28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infused w- inner ability</a:t>
            </a: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1" algn="ctr" eaLnBrk="1" hangingPunct="1">
              <a:lnSpc>
                <a:spcPct val="90000"/>
              </a:lnSpc>
              <a:spcBef>
                <a:spcPts val="1200"/>
              </a:spcBef>
              <a:buClrTx/>
              <a:buSzPct val="100000"/>
              <a:buFont typeface="Wingdings" panose="05000000000000000000" pitchFamily="2" charset="2"/>
              <a:buChar char="Ø"/>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In the Lord </a:t>
            </a: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t>
            </a:r>
            <a:r>
              <a:rPr lang="en-US" sz="28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found one place</a:t>
            </a: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1" algn="ctr" eaLnBrk="1" hangingPunct="1">
              <a:lnSpc>
                <a:spcPct val="90000"/>
              </a:lnSpc>
              <a:spcBef>
                <a:spcPts val="1200"/>
              </a:spcBef>
              <a:buClrTx/>
              <a:buSzPct val="100000"/>
              <a:buFont typeface="Wingdings" panose="05000000000000000000" pitchFamily="2" charset="2"/>
              <a:buChar char="Ø"/>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Power</a:t>
            </a: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r>
              <a:rPr lang="en-US" sz="28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overwhelming – irresistible</a:t>
            </a: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1" algn="ctr" eaLnBrk="1" hangingPunct="1">
              <a:lnSpc>
                <a:spcPct val="90000"/>
              </a:lnSpc>
              <a:spcBef>
                <a:spcPts val="1200"/>
              </a:spcBef>
              <a:buClrTx/>
              <a:buSzPct val="100000"/>
              <a:buFont typeface="Wingdings" panose="05000000000000000000" pitchFamily="2" charset="2"/>
              <a:buChar char="Ø"/>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Might</a:t>
            </a: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r>
              <a:rPr lang="en-US" sz="28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strong arm</a:t>
            </a: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1" eaLnBrk="1" hangingPunct="1">
              <a:lnSpc>
                <a:spcPct val="90000"/>
              </a:lnSpc>
              <a:buClrTx/>
              <a:buSzPct val="100000"/>
              <a:buFont typeface="Wingdings 2" panose="05020102010507070707" pitchFamily="18" charset="2"/>
              <a:buNone/>
              <a:defRPr/>
            </a:pPr>
            <a:endParaRPr lang="en-US" sz="28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1" eaLnBrk="1" hangingPunct="1">
              <a:lnSpc>
                <a:spcPct val="90000"/>
              </a:lnSpc>
              <a:buClrTx/>
              <a:buSzPct val="100000"/>
              <a:buFont typeface="Wingdings 2" panose="05020102010507070707" pitchFamily="18" charset="2"/>
              <a:buNone/>
              <a:defRPr/>
            </a:pPr>
            <a:endParaRPr lang="en-US" sz="28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1" eaLnBrk="1" hangingPunct="1">
              <a:lnSpc>
                <a:spcPct val="90000"/>
              </a:lnSpc>
              <a:buClrTx/>
              <a:buSzPct val="100000"/>
              <a:buFont typeface="Wingdings 2" panose="05020102010507070707" pitchFamily="18" charset="2"/>
              <a:buNone/>
              <a:defRPr/>
            </a:pPr>
            <a:endPar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375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childTnLst>
                          </p:cTn>
                        </p:par>
                        <p:par>
                          <p:cTn id="7" fill="hold">
                            <p:stCondLst>
                              <p:cond delay="0"/>
                            </p:stCondLst>
                            <p:childTnLst>
                              <p:par>
                                <p:cTn id="8" presetID="30" presetClass="entr" presetSubtype="0" fill="hold" nodeType="afterEffect">
                                  <p:stCondLst>
                                    <p:cond delay="0"/>
                                  </p:stCondLst>
                                  <p:childTnLst>
                                    <p:set>
                                      <p:cBhvr>
                                        <p:cTn id="9" dur="1" fill="hold">
                                          <p:stCondLst>
                                            <p:cond delay="0"/>
                                          </p:stCondLst>
                                        </p:cTn>
                                        <p:tgtEl>
                                          <p:spTgt spid="6147">
                                            <p:bg/>
                                          </p:spTgt>
                                        </p:tgtEl>
                                        <p:attrNameLst>
                                          <p:attrName>style.visibility</p:attrName>
                                        </p:attrNameLst>
                                      </p:cBhvr>
                                      <p:to>
                                        <p:strVal val="visible"/>
                                      </p:to>
                                    </p:set>
                                    <p:animEffect transition="in" filter="fade">
                                      <p:cBhvr>
                                        <p:cTn id="10" dur="800" decel="100000"/>
                                        <p:tgtEl>
                                          <p:spTgt spid="6147">
                                            <p:bg/>
                                          </p:spTgt>
                                        </p:tgtEl>
                                      </p:cBhvr>
                                    </p:animEffect>
                                    <p:anim calcmode="lin" valueType="num">
                                      <p:cBhvr>
                                        <p:cTn id="11" dur="800" decel="100000" fill="hold"/>
                                        <p:tgtEl>
                                          <p:spTgt spid="6147">
                                            <p:bg/>
                                          </p:spTgt>
                                        </p:tgtEl>
                                        <p:attrNameLst>
                                          <p:attrName>style.rotation</p:attrName>
                                        </p:attrNameLst>
                                      </p:cBhvr>
                                      <p:tavLst>
                                        <p:tav tm="0">
                                          <p:val>
                                            <p:fltVal val="-90"/>
                                          </p:val>
                                        </p:tav>
                                        <p:tav tm="100000">
                                          <p:val>
                                            <p:fltVal val="0"/>
                                          </p:val>
                                        </p:tav>
                                      </p:tavLst>
                                    </p:anim>
                                    <p:anim calcmode="lin" valueType="num">
                                      <p:cBhvr>
                                        <p:cTn id="12" dur="800" decel="100000" fill="hold"/>
                                        <p:tgtEl>
                                          <p:spTgt spid="6147">
                                            <p:bg/>
                                          </p:spTgt>
                                        </p:tgtEl>
                                        <p:attrNameLst>
                                          <p:attrName>ppt_x</p:attrName>
                                        </p:attrNameLst>
                                      </p:cBhvr>
                                      <p:tavLst>
                                        <p:tav tm="0">
                                          <p:val>
                                            <p:strVal val="#ppt_x+0.4"/>
                                          </p:val>
                                        </p:tav>
                                        <p:tav tm="100000">
                                          <p:val>
                                            <p:strVal val="#ppt_x-0.05"/>
                                          </p:val>
                                        </p:tav>
                                      </p:tavLst>
                                    </p:anim>
                                    <p:anim calcmode="lin" valueType="num">
                                      <p:cBhvr>
                                        <p:cTn id="13" dur="800" decel="100000" fill="hold"/>
                                        <p:tgtEl>
                                          <p:spTgt spid="6147">
                                            <p:bg/>
                                          </p:spTgt>
                                        </p:tgtEl>
                                        <p:attrNameLst>
                                          <p:attrName>ppt_y</p:attrName>
                                        </p:attrNameLst>
                                      </p:cBhvr>
                                      <p:tavLst>
                                        <p:tav tm="0">
                                          <p:val>
                                            <p:strVal val="#ppt_y-0.4"/>
                                          </p:val>
                                        </p:tav>
                                        <p:tav tm="100000">
                                          <p:val>
                                            <p:strVal val="#ppt_y+0.1"/>
                                          </p:val>
                                        </p:tav>
                                      </p:tavLst>
                                    </p:anim>
                                    <p:anim calcmode="lin" valueType="num">
                                      <p:cBhvr>
                                        <p:cTn id="14" dur="200" accel="100000" fill="hold">
                                          <p:stCondLst>
                                            <p:cond delay="800"/>
                                          </p:stCondLst>
                                        </p:cTn>
                                        <p:tgtEl>
                                          <p:spTgt spid="6147">
                                            <p:bg/>
                                          </p:spTgt>
                                        </p:tgtEl>
                                        <p:attrNameLst>
                                          <p:attrName>ppt_x</p:attrName>
                                        </p:attrNameLst>
                                      </p:cBhvr>
                                      <p:tavLst>
                                        <p:tav tm="0">
                                          <p:val>
                                            <p:strVal val="#ppt_x-0.05"/>
                                          </p:val>
                                        </p:tav>
                                        <p:tav tm="100000">
                                          <p:val>
                                            <p:strVal val="#ppt_x"/>
                                          </p:val>
                                        </p:tav>
                                      </p:tavLst>
                                    </p:anim>
                                    <p:anim calcmode="lin" valueType="num">
                                      <p:cBhvr>
                                        <p:cTn id="15" dur="200" accel="100000" fill="hold">
                                          <p:stCondLst>
                                            <p:cond delay="800"/>
                                          </p:stCondLst>
                                        </p:cTn>
                                        <p:tgtEl>
                                          <p:spTgt spid="6147">
                                            <p:bg/>
                                          </p:spTgt>
                                        </p:tgtEl>
                                        <p:attrNameLst>
                                          <p:attrName>ppt_y</p:attrName>
                                        </p:attrNameLst>
                                      </p:cBhvr>
                                      <p:tavLst>
                                        <p:tav tm="0">
                                          <p:val>
                                            <p:strVal val="#ppt_y+0.1"/>
                                          </p:val>
                                        </p:tav>
                                        <p:tav tm="100000">
                                          <p:val>
                                            <p:strVal val="#ppt_y"/>
                                          </p:val>
                                        </p:tav>
                                      </p:tavLst>
                                    </p:anim>
                                  </p:childTnLst>
                                </p:cTn>
                              </p:par>
                              <p:par>
                                <p:cTn id="16" presetID="30" presetClass="entr" presetSubtype="0" fill="hold" nodeType="withEffect">
                                  <p:stCondLst>
                                    <p:cond delay="0"/>
                                  </p:stCondLst>
                                  <p:iterate type="lt">
                                    <p:tmPct val="0"/>
                                  </p:iterate>
                                  <p:childTnLst>
                                    <p:set>
                                      <p:cBhvr>
                                        <p:cTn id="17" dur="1" fill="hold">
                                          <p:stCondLst>
                                            <p:cond delay="0"/>
                                          </p:stCondLst>
                                        </p:cTn>
                                        <p:tgtEl>
                                          <p:spTgt spid="6147">
                                            <p:txEl>
                                              <p:pRg st="0" end="0"/>
                                            </p:txEl>
                                          </p:spTgt>
                                        </p:tgtEl>
                                        <p:attrNameLst>
                                          <p:attrName>style.visibility</p:attrName>
                                        </p:attrNameLst>
                                      </p:cBhvr>
                                      <p:to>
                                        <p:strVal val="visible"/>
                                      </p:to>
                                    </p:set>
                                    <p:animEffect transition="in" filter="fade">
                                      <p:cBhvr>
                                        <p:cTn id="18" dur="800" decel="100000"/>
                                        <p:tgtEl>
                                          <p:spTgt spid="6147">
                                            <p:txEl>
                                              <p:pRg st="0" end="0"/>
                                            </p:txEl>
                                          </p:spTgt>
                                        </p:tgtEl>
                                      </p:cBhvr>
                                    </p:animEffect>
                                    <p:anim calcmode="lin" valueType="num">
                                      <p:cBhvr>
                                        <p:cTn id="19" dur="800" decel="100000" fill="hold"/>
                                        <p:tgtEl>
                                          <p:spTgt spid="6147">
                                            <p:txEl>
                                              <p:pRg st="0" end="0"/>
                                            </p:txEl>
                                          </p:spTgt>
                                        </p:tgtEl>
                                        <p:attrNameLst>
                                          <p:attrName>style.rotation</p:attrName>
                                        </p:attrNameLst>
                                      </p:cBhvr>
                                      <p:tavLst>
                                        <p:tav tm="0">
                                          <p:val>
                                            <p:fltVal val="-90"/>
                                          </p:val>
                                        </p:tav>
                                        <p:tav tm="100000">
                                          <p:val>
                                            <p:fltVal val="0"/>
                                          </p:val>
                                        </p:tav>
                                      </p:tavLst>
                                    </p:anim>
                                    <p:anim calcmode="lin" valueType="num">
                                      <p:cBhvr>
                                        <p:cTn id="20" dur="800" decel="100000" fill="hold"/>
                                        <p:tgtEl>
                                          <p:spTgt spid="6147">
                                            <p:txEl>
                                              <p:pRg st="0" end="0"/>
                                            </p:txEl>
                                          </p:spTgt>
                                        </p:tgtEl>
                                        <p:attrNameLst>
                                          <p:attrName>ppt_x</p:attrName>
                                        </p:attrNameLst>
                                      </p:cBhvr>
                                      <p:tavLst>
                                        <p:tav tm="0">
                                          <p:val>
                                            <p:strVal val="#ppt_x+0.4"/>
                                          </p:val>
                                        </p:tav>
                                        <p:tav tm="100000">
                                          <p:val>
                                            <p:strVal val="#ppt_x-0.05"/>
                                          </p:val>
                                        </p:tav>
                                      </p:tavLst>
                                    </p:anim>
                                    <p:anim calcmode="lin" valueType="num">
                                      <p:cBhvr>
                                        <p:cTn id="21" dur="800" decel="100000" fill="hold"/>
                                        <p:tgtEl>
                                          <p:spTgt spid="6147">
                                            <p:txEl>
                                              <p:pRg st="0" end="0"/>
                                            </p:txEl>
                                          </p:spTgt>
                                        </p:tgtEl>
                                        <p:attrNameLst>
                                          <p:attrName>ppt_y</p:attrName>
                                        </p:attrNameLst>
                                      </p:cBhvr>
                                      <p:tavLst>
                                        <p:tav tm="0">
                                          <p:val>
                                            <p:strVal val="#ppt_y-0.4"/>
                                          </p:val>
                                        </p:tav>
                                        <p:tav tm="100000">
                                          <p:val>
                                            <p:strVal val="#ppt_y+0.1"/>
                                          </p:val>
                                        </p:tav>
                                      </p:tavLst>
                                    </p:anim>
                                    <p:anim calcmode="lin" valueType="num">
                                      <p:cBhvr>
                                        <p:cTn id="22" dur="200" accel="100000" fill="hold">
                                          <p:stCondLst>
                                            <p:cond delay="800"/>
                                          </p:stCondLst>
                                        </p:cTn>
                                        <p:tgtEl>
                                          <p:spTgt spid="6147">
                                            <p:txEl>
                                              <p:pRg st="0" end="0"/>
                                            </p:txEl>
                                          </p:spTgt>
                                        </p:tgtEl>
                                        <p:attrNameLst>
                                          <p:attrName>ppt_x</p:attrName>
                                        </p:attrNameLst>
                                      </p:cBhvr>
                                      <p:tavLst>
                                        <p:tav tm="0">
                                          <p:val>
                                            <p:strVal val="#ppt_x-0.05"/>
                                          </p:val>
                                        </p:tav>
                                        <p:tav tm="100000">
                                          <p:val>
                                            <p:strVal val="#ppt_x"/>
                                          </p:val>
                                        </p:tav>
                                      </p:tavLst>
                                    </p:anim>
                                    <p:anim calcmode="lin" valueType="num">
                                      <p:cBhvr>
                                        <p:cTn id="23" dur="200" accel="100000" fill="hold">
                                          <p:stCondLst>
                                            <p:cond delay="800"/>
                                          </p:stCondLst>
                                        </p:cTn>
                                        <p:tgtEl>
                                          <p:spTgt spid="6147">
                                            <p:txEl>
                                              <p:pRg st="0" end="0"/>
                                            </p:txEl>
                                          </p:spTgt>
                                        </p:tgtEl>
                                        <p:attrNameLst>
                                          <p:attrName>ppt_y</p:attrName>
                                        </p:attrNameLst>
                                      </p:cBhvr>
                                      <p:tavLst>
                                        <p:tav tm="0">
                                          <p:val>
                                            <p:strVal val="#ppt_y+0.1"/>
                                          </p:val>
                                        </p:tav>
                                        <p:tav tm="100000">
                                          <p:val>
                                            <p:strVal val="#ppt_y"/>
                                          </p:val>
                                        </p:tav>
                                      </p:tavLst>
                                    </p:anim>
                                  </p:childTnLst>
                                </p:cTn>
                              </p:par>
                            </p:childTnLst>
                          </p:cTn>
                        </p:par>
                        <p:par>
                          <p:cTn id="24" fill="hold">
                            <p:stCondLst>
                              <p:cond delay="1001"/>
                            </p:stCondLst>
                            <p:childTnLst>
                              <p:par>
                                <p:cTn id="25" presetID="35" presetClass="emph" presetSubtype="0" fill="hold" nodeType="afterEffect">
                                  <p:stCondLst>
                                    <p:cond delay="0"/>
                                  </p:stCondLst>
                                  <p:iterate type="lt">
                                    <p:tmPct val="0"/>
                                  </p:iterate>
                                  <p:childTnLst>
                                    <p:anim calcmode="discrete" valueType="str">
                                      <p:cBhvr>
                                        <p:cTn id="26" dur="1000" fill="hold"/>
                                        <p:tgtEl>
                                          <p:spTgt spid="6147">
                                            <p:txEl>
                                              <p:pRg st="0" end="0"/>
                                            </p:txEl>
                                          </p:spTgt>
                                        </p:tgtEl>
                                        <p:attrNameLst>
                                          <p:attrName>style.visibility</p:attrName>
                                        </p:attrNameLst>
                                      </p:cBhvr>
                                      <p:tavLst>
                                        <p:tav tm="0">
                                          <p:val>
                                            <p:strVal val="hidden"/>
                                          </p:val>
                                        </p:tav>
                                        <p:tav tm="50000">
                                          <p:val>
                                            <p:strVal val="visible"/>
                                          </p:val>
                                        </p:tav>
                                      </p:tavLst>
                                    </p:anim>
                                  </p:childTnLst>
                                </p:cTn>
                              </p:par>
                              <p:par>
                                <p:cTn id="27" presetID="20" presetClass="emph" presetSubtype="0" fill="hold" nodeType="withEffect">
                                  <p:stCondLst>
                                    <p:cond delay="0"/>
                                  </p:stCondLst>
                                  <p:iterate type="lt">
                                    <p:tmPct val="10000"/>
                                  </p:iterate>
                                  <p:childTnLst>
                                    <p:set>
                                      <p:cBhvr override="childStyle">
                                        <p:cTn id="28" dur="500" autoRev="1" fill="hold"/>
                                        <p:tgtEl>
                                          <p:spTgt spid="6147">
                                            <p:txEl>
                                              <p:pRg st="0" end="0"/>
                                            </p:txEl>
                                          </p:spTgt>
                                        </p:tgtEl>
                                        <p:attrNameLst>
                                          <p:attrName>style.color</p:attrName>
                                        </p:attrNameLst>
                                      </p:cBhvr>
                                      <p:to>
                                        <p:clrVal>
                                          <a:srgbClr val="CA2210"/>
                                        </p:clrVal>
                                      </p:to>
                                    </p:set>
                                    <p:set>
                                      <p:cBhvr>
                                        <p:cTn id="29" dur="500" autoRev="1" fill="hold"/>
                                        <p:tgtEl>
                                          <p:spTgt spid="6147">
                                            <p:txEl>
                                              <p:pRg st="0" end="0"/>
                                            </p:txEl>
                                          </p:spTgt>
                                        </p:tgtEl>
                                        <p:attrNameLst>
                                          <p:attrName>fillcolor</p:attrName>
                                        </p:attrNameLst>
                                      </p:cBhvr>
                                      <p:to>
                                        <p:clrVal>
                                          <a:srgbClr val="CA2210"/>
                                        </p:clrVal>
                                      </p:to>
                                    </p:set>
                                    <p:set>
                                      <p:cBhvr>
                                        <p:cTn id="30" dur="500" autoRev="1" fill="hold"/>
                                        <p:tgtEl>
                                          <p:spTgt spid="6147">
                                            <p:txEl>
                                              <p:pRg st="0" end="0"/>
                                            </p:txEl>
                                          </p:spTgt>
                                        </p:tgtEl>
                                        <p:attrNameLst>
                                          <p:attrName>fill.type</p:attrName>
                                        </p:attrNameLst>
                                      </p:cBhvr>
                                      <p:to>
                                        <p:strVal val="solid"/>
                                      </p:to>
                                    </p:set>
                                  </p:childTnLst>
                                </p:cTn>
                              </p:par>
                            </p:childTnLst>
                          </p:cTn>
                        </p:par>
                        <p:par>
                          <p:cTn id="31" fill="hold">
                            <p:stCondLst>
                              <p:cond delay="2600"/>
                            </p:stCondLst>
                            <p:childTnLst>
                              <p:par>
                                <p:cTn id="32" presetID="30" presetClass="entr" presetSubtype="0" fill="hold" nodeType="afterEffect">
                                  <p:stCondLst>
                                    <p:cond delay="0"/>
                                  </p:stCondLst>
                                  <p:childTnLst>
                                    <p:set>
                                      <p:cBhvr>
                                        <p:cTn id="33" dur="1" fill="hold">
                                          <p:stCondLst>
                                            <p:cond delay="0"/>
                                          </p:stCondLst>
                                        </p:cTn>
                                        <p:tgtEl>
                                          <p:spTgt spid="6147">
                                            <p:txEl>
                                              <p:pRg st="1" end="1"/>
                                            </p:txEl>
                                          </p:spTgt>
                                        </p:tgtEl>
                                        <p:attrNameLst>
                                          <p:attrName>style.visibility</p:attrName>
                                        </p:attrNameLst>
                                      </p:cBhvr>
                                      <p:to>
                                        <p:strVal val="visible"/>
                                      </p:to>
                                    </p:set>
                                    <p:animEffect transition="in" filter="fade">
                                      <p:cBhvr>
                                        <p:cTn id="34" dur="800" decel="100000"/>
                                        <p:tgtEl>
                                          <p:spTgt spid="6147">
                                            <p:txEl>
                                              <p:pRg st="1" end="1"/>
                                            </p:txEl>
                                          </p:spTgt>
                                        </p:tgtEl>
                                      </p:cBhvr>
                                    </p:animEffect>
                                    <p:anim calcmode="lin" valueType="num">
                                      <p:cBhvr>
                                        <p:cTn id="35" dur="800" decel="100000" fill="hold"/>
                                        <p:tgtEl>
                                          <p:spTgt spid="6147">
                                            <p:txEl>
                                              <p:pRg st="1" end="1"/>
                                            </p:txEl>
                                          </p:spTgt>
                                        </p:tgtEl>
                                        <p:attrNameLst>
                                          <p:attrName>style.rotation</p:attrName>
                                        </p:attrNameLst>
                                      </p:cBhvr>
                                      <p:tavLst>
                                        <p:tav tm="0">
                                          <p:val>
                                            <p:fltVal val="-90"/>
                                          </p:val>
                                        </p:tav>
                                        <p:tav tm="100000">
                                          <p:val>
                                            <p:fltVal val="0"/>
                                          </p:val>
                                        </p:tav>
                                      </p:tavLst>
                                    </p:anim>
                                    <p:anim calcmode="lin" valueType="num">
                                      <p:cBhvr>
                                        <p:cTn id="36" dur="800" decel="100000" fill="hold"/>
                                        <p:tgtEl>
                                          <p:spTgt spid="6147">
                                            <p:txEl>
                                              <p:pRg st="1" end="1"/>
                                            </p:txEl>
                                          </p:spTgt>
                                        </p:tgtEl>
                                        <p:attrNameLst>
                                          <p:attrName>ppt_x</p:attrName>
                                        </p:attrNameLst>
                                      </p:cBhvr>
                                      <p:tavLst>
                                        <p:tav tm="0">
                                          <p:val>
                                            <p:strVal val="#ppt_x+0.4"/>
                                          </p:val>
                                        </p:tav>
                                        <p:tav tm="100000">
                                          <p:val>
                                            <p:strVal val="#ppt_x-0.05"/>
                                          </p:val>
                                        </p:tav>
                                      </p:tavLst>
                                    </p:anim>
                                    <p:anim calcmode="lin" valueType="num">
                                      <p:cBhvr>
                                        <p:cTn id="37" dur="800" decel="100000" fill="hold"/>
                                        <p:tgtEl>
                                          <p:spTgt spid="6147">
                                            <p:txEl>
                                              <p:pRg st="1" end="1"/>
                                            </p:txEl>
                                          </p:spTgt>
                                        </p:tgtEl>
                                        <p:attrNameLst>
                                          <p:attrName>ppt_y</p:attrName>
                                        </p:attrNameLst>
                                      </p:cBhvr>
                                      <p:tavLst>
                                        <p:tav tm="0">
                                          <p:val>
                                            <p:strVal val="#ppt_y-0.4"/>
                                          </p:val>
                                        </p:tav>
                                        <p:tav tm="100000">
                                          <p:val>
                                            <p:strVal val="#ppt_y+0.1"/>
                                          </p:val>
                                        </p:tav>
                                      </p:tavLst>
                                    </p:anim>
                                    <p:anim calcmode="lin" valueType="num">
                                      <p:cBhvr>
                                        <p:cTn id="38" dur="200" accel="100000" fill="hold">
                                          <p:stCondLst>
                                            <p:cond delay="800"/>
                                          </p:stCondLst>
                                        </p:cTn>
                                        <p:tgtEl>
                                          <p:spTgt spid="6147">
                                            <p:txEl>
                                              <p:pRg st="1" end="1"/>
                                            </p:txEl>
                                          </p:spTgt>
                                        </p:tgtEl>
                                        <p:attrNameLst>
                                          <p:attrName>ppt_x</p:attrName>
                                        </p:attrNameLst>
                                      </p:cBhvr>
                                      <p:tavLst>
                                        <p:tav tm="0">
                                          <p:val>
                                            <p:strVal val="#ppt_x-0.05"/>
                                          </p:val>
                                        </p:tav>
                                        <p:tav tm="100000">
                                          <p:val>
                                            <p:strVal val="#ppt_x"/>
                                          </p:val>
                                        </p:tav>
                                      </p:tavLst>
                                    </p:anim>
                                    <p:anim calcmode="lin" valueType="num">
                                      <p:cBhvr>
                                        <p:cTn id="39" dur="200" accel="100000" fill="hold">
                                          <p:stCondLst>
                                            <p:cond delay="800"/>
                                          </p:stCondLst>
                                        </p:cTn>
                                        <p:tgtEl>
                                          <p:spTgt spid="6147">
                                            <p:txEl>
                                              <p:pRg st="1" end="1"/>
                                            </p:txEl>
                                          </p:spTgt>
                                        </p:tgtEl>
                                        <p:attrNameLst>
                                          <p:attrName>ppt_y</p:attrName>
                                        </p:attrNameLst>
                                      </p:cBhvr>
                                      <p:tavLst>
                                        <p:tav tm="0">
                                          <p:val>
                                            <p:strVal val="#ppt_y+0.1"/>
                                          </p:val>
                                        </p:tav>
                                        <p:tav tm="100000">
                                          <p:val>
                                            <p:strVal val="#ppt_y"/>
                                          </p:val>
                                        </p:tav>
                                      </p:tavLst>
                                    </p:anim>
                                  </p:childTnLst>
                                </p:cTn>
                              </p:par>
                            </p:childTnLst>
                          </p:cTn>
                        </p:par>
                        <p:par>
                          <p:cTn id="40" fill="hold">
                            <p:stCondLst>
                              <p:cond delay="3600"/>
                            </p:stCondLst>
                            <p:childTnLst>
                              <p:par>
                                <p:cTn id="41" presetID="30" presetClass="entr" presetSubtype="0" fill="hold" nodeType="afterEffect">
                                  <p:stCondLst>
                                    <p:cond delay="0"/>
                                  </p:stCondLst>
                                  <p:childTnLst>
                                    <p:set>
                                      <p:cBhvr>
                                        <p:cTn id="42" dur="1" fill="hold">
                                          <p:stCondLst>
                                            <p:cond delay="0"/>
                                          </p:stCondLst>
                                        </p:cTn>
                                        <p:tgtEl>
                                          <p:spTgt spid="6147">
                                            <p:txEl>
                                              <p:pRg st="2" end="2"/>
                                            </p:txEl>
                                          </p:spTgt>
                                        </p:tgtEl>
                                        <p:attrNameLst>
                                          <p:attrName>style.visibility</p:attrName>
                                        </p:attrNameLst>
                                      </p:cBhvr>
                                      <p:to>
                                        <p:strVal val="visible"/>
                                      </p:to>
                                    </p:set>
                                    <p:animEffect transition="in" filter="fade">
                                      <p:cBhvr>
                                        <p:cTn id="43" dur="800" decel="100000"/>
                                        <p:tgtEl>
                                          <p:spTgt spid="6147">
                                            <p:txEl>
                                              <p:pRg st="2" end="2"/>
                                            </p:txEl>
                                          </p:spTgt>
                                        </p:tgtEl>
                                      </p:cBhvr>
                                    </p:animEffect>
                                    <p:anim calcmode="lin" valueType="num">
                                      <p:cBhvr>
                                        <p:cTn id="44" dur="800" decel="100000" fill="hold"/>
                                        <p:tgtEl>
                                          <p:spTgt spid="6147">
                                            <p:txEl>
                                              <p:pRg st="2" end="2"/>
                                            </p:txEl>
                                          </p:spTgt>
                                        </p:tgtEl>
                                        <p:attrNameLst>
                                          <p:attrName>style.rotation</p:attrName>
                                        </p:attrNameLst>
                                      </p:cBhvr>
                                      <p:tavLst>
                                        <p:tav tm="0">
                                          <p:val>
                                            <p:fltVal val="-90"/>
                                          </p:val>
                                        </p:tav>
                                        <p:tav tm="100000">
                                          <p:val>
                                            <p:fltVal val="0"/>
                                          </p:val>
                                        </p:tav>
                                      </p:tavLst>
                                    </p:anim>
                                    <p:anim calcmode="lin" valueType="num">
                                      <p:cBhvr>
                                        <p:cTn id="45" dur="800" decel="100000" fill="hold"/>
                                        <p:tgtEl>
                                          <p:spTgt spid="6147">
                                            <p:txEl>
                                              <p:pRg st="2" end="2"/>
                                            </p:txEl>
                                          </p:spTgt>
                                        </p:tgtEl>
                                        <p:attrNameLst>
                                          <p:attrName>ppt_x</p:attrName>
                                        </p:attrNameLst>
                                      </p:cBhvr>
                                      <p:tavLst>
                                        <p:tav tm="0">
                                          <p:val>
                                            <p:strVal val="#ppt_x+0.4"/>
                                          </p:val>
                                        </p:tav>
                                        <p:tav tm="100000">
                                          <p:val>
                                            <p:strVal val="#ppt_x-0.05"/>
                                          </p:val>
                                        </p:tav>
                                      </p:tavLst>
                                    </p:anim>
                                    <p:anim calcmode="lin" valueType="num">
                                      <p:cBhvr>
                                        <p:cTn id="46" dur="800" decel="100000" fill="hold"/>
                                        <p:tgtEl>
                                          <p:spTgt spid="6147">
                                            <p:txEl>
                                              <p:pRg st="2" end="2"/>
                                            </p:txEl>
                                          </p:spTgt>
                                        </p:tgtEl>
                                        <p:attrNameLst>
                                          <p:attrName>ppt_y</p:attrName>
                                        </p:attrNameLst>
                                      </p:cBhvr>
                                      <p:tavLst>
                                        <p:tav tm="0">
                                          <p:val>
                                            <p:strVal val="#ppt_y-0.4"/>
                                          </p:val>
                                        </p:tav>
                                        <p:tav tm="100000">
                                          <p:val>
                                            <p:strVal val="#ppt_y+0.1"/>
                                          </p:val>
                                        </p:tav>
                                      </p:tavLst>
                                    </p:anim>
                                    <p:anim calcmode="lin" valueType="num">
                                      <p:cBhvr>
                                        <p:cTn id="47" dur="200" accel="100000" fill="hold">
                                          <p:stCondLst>
                                            <p:cond delay="800"/>
                                          </p:stCondLst>
                                        </p:cTn>
                                        <p:tgtEl>
                                          <p:spTgt spid="6147">
                                            <p:txEl>
                                              <p:pRg st="2" end="2"/>
                                            </p:txEl>
                                          </p:spTgt>
                                        </p:tgtEl>
                                        <p:attrNameLst>
                                          <p:attrName>ppt_x</p:attrName>
                                        </p:attrNameLst>
                                      </p:cBhvr>
                                      <p:tavLst>
                                        <p:tav tm="0">
                                          <p:val>
                                            <p:strVal val="#ppt_x-0.05"/>
                                          </p:val>
                                        </p:tav>
                                        <p:tav tm="100000">
                                          <p:val>
                                            <p:strVal val="#ppt_x"/>
                                          </p:val>
                                        </p:tav>
                                      </p:tavLst>
                                    </p:anim>
                                    <p:anim calcmode="lin" valueType="num">
                                      <p:cBhvr>
                                        <p:cTn id="48" dur="200" accel="100000" fill="hold">
                                          <p:stCondLst>
                                            <p:cond delay="800"/>
                                          </p:stCondLst>
                                        </p:cTn>
                                        <p:tgtEl>
                                          <p:spTgt spid="6147">
                                            <p:txEl>
                                              <p:pRg st="2" end="2"/>
                                            </p:txEl>
                                          </p:spTgt>
                                        </p:tgtEl>
                                        <p:attrNameLst>
                                          <p:attrName>ppt_y</p:attrName>
                                        </p:attrNameLst>
                                      </p:cBhvr>
                                      <p:tavLst>
                                        <p:tav tm="0">
                                          <p:val>
                                            <p:strVal val="#ppt_y+0.1"/>
                                          </p:val>
                                        </p:tav>
                                        <p:tav tm="100000">
                                          <p:val>
                                            <p:strVal val="#ppt_y"/>
                                          </p:val>
                                        </p:tav>
                                      </p:tavLst>
                                    </p:anim>
                                  </p:childTnLst>
                                </p:cTn>
                              </p:par>
                            </p:childTnLst>
                          </p:cTn>
                        </p:par>
                        <p:par>
                          <p:cTn id="49" fill="hold">
                            <p:stCondLst>
                              <p:cond delay="4600"/>
                            </p:stCondLst>
                            <p:childTnLst>
                              <p:par>
                                <p:cTn id="50" presetID="30" presetClass="entr" presetSubtype="0" fill="hold" nodeType="afterEffect">
                                  <p:stCondLst>
                                    <p:cond delay="0"/>
                                  </p:stCondLst>
                                  <p:childTnLst>
                                    <p:set>
                                      <p:cBhvr>
                                        <p:cTn id="51" dur="1" fill="hold">
                                          <p:stCondLst>
                                            <p:cond delay="0"/>
                                          </p:stCondLst>
                                        </p:cTn>
                                        <p:tgtEl>
                                          <p:spTgt spid="6147">
                                            <p:txEl>
                                              <p:pRg st="3" end="3"/>
                                            </p:txEl>
                                          </p:spTgt>
                                        </p:tgtEl>
                                        <p:attrNameLst>
                                          <p:attrName>style.visibility</p:attrName>
                                        </p:attrNameLst>
                                      </p:cBhvr>
                                      <p:to>
                                        <p:strVal val="visible"/>
                                      </p:to>
                                    </p:set>
                                    <p:animEffect transition="in" filter="fade">
                                      <p:cBhvr>
                                        <p:cTn id="52" dur="800" decel="100000"/>
                                        <p:tgtEl>
                                          <p:spTgt spid="6147">
                                            <p:txEl>
                                              <p:pRg st="3" end="3"/>
                                            </p:txEl>
                                          </p:spTgt>
                                        </p:tgtEl>
                                      </p:cBhvr>
                                    </p:animEffect>
                                    <p:anim calcmode="lin" valueType="num">
                                      <p:cBhvr>
                                        <p:cTn id="53" dur="800" decel="100000" fill="hold"/>
                                        <p:tgtEl>
                                          <p:spTgt spid="6147">
                                            <p:txEl>
                                              <p:pRg st="3" end="3"/>
                                            </p:txEl>
                                          </p:spTgt>
                                        </p:tgtEl>
                                        <p:attrNameLst>
                                          <p:attrName>style.rotation</p:attrName>
                                        </p:attrNameLst>
                                      </p:cBhvr>
                                      <p:tavLst>
                                        <p:tav tm="0">
                                          <p:val>
                                            <p:fltVal val="-90"/>
                                          </p:val>
                                        </p:tav>
                                        <p:tav tm="100000">
                                          <p:val>
                                            <p:fltVal val="0"/>
                                          </p:val>
                                        </p:tav>
                                      </p:tavLst>
                                    </p:anim>
                                    <p:anim calcmode="lin" valueType="num">
                                      <p:cBhvr>
                                        <p:cTn id="54" dur="800" decel="100000" fill="hold"/>
                                        <p:tgtEl>
                                          <p:spTgt spid="6147">
                                            <p:txEl>
                                              <p:pRg st="3" end="3"/>
                                            </p:txEl>
                                          </p:spTgt>
                                        </p:tgtEl>
                                        <p:attrNameLst>
                                          <p:attrName>ppt_x</p:attrName>
                                        </p:attrNameLst>
                                      </p:cBhvr>
                                      <p:tavLst>
                                        <p:tav tm="0">
                                          <p:val>
                                            <p:strVal val="#ppt_x+0.4"/>
                                          </p:val>
                                        </p:tav>
                                        <p:tav tm="100000">
                                          <p:val>
                                            <p:strVal val="#ppt_x-0.05"/>
                                          </p:val>
                                        </p:tav>
                                      </p:tavLst>
                                    </p:anim>
                                    <p:anim calcmode="lin" valueType="num">
                                      <p:cBhvr>
                                        <p:cTn id="55" dur="800" decel="100000" fill="hold"/>
                                        <p:tgtEl>
                                          <p:spTgt spid="6147">
                                            <p:txEl>
                                              <p:pRg st="3" end="3"/>
                                            </p:txEl>
                                          </p:spTgt>
                                        </p:tgtEl>
                                        <p:attrNameLst>
                                          <p:attrName>ppt_y</p:attrName>
                                        </p:attrNameLst>
                                      </p:cBhvr>
                                      <p:tavLst>
                                        <p:tav tm="0">
                                          <p:val>
                                            <p:strVal val="#ppt_y-0.4"/>
                                          </p:val>
                                        </p:tav>
                                        <p:tav tm="100000">
                                          <p:val>
                                            <p:strVal val="#ppt_y+0.1"/>
                                          </p:val>
                                        </p:tav>
                                      </p:tavLst>
                                    </p:anim>
                                    <p:anim calcmode="lin" valueType="num">
                                      <p:cBhvr>
                                        <p:cTn id="56" dur="200" accel="100000" fill="hold">
                                          <p:stCondLst>
                                            <p:cond delay="800"/>
                                          </p:stCondLst>
                                        </p:cTn>
                                        <p:tgtEl>
                                          <p:spTgt spid="6147">
                                            <p:txEl>
                                              <p:pRg st="3" end="3"/>
                                            </p:txEl>
                                          </p:spTgt>
                                        </p:tgtEl>
                                        <p:attrNameLst>
                                          <p:attrName>ppt_x</p:attrName>
                                        </p:attrNameLst>
                                      </p:cBhvr>
                                      <p:tavLst>
                                        <p:tav tm="0">
                                          <p:val>
                                            <p:strVal val="#ppt_x-0.05"/>
                                          </p:val>
                                        </p:tav>
                                        <p:tav tm="100000">
                                          <p:val>
                                            <p:strVal val="#ppt_x"/>
                                          </p:val>
                                        </p:tav>
                                      </p:tavLst>
                                    </p:anim>
                                    <p:anim calcmode="lin" valueType="num">
                                      <p:cBhvr>
                                        <p:cTn id="57" dur="200" accel="100000" fill="hold">
                                          <p:stCondLst>
                                            <p:cond delay="800"/>
                                          </p:stCondLst>
                                        </p:cTn>
                                        <p:tgtEl>
                                          <p:spTgt spid="6147">
                                            <p:txEl>
                                              <p:pRg st="3" end="3"/>
                                            </p:txEl>
                                          </p:spTgt>
                                        </p:tgtEl>
                                        <p:attrNameLst>
                                          <p:attrName>ppt_y</p:attrName>
                                        </p:attrNameLst>
                                      </p:cBhvr>
                                      <p:tavLst>
                                        <p:tav tm="0">
                                          <p:val>
                                            <p:strVal val="#ppt_y+0.1"/>
                                          </p:val>
                                        </p:tav>
                                        <p:tav tm="100000">
                                          <p:val>
                                            <p:strVal val="#ppt_y"/>
                                          </p:val>
                                        </p:tav>
                                      </p:tavLst>
                                    </p:anim>
                                  </p:childTnLst>
                                </p:cTn>
                              </p:par>
                            </p:childTnLst>
                          </p:cTn>
                        </p:par>
                        <p:par>
                          <p:cTn id="58" fill="hold">
                            <p:stCondLst>
                              <p:cond delay="5600"/>
                            </p:stCondLst>
                            <p:childTnLst>
                              <p:par>
                                <p:cTn id="59" presetID="30" presetClass="entr" presetSubtype="0" fill="hold" nodeType="afterEffect">
                                  <p:stCondLst>
                                    <p:cond delay="0"/>
                                  </p:stCondLst>
                                  <p:childTnLst>
                                    <p:set>
                                      <p:cBhvr>
                                        <p:cTn id="60" dur="1" fill="hold">
                                          <p:stCondLst>
                                            <p:cond delay="0"/>
                                          </p:stCondLst>
                                        </p:cTn>
                                        <p:tgtEl>
                                          <p:spTgt spid="6147">
                                            <p:txEl>
                                              <p:pRg st="4" end="4"/>
                                            </p:txEl>
                                          </p:spTgt>
                                        </p:tgtEl>
                                        <p:attrNameLst>
                                          <p:attrName>style.visibility</p:attrName>
                                        </p:attrNameLst>
                                      </p:cBhvr>
                                      <p:to>
                                        <p:strVal val="visible"/>
                                      </p:to>
                                    </p:set>
                                    <p:animEffect transition="in" filter="fade">
                                      <p:cBhvr>
                                        <p:cTn id="61" dur="800" decel="100000"/>
                                        <p:tgtEl>
                                          <p:spTgt spid="6147">
                                            <p:txEl>
                                              <p:pRg st="4" end="4"/>
                                            </p:txEl>
                                          </p:spTgt>
                                        </p:tgtEl>
                                      </p:cBhvr>
                                    </p:animEffect>
                                    <p:anim calcmode="lin" valueType="num">
                                      <p:cBhvr>
                                        <p:cTn id="62" dur="800" decel="100000" fill="hold"/>
                                        <p:tgtEl>
                                          <p:spTgt spid="6147">
                                            <p:txEl>
                                              <p:pRg st="4" end="4"/>
                                            </p:txEl>
                                          </p:spTgt>
                                        </p:tgtEl>
                                        <p:attrNameLst>
                                          <p:attrName>style.rotation</p:attrName>
                                        </p:attrNameLst>
                                      </p:cBhvr>
                                      <p:tavLst>
                                        <p:tav tm="0">
                                          <p:val>
                                            <p:fltVal val="-90"/>
                                          </p:val>
                                        </p:tav>
                                        <p:tav tm="100000">
                                          <p:val>
                                            <p:fltVal val="0"/>
                                          </p:val>
                                        </p:tav>
                                      </p:tavLst>
                                    </p:anim>
                                    <p:anim calcmode="lin" valueType="num">
                                      <p:cBhvr>
                                        <p:cTn id="63" dur="800" decel="100000" fill="hold"/>
                                        <p:tgtEl>
                                          <p:spTgt spid="6147">
                                            <p:txEl>
                                              <p:pRg st="4" end="4"/>
                                            </p:txEl>
                                          </p:spTgt>
                                        </p:tgtEl>
                                        <p:attrNameLst>
                                          <p:attrName>ppt_x</p:attrName>
                                        </p:attrNameLst>
                                      </p:cBhvr>
                                      <p:tavLst>
                                        <p:tav tm="0">
                                          <p:val>
                                            <p:strVal val="#ppt_x+0.4"/>
                                          </p:val>
                                        </p:tav>
                                        <p:tav tm="100000">
                                          <p:val>
                                            <p:strVal val="#ppt_x-0.05"/>
                                          </p:val>
                                        </p:tav>
                                      </p:tavLst>
                                    </p:anim>
                                    <p:anim calcmode="lin" valueType="num">
                                      <p:cBhvr>
                                        <p:cTn id="64" dur="800" decel="100000" fill="hold"/>
                                        <p:tgtEl>
                                          <p:spTgt spid="6147">
                                            <p:txEl>
                                              <p:pRg st="4" end="4"/>
                                            </p:txEl>
                                          </p:spTgt>
                                        </p:tgtEl>
                                        <p:attrNameLst>
                                          <p:attrName>ppt_y</p:attrName>
                                        </p:attrNameLst>
                                      </p:cBhvr>
                                      <p:tavLst>
                                        <p:tav tm="0">
                                          <p:val>
                                            <p:strVal val="#ppt_y-0.4"/>
                                          </p:val>
                                        </p:tav>
                                        <p:tav tm="100000">
                                          <p:val>
                                            <p:strVal val="#ppt_y+0.1"/>
                                          </p:val>
                                        </p:tav>
                                      </p:tavLst>
                                    </p:anim>
                                    <p:anim calcmode="lin" valueType="num">
                                      <p:cBhvr>
                                        <p:cTn id="65" dur="200" accel="100000" fill="hold">
                                          <p:stCondLst>
                                            <p:cond delay="800"/>
                                          </p:stCondLst>
                                        </p:cTn>
                                        <p:tgtEl>
                                          <p:spTgt spid="6147">
                                            <p:txEl>
                                              <p:pRg st="4" end="4"/>
                                            </p:txEl>
                                          </p:spTgt>
                                        </p:tgtEl>
                                        <p:attrNameLst>
                                          <p:attrName>ppt_x</p:attrName>
                                        </p:attrNameLst>
                                      </p:cBhvr>
                                      <p:tavLst>
                                        <p:tav tm="0">
                                          <p:val>
                                            <p:strVal val="#ppt_x-0.05"/>
                                          </p:val>
                                        </p:tav>
                                        <p:tav tm="100000">
                                          <p:val>
                                            <p:strVal val="#ppt_x"/>
                                          </p:val>
                                        </p:tav>
                                      </p:tavLst>
                                    </p:anim>
                                    <p:anim calcmode="lin" valueType="num">
                                      <p:cBhvr>
                                        <p:cTn id="66" dur="200" accel="100000" fill="hold">
                                          <p:stCondLst>
                                            <p:cond delay="800"/>
                                          </p:stCondLst>
                                        </p:cTn>
                                        <p:tgtEl>
                                          <p:spTgt spid="6147">
                                            <p:txEl>
                                              <p:pRg st="4" end="4"/>
                                            </p:txEl>
                                          </p:spTgt>
                                        </p:tgtEl>
                                        <p:attrNameLst>
                                          <p:attrName>ppt_y</p:attrName>
                                        </p:attrNameLst>
                                      </p:cBhvr>
                                      <p:tavLst>
                                        <p:tav tm="0">
                                          <p:val>
                                            <p:strVal val="#ppt_y+0.1"/>
                                          </p:val>
                                        </p:tav>
                                        <p:tav tm="100000">
                                          <p:val>
                                            <p:strVal val="#ppt_y"/>
                                          </p:val>
                                        </p:tav>
                                      </p:tavLst>
                                    </p:anim>
                                  </p:childTnLst>
                                </p:cTn>
                              </p:par>
                            </p:childTnLst>
                          </p:cTn>
                        </p:par>
                        <p:par>
                          <p:cTn id="67" fill="hold">
                            <p:stCondLst>
                              <p:cond delay="6600"/>
                            </p:stCondLst>
                            <p:childTnLst>
                              <p:par>
                                <p:cTn id="68" presetID="30" presetClass="entr" presetSubtype="0" fill="hold" nodeType="afterEffect">
                                  <p:stCondLst>
                                    <p:cond delay="0"/>
                                  </p:stCondLst>
                                  <p:childTnLst>
                                    <p:set>
                                      <p:cBhvr>
                                        <p:cTn id="69" dur="1" fill="hold">
                                          <p:stCondLst>
                                            <p:cond delay="0"/>
                                          </p:stCondLst>
                                        </p:cTn>
                                        <p:tgtEl>
                                          <p:spTgt spid="6147">
                                            <p:txEl>
                                              <p:pRg st="5" end="5"/>
                                            </p:txEl>
                                          </p:spTgt>
                                        </p:tgtEl>
                                        <p:attrNameLst>
                                          <p:attrName>style.visibility</p:attrName>
                                        </p:attrNameLst>
                                      </p:cBhvr>
                                      <p:to>
                                        <p:strVal val="visible"/>
                                      </p:to>
                                    </p:set>
                                    <p:animEffect transition="in" filter="fade">
                                      <p:cBhvr>
                                        <p:cTn id="70" dur="800" decel="100000"/>
                                        <p:tgtEl>
                                          <p:spTgt spid="6147">
                                            <p:txEl>
                                              <p:pRg st="5" end="5"/>
                                            </p:txEl>
                                          </p:spTgt>
                                        </p:tgtEl>
                                      </p:cBhvr>
                                    </p:animEffect>
                                    <p:anim calcmode="lin" valueType="num">
                                      <p:cBhvr>
                                        <p:cTn id="71" dur="800" decel="100000" fill="hold"/>
                                        <p:tgtEl>
                                          <p:spTgt spid="6147">
                                            <p:txEl>
                                              <p:pRg st="5" end="5"/>
                                            </p:txEl>
                                          </p:spTgt>
                                        </p:tgtEl>
                                        <p:attrNameLst>
                                          <p:attrName>style.rotation</p:attrName>
                                        </p:attrNameLst>
                                      </p:cBhvr>
                                      <p:tavLst>
                                        <p:tav tm="0">
                                          <p:val>
                                            <p:fltVal val="-90"/>
                                          </p:val>
                                        </p:tav>
                                        <p:tav tm="100000">
                                          <p:val>
                                            <p:fltVal val="0"/>
                                          </p:val>
                                        </p:tav>
                                      </p:tavLst>
                                    </p:anim>
                                    <p:anim calcmode="lin" valueType="num">
                                      <p:cBhvr>
                                        <p:cTn id="72" dur="800" decel="100000" fill="hold"/>
                                        <p:tgtEl>
                                          <p:spTgt spid="6147">
                                            <p:txEl>
                                              <p:pRg st="5" end="5"/>
                                            </p:txEl>
                                          </p:spTgt>
                                        </p:tgtEl>
                                        <p:attrNameLst>
                                          <p:attrName>ppt_x</p:attrName>
                                        </p:attrNameLst>
                                      </p:cBhvr>
                                      <p:tavLst>
                                        <p:tav tm="0">
                                          <p:val>
                                            <p:strVal val="#ppt_x+0.4"/>
                                          </p:val>
                                        </p:tav>
                                        <p:tav tm="100000">
                                          <p:val>
                                            <p:strVal val="#ppt_x-0.05"/>
                                          </p:val>
                                        </p:tav>
                                      </p:tavLst>
                                    </p:anim>
                                    <p:anim calcmode="lin" valueType="num">
                                      <p:cBhvr>
                                        <p:cTn id="73" dur="800" decel="100000" fill="hold"/>
                                        <p:tgtEl>
                                          <p:spTgt spid="6147">
                                            <p:txEl>
                                              <p:pRg st="5" end="5"/>
                                            </p:txEl>
                                          </p:spTgt>
                                        </p:tgtEl>
                                        <p:attrNameLst>
                                          <p:attrName>ppt_y</p:attrName>
                                        </p:attrNameLst>
                                      </p:cBhvr>
                                      <p:tavLst>
                                        <p:tav tm="0">
                                          <p:val>
                                            <p:strVal val="#ppt_y-0.4"/>
                                          </p:val>
                                        </p:tav>
                                        <p:tav tm="100000">
                                          <p:val>
                                            <p:strVal val="#ppt_y+0.1"/>
                                          </p:val>
                                        </p:tav>
                                      </p:tavLst>
                                    </p:anim>
                                    <p:anim calcmode="lin" valueType="num">
                                      <p:cBhvr>
                                        <p:cTn id="74" dur="200" accel="100000" fill="hold">
                                          <p:stCondLst>
                                            <p:cond delay="800"/>
                                          </p:stCondLst>
                                        </p:cTn>
                                        <p:tgtEl>
                                          <p:spTgt spid="6147">
                                            <p:txEl>
                                              <p:pRg st="5" end="5"/>
                                            </p:txEl>
                                          </p:spTgt>
                                        </p:tgtEl>
                                        <p:attrNameLst>
                                          <p:attrName>ppt_x</p:attrName>
                                        </p:attrNameLst>
                                      </p:cBhvr>
                                      <p:tavLst>
                                        <p:tav tm="0">
                                          <p:val>
                                            <p:strVal val="#ppt_x-0.05"/>
                                          </p:val>
                                        </p:tav>
                                        <p:tav tm="100000">
                                          <p:val>
                                            <p:strVal val="#ppt_x"/>
                                          </p:val>
                                        </p:tav>
                                      </p:tavLst>
                                    </p:anim>
                                    <p:anim calcmode="lin" valueType="num">
                                      <p:cBhvr>
                                        <p:cTn id="75" dur="200" accel="100000" fill="hold">
                                          <p:stCondLst>
                                            <p:cond delay="800"/>
                                          </p:stCondLst>
                                        </p:cTn>
                                        <p:tgtEl>
                                          <p:spTgt spid="6147">
                                            <p:txEl>
                                              <p:pRg st="5" end="5"/>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nimBg="1"/>
      <p:bldP spid="6147" grpId="0" animBg="1"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4250">
        <p:dissolve/>
      </p:transition>
    </mc:Choice>
    <mc:Fallback>
      <p:transition spd="slow">
        <p:dissolv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876800" y="457200"/>
            <a:ext cx="3810000" cy="685800"/>
          </a:xfrm>
          <a:solidFill>
            <a:schemeClr val="bg2">
              <a:alpha val="80000"/>
            </a:schemeClr>
          </a:solidFill>
        </p:spPr>
        <p:txBody>
          <a:bodyPr/>
          <a:lstStyle/>
          <a:p>
            <a:pPr eaLnBrk="1" hangingPunct="1">
              <a:defRPr/>
            </a:pPr>
            <a:r>
              <a:rPr lang="en-US" sz="4800" b="1" dirty="0">
                <a:solidFill>
                  <a:schemeClr val="tx1"/>
                </a:solidFill>
                <a:effectLst>
                  <a:outerShdw blurRad="38100" dist="38100" dir="2700000" algn="tl">
                    <a:srgbClr val="000000">
                      <a:alpha val="43137"/>
                    </a:srgbClr>
                  </a:outerShdw>
                </a:effectLst>
                <a:latin typeface="Arial Rounded MT Bold" panose="020F0704030504030204" pitchFamily="34" charset="0"/>
              </a:rPr>
              <a:t>Last Supper</a:t>
            </a:r>
            <a:endParaRPr lang="en-US" sz="4800" b="1" dirty="0">
              <a:solidFill>
                <a:schemeClr val="tx1"/>
              </a:solidFill>
              <a:effectLst>
                <a:outerShdw blurRad="38100" dist="38100" dir="2700000" algn="tl">
                  <a:srgbClr val="000000">
                    <a:alpha val="43137"/>
                  </a:srgbClr>
                </a:outerShdw>
              </a:effectLst>
              <a:latin typeface="Arial Rounded MT Bold" panose="020F0704030504030204" pitchFamily="34" charset="0"/>
            </a:endParaRPr>
          </a:p>
        </p:txBody>
      </p:sp>
      <p:sp>
        <p:nvSpPr>
          <p:cNvPr id="6147" name="Rectangle 3"/>
          <p:cNvSpPr>
            <a:spLocks noGrp="1" noChangeArrowheads="1"/>
          </p:cNvSpPr>
          <p:nvPr>
            <p:ph idx="1"/>
          </p:nvPr>
        </p:nvSpPr>
        <p:spPr>
          <a:xfrm>
            <a:off x="0" y="1295400"/>
            <a:ext cx="9144000" cy="5334000"/>
          </a:xfrm>
          <a:solidFill>
            <a:schemeClr val="bg2">
              <a:alpha val="79999"/>
            </a:schemeClr>
          </a:solidFill>
        </p:spPr>
        <p:txBody>
          <a:bodyPr/>
          <a:lstStyle/>
          <a:p>
            <a:pPr algn="ctr" eaLnBrk="1" hangingPunct="1">
              <a:spcBef>
                <a:spcPts val="0"/>
              </a:spcBef>
              <a:spcAft>
                <a:spcPts val="600"/>
              </a:spcAft>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14 Present</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eaLnBrk="1" hangingPunct="1">
              <a:spcBef>
                <a:spcPts val="0"/>
              </a:spcBef>
              <a:spcAft>
                <a:spcPts val="0"/>
              </a:spcAft>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Jesus and His Disciples and…</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eaLnBrk="1" hangingPunct="1">
              <a:spcBef>
                <a:spcPts val="0"/>
              </a:spcBef>
              <a:spcAft>
                <a:spcPts val="600"/>
              </a:spcAft>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..Satan</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eaLnBrk="1" hangingPunct="1">
              <a:spcBef>
                <a:spcPts val="0"/>
              </a:spcBef>
              <a:spcAft>
                <a:spcPts val="600"/>
              </a:spcAft>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He was Looking for a Way to Get to Jesus</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eaLnBrk="1" hangingPunct="1">
              <a:spcBef>
                <a:spcPts val="0"/>
              </a:spcBef>
              <a:spcAft>
                <a:spcPts val="600"/>
              </a:spcAft>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 Doorway = an Entry Point in His Life…</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eaLnBrk="1" hangingPunct="1">
              <a:spcBef>
                <a:spcPts val="0"/>
              </a:spcBef>
              <a:spcAft>
                <a:spcPts val="600"/>
              </a:spcAft>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…to Affect His Life</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eaLnBrk="1" hangingPunct="1">
              <a:spcBef>
                <a:spcPts val="0"/>
              </a:spcBef>
              <a:spcAft>
                <a:spcPts val="600"/>
              </a:spcAft>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He Found None –</a:t>
            </a:r>
            <a:r>
              <a:rPr lang="en-US" sz="2800" b="1" dirty="0">
                <a:effectLst>
                  <a:outerShdw blurRad="38100" dist="38100" dir="2700000" algn="tl">
                    <a:srgbClr val="000000">
                      <a:alpha val="43137"/>
                    </a:srgbClr>
                  </a:outerShdw>
                </a:effectLst>
                <a:latin typeface="Arial Rounded MT Bold" panose="020F0704030504030204" pitchFamily="34" charset="0"/>
              </a:rPr>
              <a:t>John 14:30  </a:t>
            </a:r>
            <a:br>
              <a:rPr lang="en-US" sz="2800" dirty="0">
                <a:effectLst>
                  <a:outerShdw blurRad="38100" dist="38100" dir="2700000" algn="tl">
                    <a:srgbClr val="000000">
                      <a:alpha val="43137"/>
                    </a:srgbClr>
                  </a:outerShdw>
                </a:effectLst>
                <a:latin typeface="Arial Rounded MT Bold" panose="020F0704030504030204" pitchFamily="34" charset="0"/>
              </a:rPr>
            </a:br>
            <a:r>
              <a:rPr lang="en-US" sz="2800" i="1" dirty="0">
                <a:effectLst>
                  <a:outerShdw blurRad="38100" dist="38100" dir="2700000" algn="tl">
                    <a:srgbClr val="000000">
                      <a:alpha val="43137"/>
                    </a:srgbClr>
                  </a:outerShdw>
                </a:effectLst>
                <a:latin typeface="Arial Rounded MT Bold" panose="020F0704030504030204" pitchFamily="34" charset="0"/>
              </a:rPr>
              <a:t>Hereafter I will not talk much w- you: for the prince of this world cometh, and </a:t>
            </a:r>
            <a:r>
              <a:rPr lang="en-US" sz="2800" b="1" i="1" dirty="0">
                <a:effectLst>
                  <a:outerShdw blurRad="38100" dist="38100" dir="2700000" algn="tl">
                    <a:srgbClr val="000000">
                      <a:alpha val="43137"/>
                    </a:srgbClr>
                  </a:outerShdw>
                </a:effectLst>
                <a:latin typeface="Arial Rounded MT Bold" panose="020F0704030504030204" pitchFamily="34" charset="0"/>
              </a:rPr>
              <a:t>hath nothing in me. </a:t>
            </a:r>
            <a:endParaRPr lang="en-US" sz="2800" b="1" i="1" dirty="0">
              <a:effectLst>
                <a:outerShdw blurRad="38100" dist="38100" dir="2700000" algn="tl">
                  <a:srgbClr val="000000">
                    <a:alpha val="43137"/>
                  </a:srgbClr>
                </a:outerShdw>
              </a:effectLst>
              <a:latin typeface="Arial Rounded MT Bold" panose="020F0704030504030204" pitchFamily="34" charset="0"/>
            </a:endParaRPr>
          </a:p>
          <a:p>
            <a:pPr eaLnBrk="1" hangingPunct="1">
              <a:spcBef>
                <a:spcPts val="0"/>
              </a:spcBef>
              <a:spcAft>
                <a:spcPts val="600"/>
              </a:spcAft>
              <a:buFont typeface="Wingdings 2" panose="05020102010507070707" pitchFamily="18" charset="2"/>
              <a:buNone/>
              <a:defRPr/>
            </a:pPr>
            <a:r>
              <a:rPr lang="en-US" sz="2800" dirty="0">
                <a:effectLst>
                  <a:outerShdw blurRad="38100" dist="38100" dir="2700000" algn="tl">
                    <a:srgbClr val="000000">
                      <a:alpha val="43137"/>
                    </a:srgbClr>
                  </a:outerShdw>
                </a:effectLst>
                <a:latin typeface="Arial Rounded MT Bold" panose="020F0704030504030204" pitchFamily="34" charset="0"/>
              </a:rPr>
              <a:t>                        </a:t>
            </a: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Every Door was Shut!</a:t>
            </a:r>
            <a:endParaRPr lang="en-US" sz="2800" dirty="0">
              <a:effectLst>
                <a:outerShdw blurRad="38100" dist="38100" dir="2700000" algn="tl">
                  <a:srgbClr val="000000">
                    <a:alpha val="43137"/>
                  </a:srgbClr>
                </a:outerShdw>
              </a:effectLst>
              <a:latin typeface="Arial Rounded MT Bold" panose="020F0704030504030204" pitchFamily="34" charset="0"/>
            </a:endParaRPr>
          </a:p>
          <a:p>
            <a:pPr eaLnBrk="1" hangingPunct="1">
              <a:lnSpc>
                <a:spcPct val="90000"/>
              </a:lnSpc>
              <a:spcBef>
                <a:spcPts val="0"/>
              </a:spcBef>
              <a:spcAft>
                <a:spcPts val="600"/>
              </a:spcAft>
              <a:buFont typeface="Wingdings 2" panose="05020102010507070707" pitchFamily="18" charset="2"/>
              <a:buNone/>
              <a:defRPr/>
            </a:pPr>
            <a:endParaRPr lang="en-US" sz="2800" b="1" dirty="0">
              <a:latin typeface="Arial Unicode MS" pitchFamily="34" charset="-128"/>
              <a:ea typeface="Arial Unicode MS" pitchFamily="34" charset="-128"/>
              <a:cs typeface="Arial Unicode MS" pitchFamily="34" charset="-128"/>
            </a:endParaRPr>
          </a:p>
          <a:p>
            <a:pPr lvl="1" eaLnBrk="1" hangingPunct="1">
              <a:lnSpc>
                <a:spcPct val="90000"/>
              </a:lnSpc>
              <a:buClrTx/>
              <a:buSzPct val="100000"/>
              <a:buFont typeface="Wingdings 2" panose="05020102010507070707" pitchFamily="18" charset="2"/>
              <a:buNone/>
              <a:defRPr/>
            </a:pPr>
            <a:endParaRPr lang="en-US" sz="28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1" eaLnBrk="1" hangingPunct="1">
              <a:lnSpc>
                <a:spcPct val="90000"/>
              </a:lnSpc>
              <a:buClrTx/>
              <a:buSzPct val="100000"/>
              <a:buFont typeface="Wingdings 2" panose="05020102010507070707" pitchFamily="18" charset="2"/>
              <a:buNone/>
              <a:defRPr/>
            </a:pPr>
            <a:endParaRPr lang="en-US" sz="28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1" eaLnBrk="1" hangingPunct="1">
              <a:lnSpc>
                <a:spcPct val="90000"/>
              </a:lnSpc>
              <a:buClrTx/>
              <a:buSzPct val="100000"/>
              <a:buFont typeface="Wingdings 2" panose="05020102010507070707" pitchFamily="18" charset="2"/>
              <a:buNone/>
              <a:defRPr/>
            </a:pPr>
            <a:endPar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spTree>
  </p:cSld>
  <p:clrMapOvr>
    <a:masterClrMapping/>
  </p:clrMapOvr>
  <mc:AlternateContent xmlns:mc="http://schemas.openxmlformats.org/markup-compatibility/2006">
    <mc:Choice xmlns:p14="http://schemas.microsoft.com/office/powerpoint/2010/main" Requires="p14">
      <p:transition spd="slow" p14:dur="3750">
        <p:plus/>
      </p:transition>
    </mc:Choice>
    <mc:Fallback>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par>
                                <p:cTn id="7" presetID="30" presetClass="entr" presetSubtype="0" fill="hold" nodeType="withEffect">
                                  <p:stCondLst>
                                    <p:cond delay="0"/>
                                  </p:stCondLst>
                                  <p:childTnLst>
                                    <p:set>
                                      <p:cBhvr>
                                        <p:cTn id="8" dur="1" fill="hold">
                                          <p:stCondLst>
                                            <p:cond delay="0"/>
                                          </p:stCondLst>
                                        </p:cTn>
                                        <p:tgtEl>
                                          <p:spTgt spid="6147">
                                            <p:bg/>
                                          </p:spTgt>
                                        </p:tgtEl>
                                        <p:attrNameLst>
                                          <p:attrName>style.visibility</p:attrName>
                                        </p:attrNameLst>
                                      </p:cBhvr>
                                      <p:to>
                                        <p:strVal val="visible"/>
                                      </p:to>
                                    </p:set>
                                    <p:animEffect transition="in" filter="fade">
                                      <p:cBhvr>
                                        <p:cTn id="9" dur="800" decel="100000"/>
                                        <p:tgtEl>
                                          <p:spTgt spid="6147">
                                            <p:bg/>
                                          </p:spTgt>
                                        </p:tgtEl>
                                      </p:cBhvr>
                                    </p:animEffect>
                                    <p:anim calcmode="lin" valueType="num">
                                      <p:cBhvr>
                                        <p:cTn id="10" dur="800" decel="100000" fill="hold"/>
                                        <p:tgtEl>
                                          <p:spTgt spid="6147">
                                            <p:bg/>
                                          </p:spTgt>
                                        </p:tgtEl>
                                        <p:attrNameLst>
                                          <p:attrName>style.rotation</p:attrName>
                                        </p:attrNameLst>
                                      </p:cBhvr>
                                      <p:tavLst>
                                        <p:tav tm="0">
                                          <p:val>
                                            <p:fltVal val="-90"/>
                                          </p:val>
                                        </p:tav>
                                        <p:tav tm="100000">
                                          <p:val>
                                            <p:fltVal val="0"/>
                                          </p:val>
                                        </p:tav>
                                      </p:tavLst>
                                    </p:anim>
                                    <p:anim calcmode="lin" valueType="num">
                                      <p:cBhvr>
                                        <p:cTn id="11" dur="800" decel="100000" fill="hold"/>
                                        <p:tgtEl>
                                          <p:spTgt spid="6147">
                                            <p:bg/>
                                          </p:spTgt>
                                        </p:tgtEl>
                                        <p:attrNameLst>
                                          <p:attrName>ppt_x</p:attrName>
                                        </p:attrNameLst>
                                      </p:cBhvr>
                                      <p:tavLst>
                                        <p:tav tm="0">
                                          <p:val>
                                            <p:strVal val="#ppt_x+0.4"/>
                                          </p:val>
                                        </p:tav>
                                        <p:tav tm="100000">
                                          <p:val>
                                            <p:strVal val="#ppt_x-0.05"/>
                                          </p:val>
                                        </p:tav>
                                      </p:tavLst>
                                    </p:anim>
                                    <p:anim calcmode="lin" valueType="num">
                                      <p:cBhvr>
                                        <p:cTn id="12" dur="800" decel="100000" fill="hold"/>
                                        <p:tgtEl>
                                          <p:spTgt spid="6147">
                                            <p:bg/>
                                          </p:spTgt>
                                        </p:tgtEl>
                                        <p:attrNameLst>
                                          <p:attrName>ppt_y</p:attrName>
                                        </p:attrNameLst>
                                      </p:cBhvr>
                                      <p:tavLst>
                                        <p:tav tm="0">
                                          <p:val>
                                            <p:strVal val="#ppt_y-0.4"/>
                                          </p:val>
                                        </p:tav>
                                        <p:tav tm="100000">
                                          <p:val>
                                            <p:strVal val="#ppt_y+0.1"/>
                                          </p:val>
                                        </p:tav>
                                      </p:tavLst>
                                    </p:anim>
                                    <p:anim calcmode="lin" valueType="num">
                                      <p:cBhvr>
                                        <p:cTn id="13" dur="200" accel="100000" fill="hold">
                                          <p:stCondLst>
                                            <p:cond delay="800"/>
                                          </p:stCondLst>
                                        </p:cTn>
                                        <p:tgtEl>
                                          <p:spTgt spid="6147">
                                            <p:bg/>
                                          </p:spTgt>
                                        </p:tgtEl>
                                        <p:attrNameLst>
                                          <p:attrName>ppt_x</p:attrName>
                                        </p:attrNameLst>
                                      </p:cBhvr>
                                      <p:tavLst>
                                        <p:tav tm="0">
                                          <p:val>
                                            <p:strVal val="#ppt_x-0.05"/>
                                          </p:val>
                                        </p:tav>
                                        <p:tav tm="100000">
                                          <p:val>
                                            <p:strVal val="#ppt_x"/>
                                          </p:val>
                                        </p:tav>
                                      </p:tavLst>
                                    </p:anim>
                                    <p:anim calcmode="lin" valueType="num">
                                      <p:cBhvr>
                                        <p:cTn id="14" dur="200" accel="100000" fill="hold">
                                          <p:stCondLst>
                                            <p:cond delay="800"/>
                                          </p:stCondLst>
                                        </p:cTn>
                                        <p:tgtEl>
                                          <p:spTgt spid="6147">
                                            <p:bg/>
                                          </p:spTgt>
                                        </p:tgtEl>
                                        <p:attrNameLst>
                                          <p:attrName>ppt_y</p:attrName>
                                        </p:attrNameLst>
                                      </p:cBhvr>
                                      <p:tavLst>
                                        <p:tav tm="0">
                                          <p:val>
                                            <p:strVal val="#ppt_y+0.1"/>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147">
                                            <p:txEl>
                                              <p:pRg st="0" end="0"/>
                                            </p:txEl>
                                          </p:spTgt>
                                        </p:tgtEl>
                                        <p:attrNameLst>
                                          <p:attrName>style.visibility</p:attrName>
                                        </p:attrNameLst>
                                      </p:cBhvr>
                                      <p:to>
                                        <p:strVal val="visible"/>
                                      </p:to>
                                    </p:set>
                                    <p:anim calcmode="lin" valueType="num">
                                      <p:cBhvr additive="base">
                                        <p:cTn id="17" dur="500" fill="hold"/>
                                        <p:tgtEl>
                                          <p:spTgt spid="6147">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1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147">
                                            <p:txEl>
                                              <p:pRg st="1" end="1"/>
                                            </p:txEl>
                                          </p:spTgt>
                                        </p:tgtEl>
                                        <p:attrNameLst>
                                          <p:attrName>style.visibility</p:attrName>
                                        </p:attrNameLst>
                                      </p:cBhvr>
                                      <p:to>
                                        <p:strVal val="visible"/>
                                      </p:to>
                                    </p:set>
                                    <p:anim calcmode="lin" valueType="num">
                                      <p:cBhvr additive="base">
                                        <p:cTn id="23" dur="500" fill="hold"/>
                                        <p:tgtEl>
                                          <p:spTgt spid="6147">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1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147">
                                            <p:txEl>
                                              <p:pRg st="2" end="2"/>
                                            </p:txEl>
                                          </p:spTgt>
                                        </p:tgtEl>
                                        <p:attrNameLst>
                                          <p:attrName>style.visibility</p:attrName>
                                        </p:attrNameLst>
                                      </p:cBhvr>
                                      <p:to>
                                        <p:strVal val="visible"/>
                                      </p:to>
                                    </p:set>
                                    <p:anim calcmode="lin" valueType="num">
                                      <p:cBhvr additive="base">
                                        <p:cTn id="29" dur="500" fill="hold"/>
                                        <p:tgtEl>
                                          <p:spTgt spid="6147">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1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6147">
                                            <p:txEl>
                                              <p:pRg st="3" end="3"/>
                                            </p:txEl>
                                          </p:spTgt>
                                        </p:tgtEl>
                                        <p:attrNameLst>
                                          <p:attrName>style.visibility</p:attrName>
                                        </p:attrNameLst>
                                      </p:cBhvr>
                                      <p:to>
                                        <p:strVal val="visible"/>
                                      </p:to>
                                    </p:set>
                                    <p:anim calcmode="lin" valueType="num">
                                      <p:cBhvr additive="base">
                                        <p:cTn id="35" dur="500" fill="hold"/>
                                        <p:tgtEl>
                                          <p:spTgt spid="6147">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14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6147">
                                            <p:txEl>
                                              <p:pRg st="4" end="4"/>
                                            </p:txEl>
                                          </p:spTgt>
                                        </p:tgtEl>
                                        <p:attrNameLst>
                                          <p:attrName>style.visibility</p:attrName>
                                        </p:attrNameLst>
                                      </p:cBhvr>
                                      <p:to>
                                        <p:strVal val="visible"/>
                                      </p:to>
                                    </p:set>
                                    <p:anim calcmode="lin" valueType="num">
                                      <p:cBhvr additive="base">
                                        <p:cTn id="41" dur="500" fill="hold"/>
                                        <p:tgtEl>
                                          <p:spTgt spid="6147">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614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6147">
                                            <p:txEl>
                                              <p:pRg st="5" end="5"/>
                                            </p:txEl>
                                          </p:spTgt>
                                        </p:tgtEl>
                                        <p:attrNameLst>
                                          <p:attrName>style.visibility</p:attrName>
                                        </p:attrNameLst>
                                      </p:cBhvr>
                                      <p:to>
                                        <p:strVal val="visible"/>
                                      </p:to>
                                    </p:set>
                                    <p:anim calcmode="lin" valueType="num">
                                      <p:cBhvr additive="base">
                                        <p:cTn id="47" dur="500" fill="hold"/>
                                        <p:tgtEl>
                                          <p:spTgt spid="6147">
                                            <p:txEl>
                                              <p:pRg st="5" end="5"/>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614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6147">
                                            <p:txEl>
                                              <p:pRg st="6" end="6"/>
                                            </p:txEl>
                                          </p:spTgt>
                                        </p:tgtEl>
                                        <p:attrNameLst>
                                          <p:attrName>style.visibility</p:attrName>
                                        </p:attrNameLst>
                                      </p:cBhvr>
                                      <p:to>
                                        <p:strVal val="visible"/>
                                      </p:to>
                                    </p:set>
                                    <p:anim calcmode="lin" valueType="num">
                                      <p:cBhvr additive="base">
                                        <p:cTn id="53" dur="2000" fill="hold"/>
                                        <p:tgtEl>
                                          <p:spTgt spid="6147">
                                            <p:txEl>
                                              <p:pRg st="6" end="6"/>
                                            </p:txEl>
                                          </p:spTgt>
                                        </p:tgtEl>
                                        <p:attrNameLst>
                                          <p:attrName>ppt_x</p:attrName>
                                        </p:attrNameLst>
                                      </p:cBhvr>
                                      <p:tavLst>
                                        <p:tav tm="0">
                                          <p:val>
                                            <p:strVal val="#ppt_x"/>
                                          </p:val>
                                        </p:tav>
                                        <p:tav tm="100000">
                                          <p:val>
                                            <p:strVal val="#ppt_x"/>
                                          </p:val>
                                        </p:tav>
                                      </p:tavLst>
                                    </p:anim>
                                    <p:anim calcmode="lin" valueType="num">
                                      <p:cBhvr additive="base">
                                        <p:cTn id="54" dur="2000" fill="hold"/>
                                        <p:tgtEl>
                                          <p:spTgt spid="614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1" fill="hold" nodeType="clickEffect">
                                  <p:stCondLst>
                                    <p:cond delay="0"/>
                                  </p:stCondLst>
                                  <p:childTnLst>
                                    <p:set>
                                      <p:cBhvr>
                                        <p:cTn id="58" dur="1" fill="hold">
                                          <p:stCondLst>
                                            <p:cond delay="0"/>
                                          </p:stCondLst>
                                        </p:cTn>
                                        <p:tgtEl>
                                          <p:spTgt spid="6147">
                                            <p:txEl>
                                              <p:pRg st="7" end="7"/>
                                            </p:txEl>
                                          </p:spTgt>
                                        </p:tgtEl>
                                        <p:attrNameLst>
                                          <p:attrName>style.visibility</p:attrName>
                                        </p:attrNameLst>
                                      </p:cBhvr>
                                      <p:to>
                                        <p:strVal val="visible"/>
                                      </p:to>
                                    </p:set>
                                    <p:anim calcmode="lin" valueType="num">
                                      <p:cBhvr additive="base">
                                        <p:cTn id="59" dur="500" fill="hold"/>
                                        <p:tgtEl>
                                          <p:spTgt spid="6147">
                                            <p:txEl>
                                              <p:pRg st="7" end="7"/>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6147">
                                            <p:txEl>
                                              <p:pRg st="7" end="7"/>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nimBg="1"/>
      <p:bldP spid="6147" grpId="0" animBg="1"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381000"/>
            <a:ext cx="3810000" cy="762000"/>
          </a:xfrm>
          <a:solidFill>
            <a:schemeClr val="bg2">
              <a:alpha val="80000"/>
            </a:schemeClr>
          </a:solidFill>
        </p:spPr>
        <p:txBody>
          <a:bodyPr/>
          <a:lstStyle/>
          <a:p>
            <a:pPr eaLnBrk="1" hangingPunct="1">
              <a:defRPr/>
            </a:pPr>
            <a:r>
              <a:rPr lang="en-US" sz="4800" b="1" dirty="0">
                <a:solidFill>
                  <a:schemeClr val="tx1"/>
                </a:solidFill>
                <a:effectLst>
                  <a:outerShdw blurRad="38100" dist="38100" dir="2700000" algn="tl">
                    <a:srgbClr val="000000">
                      <a:alpha val="43137"/>
                    </a:srgbClr>
                  </a:outerShdw>
                </a:effectLst>
                <a:latin typeface="Arial Rounded MT Bold" panose="020F0704030504030204" pitchFamily="34" charset="0"/>
              </a:rPr>
              <a:t>Last Supper</a:t>
            </a:r>
            <a:endParaRPr lang="en-US" sz="4800" b="1" dirty="0">
              <a:solidFill>
                <a:schemeClr val="tx1"/>
              </a:solidFill>
              <a:effectLst>
                <a:outerShdw blurRad="38100" dist="38100" dir="2700000" algn="tl">
                  <a:srgbClr val="000000">
                    <a:alpha val="43137"/>
                  </a:srgbClr>
                </a:outerShdw>
              </a:effectLst>
              <a:latin typeface="Arial Rounded MT Bold" panose="020F0704030504030204" pitchFamily="34" charset="0"/>
            </a:endParaRPr>
          </a:p>
        </p:txBody>
      </p:sp>
      <p:sp>
        <p:nvSpPr>
          <p:cNvPr id="6147" name="Rectangle 3"/>
          <p:cNvSpPr>
            <a:spLocks noGrp="1" noChangeArrowheads="1"/>
          </p:cNvSpPr>
          <p:nvPr>
            <p:ph idx="1"/>
          </p:nvPr>
        </p:nvSpPr>
        <p:spPr>
          <a:xfrm>
            <a:off x="914400" y="1676400"/>
            <a:ext cx="8001000" cy="4800600"/>
          </a:xfrm>
          <a:solidFill>
            <a:schemeClr val="bg2">
              <a:alpha val="79999"/>
            </a:schemeClr>
          </a:solidFill>
        </p:spPr>
        <p:txBody>
          <a:bodyPr/>
          <a:lstStyle/>
          <a:p>
            <a:pPr eaLnBrk="1" hangingPunct="1">
              <a:spcBef>
                <a:spcPts val="0"/>
              </a:spcBef>
              <a:spcAft>
                <a:spcPts val="0"/>
              </a:spcAft>
              <a:buFont typeface="Wingdings 2" panose="05020102010507070707" pitchFamily="18" charset="2"/>
              <a:buNone/>
              <a:defRP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Jesus Lived a Life that Kept the Door Closed</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eaLnBrk="1" hangingPunct="1">
              <a:spcBef>
                <a:spcPts val="0"/>
              </a:spcBef>
              <a:spcAft>
                <a:spcPts val="0"/>
              </a:spcAft>
              <a:buFont typeface="Wingdings 2" panose="05020102010507070707" pitchFamily="18" charset="2"/>
              <a:buNone/>
              <a:defRP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So Satan looked for Someone Close…</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eaLnBrk="1" hangingPunct="1">
              <a:spcBef>
                <a:spcPts val="0"/>
              </a:spcBef>
              <a:spcAft>
                <a:spcPts val="600"/>
              </a:spcAft>
              <a:buFont typeface="Wingdings 2" panose="05020102010507070707" pitchFamily="18" charset="2"/>
              <a:buNone/>
              <a:defRP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…to Get to Him</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8">
              <a:spcBef>
                <a:spcPts val="0"/>
              </a:spcBef>
              <a:spcAft>
                <a:spcPts val="600"/>
              </a:spcAft>
              <a:buFont typeface="Wingdings 2" panose="05020102010507070707" pitchFamily="18" charset="2"/>
              <a:buNone/>
              <a:defRP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Disciples”</a:t>
            </a: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marL="0" indent="0" eaLnBrk="1" hangingPunct="1">
              <a:spcBef>
                <a:spcPts val="0"/>
              </a:spcBef>
              <a:spcAft>
                <a:spcPts val="0"/>
              </a:spcAft>
              <a:buNone/>
              <a:defRP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There was a Dispute… </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8">
              <a:spcBef>
                <a:spcPts val="0"/>
              </a:spcBef>
              <a:buFont typeface="Wingdings" panose="05000000000000000000" pitchFamily="2" charset="2"/>
              <a:buChar char="§"/>
              <a:defRP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Among them</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8">
              <a:spcBef>
                <a:spcPts val="0"/>
              </a:spcBef>
              <a:buFont typeface="Wingdings" panose="05000000000000000000" pitchFamily="2" charset="2"/>
              <a:buChar char="§"/>
              <a:defRP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Within them</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eaLnBrk="1" hangingPunct="1">
              <a:spcBef>
                <a:spcPts val="1200"/>
              </a:spcBef>
              <a:spcAft>
                <a:spcPts val="0"/>
              </a:spcAft>
              <a:buFont typeface="Wingdings 2" panose="05020102010507070707" pitchFamily="18" charset="2"/>
              <a:buNone/>
              <a:defRP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These Disputes…</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eaLnBrk="1" hangingPunct="1">
              <a:spcBef>
                <a:spcPts val="0"/>
              </a:spcBef>
              <a:spcAft>
                <a:spcPts val="0"/>
              </a:spcAft>
              <a:buFont typeface="Wingdings 2" panose="05020102010507070707" pitchFamily="18" charset="2"/>
              <a:buNone/>
              <a:defRP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…Produced Doors</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eaLnBrk="1" hangingPunct="1">
              <a:spcBef>
                <a:spcPts val="0"/>
              </a:spcBef>
              <a:spcAft>
                <a:spcPts val="0"/>
              </a:spcAft>
              <a:buFont typeface="Wingdings 2" panose="05020102010507070707" pitchFamily="18" charset="2"/>
              <a:buNone/>
              <a:defRP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…Entry Points for Satanic Activity</a:t>
            </a:r>
            <a:br>
              <a:rPr lang="en-US" sz="2800" dirty="0"/>
            </a:br>
            <a:endParaRPr lang="en-US" sz="2800" dirty="0"/>
          </a:p>
          <a:p>
            <a:pPr eaLnBrk="1" hangingPunct="1">
              <a:lnSpc>
                <a:spcPct val="90000"/>
              </a:lnSpc>
              <a:spcBef>
                <a:spcPts val="0"/>
              </a:spcBef>
              <a:spcAft>
                <a:spcPts val="600"/>
              </a:spcAft>
              <a:buFont typeface="Wingdings 2" panose="05020102010507070707" pitchFamily="18" charset="2"/>
              <a:buNone/>
              <a:defRPr/>
            </a:pPr>
            <a:endParaRPr lang="en-US" sz="2800" b="1" dirty="0">
              <a:latin typeface="Arial Unicode MS" pitchFamily="34" charset="-128"/>
              <a:ea typeface="Arial Unicode MS" pitchFamily="34" charset="-128"/>
              <a:cs typeface="Arial Unicode MS" pitchFamily="34" charset="-128"/>
            </a:endParaRPr>
          </a:p>
          <a:p>
            <a:pPr lvl="1" eaLnBrk="1" hangingPunct="1">
              <a:lnSpc>
                <a:spcPct val="90000"/>
              </a:lnSpc>
              <a:buClrTx/>
              <a:buSzPct val="100000"/>
              <a:buFont typeface="Wingdings 2" panose="05020102010507070707" pitchFamily="18" charset="2"/>
              <a:buNone/>
              <a:defRPr/>
            </a:pPr>
            <a:endParaRPr lang="en-US" sz="28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1" eaLnBrk="1" hangingPunct="1">
              <a:lnSpc>
                <a:spcPct val="90000"/>
              </a:lnSpc>
              <a:buClrTx/>
              <a:buSzPct val="100000"/>
              <a:buFont typeface="Wingdings 2" panose="05020102010507070707" pitchFamily="18" charset="2"/>
              <a:buNone/>
              <a:defRPr/>
            </a:pPr>
            <a:endParaRPr lang="en-US" sz="28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1" eaLnBrk="1" hangingPunct="1">
              <a:lnSpc>
                <a:spcPct val="90000"/>
              </a:lnSpc>
              <a:buClrTx/>
              <a:buSzPct val="100000"/>
              <a:buFont typeface="Wingdings 2" panose="05020102010507070707" pitchFamily="18" charset="2"/>
              <a:buNone/>
              <a:defRPr/>
            </a:pPr>
            <a:endPar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spTree>
  </p:cSld>
  <p:clrMapOvr>
    <a:masterClrMapping/>
  </p:clrMapOvr>
  <mc:AlternateContent xmlns:mc="http://schemas.openxmlformats.org/markup-compatibility/2006">
    <mc:Choice xmlns:p14="http://schemas.microsoft.com/office/powerpoint/2010/main" Requires="p14">
      <p:transition spd="slow" p14:dur="3500">
        <p:plus/>
      </p:transition>
    </mc:Choice>
    <mc:Fallback>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par>
                                <p:cTn id="7" presetID="30" presetClass="entr" presetSubtype="0" fill="hold" nodeType="withEffect">
                                  <p:stCondLst>
                                    <p:cond delay="0"/>
                                  </p:stCondLst>
                                  <p:childTnLst>
                                    <p:set>
                                      <p:cBhvr>
                                        <p:cTn id="8" dur="1" fill="hold">
                                          <p:stCondLst>
                                            <p:cond delay="0"/>
                                          </p:stCondLst>
                                        </p:cTn>
                                        <p:tgtEl>
                                          <p:spTgt spid="6147">
                                            <p:bg/>
                                          </p:spTgt>
                                        </p:tgtEl>
                                        <p:attrNameLst>
                                          <p:attrName>style.visibility</p:attrName>
                                        </p:attrNameLst>
                                      </p:cBhvr>
                                      <p:to>
                                        <p:strVal val="visible"/>
                                      </p:to>
                                    </p:set>
                                    <p:animEffect transition="in" filter="fade">
                                      <p:cBhvr>
                                        <p:cTn id="9" dur="800" decel="100000"/>
                                        <p:tgtEl>
                                          <p:spTgt spid="6147">
                                            <p:bg/>
                                          </p:spTgt>
                                        </p:tgtEl>
                                      </p:cBhvr>
                                    </p:animEffect>
                                    <p:anim calcmode="lin" valueType="num">
                                      <p:cBhvr>
                                        <p:cTn id="10" dur="800" decel="100000" fill="hold"/>
                                        <p:tgtEl>
                                          <p:spTgt spid="6147">
                                            <p:bg/>
                                          </p:spTgt>
                                        </p:tgtEl>
                                        <p:attrNameLst>
                                          <p:attrName>style.rotation</p:attrName>
                                        </p:attrNameLst>
                                      </p:cBhvr>
                                      <p:tavLst>
                                        <p:tav tm="0">
                                          <p:val>
                                            <p:fltVal val="-90"/>
                                          </p:val>
                                        </p:tav>
                                        <p:tav tm="100000">
                                          <p:val>
                                            <p:fltVal val="0"/>
                                          </p:val>
                                        </p:tav>
                                      </p:tavLst>
                                    </p:anim>
                                    <p:anim calcmode="lin" valueType="num">
                                      <p:cBhvr>
                                        <p:cTn id="11" dur="800" decel="100000" fill="hold"/>
                                        <p:tgtEl>
                                          <p:spTgt spid="6147">
                                            <p:bg/>
                                          </p:spTgt>
                                        </p:tgtEl>
                                        <p:attrNameLst>
                                          <p:attrName>ppt_x</p:attrName>
                                        </p:attrNameLst>
                                      </p:cBhvr>
                                      <p:tavLst>
                                        <p:tav tm="0">
                                          <p:val>
                                            <p:strVal val="#ppt_x+0.4"/>
                                          </p:val>
                                        </p:tav>
                                        <p:tav tm="100000">
                                          <p:val>
                                            <p:strVal val="#ppt_x-0.05"/>
                                          </p:val>
                                        </p:tav>
                                      </p:tavLst>
                                    </p:anim>
                                    <p:anim calcmode="lin" valueType="num">
                                      <p:cBhvr>
                                        <p:cTn id="12" dur="800" decel="100000" fill="hold"/>
                                        <p:tgtEl>
                                          <p:spTgt spid="6147">
                                            <p:bg/>
                                          </p:spTgt>
                                        </p:tgtEl>
                                        <p:attrNameLst>
                                          <p:attrName>ppt_y</p:attrName>
                                        </p:attrNameLst>
                                      </p:cBhvr>
                                      <p:tavLst>
                                        <p:tav tm="0">
                                          <p:val>
                                            <p:strVal val="#ppt_y-0.4"/>
                                          </p:val>
                                        </p:tav>
                                        <p:tav tm="100000">
                                          <p:val>
                                            <p:strVal val="#ppt_y+0.1"/>
                                          </p:val>
                                        </p:tav>
                                      </p:tavLst>
                                    </p:anim>
                                    <p:anim calcmode="lin" valueType="num">
                                      <p:cBhvr>
                                        <p:cTn id="13" dur="200" accel="100000" fill="hold">
                                          <p:stCondLst>
                                            <p:cond delay="800"/>
                                          </p:stCondLst>
                                        </p:cTn>
                                        <p:tgtEl>
                                          <p:spTgt spid="6147">
                                            <p:bg/>
                                          </p:spTgt>
                                        </p:tgtEl>
                                        <p:attrNameLst>
                                          <p:attrName>ppt_x</p:attrName>
                                        </p:attrNameLst>
                                      </p:cBhvr>
                                      <p:tavLst>
                                        <p:tav tm="0">
                                          <p:val>
                                            <p:strVal val="#ppt_x-0.05"/>
                                          </p:val>
                                        </p:tav>
                                        <p:tav tm="100000">
                                          <p:val>
                                            <p:strVal val="#ppt_x"/>
                                          </p:val>
                                        </p:tav>
                                      </p:tavLst>
                                    </p:anim>
                                    <p:anim calcmode="lin" valueType="num">
                                      <p:cBhvr>
                                        <p:cTn id="14" dur="200" accel="100000" fill="hold">
                                          <p:stCondLst>
                                            <p:cond delay="800"/>
                                          </p:stCondLst>
                                        </p:cTn>
                                        <p:tgtEl>
                                          <p:spTgt spid="6147">
                                            <p:bg/>
                                          </p:spTgt>
                                        </p:tgtEl>
                                        <p:attrNameLst>
                                          <p:attrName>ppt_y</p:attrName>
                                        </p:attrNameLst>
                                      </p:cBhvr>
                                      <p:tavLst>
                                        <p:tav tm="0">
                                          <p:val>
                                            <p:strVal val="#ppt_y+0.1"/>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147">
                                            <p:txEl>
                                              <p:pRg st="0" end="0"/>
                                            </p:txEl>
                                          </p:spTgt>
                                        </p:tgtEl>
                                        <p:attrNameLst>
                                          <p:attrName>style.visibility</p:attrName>
                                        </p:attrNameLst>
                                      </p:cBhvr>
                                      <p:to>
                                        <p:strVal val="visible"/>
                                      </p:to>
                                    </p:set>
                                    <p:anim calcmode="lin" valueType="num">
                                      <p:cBhvr additive="base">
                                        <p:cTn id="17" dur="500" fill="hold"/>
                                        <p:tgtEl>
                                          <p:spTgt spid="6147">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1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147">
                                            <p:txEl>
                                              <p:pRg st="1" end="1"/>
                                            </p:txEl>
                                          </p:spTgt>
                                        </p:tgtEl>
                                        <p:attrNameLst>
                                          <p:attrName>style.visibility</p:attrName>
                                        </p:attrNameLst>
                                      </p:cBhvr>
                                      <p:to>
                                        <p:strVal val="visible"/>
                                      </p:to>
                                    </p:set>
                                    <p:anim calcmode="lin" valueType="num">
                                      <p:cBhvr additive="base">
                                        <p:cTn id="23" dur="500" fill="hold"/>
                                        <p:tgtEl>
                                          <p:spTgt spid="6147">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1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147">
                                            <p:txEl>
                                              <p:pRg st="2" end="2"/>
                                            </p:txEl>
                                          </p:spTgt>
                                        </p:tgtEl>
                                        <p:attrNameLst>
                                          <p:attrName>style.visibility</p:attrName>
                                        </p:attrNameLst>
                                      </p:cBhvr>
                                      <p:to>
                                        <p:strVal val="visible"/>
                                      </p:to>
                                    </p:set>
                                    <p:anim calcmode="lin" valueType="num">
                                      <p:cBhvr additive="base">
                                        <p:cTn id="29" dur="500" fill="hold"/>
                                        <p:tgtEl>
                                          <p:spTgt spid="6147">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1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6147">
                                            <p:txEl>
                                              <p:pRg st="3" end="3"/>
                                            </p:txEl>
                                          </p:spTgt>
                                        </p:tgtEl>
                                        <p:attrNameLst>
                                          <p:attrName>style.visibility</p:attrName>
                                        </p:attrNameLst>
                                      </p:cBhvr>
                                      <p:to>
                                        <p:strVal val="visible"/>
                                      </p:to>
                                    </p:set>
                                    <p:anim calcmode="lin" valueType="num">
                                      <p:cBhvr additive="base">
                                        <p:cTn id="35" dur="500" fill="hold"/>
                                        <p:tgtEl>
                                          <p:spTgt spid="6147">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14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6147">
                                            <p:txEl>
                                              <p:pRg st="4" end="4"/>
                                            </p:txEl>
                                          </p:spTgt>
                                        </p:tgtEl>
                                        <p:attrNameLst>
                                          <p:attrName>style.visibility</p:attrName>
                                        </p:attrNameLst>
                                      </p:cBhvr>
                                      <p:to>
                                        <p:strVal val="visible"/>
                                      </p:to>
                                    </p:set>
                                    <p:anim calcmode="lin" valueType="num">
                                      <p:cBhvr additive="base">
                                        <p:cTn id="41" dur="500" fill="hold"/>
                                        <p:tgtEl>
                                          <p:spTgt spid="6147">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614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6147">
                                            <p:txEl>
                                              <p:pRg st="5" end="5"/>
                                            </p:txEl>
                                          </p:spTgt>
                                        </p:tgtEl>
                                        <p:attrNameLst>
                                          <p:attrName>style.visibility</p:attrName>
                                        </p:attrNameLst>
                                      </p:cBhvr>
                                      <p:to>
                                        <p:strVal val="visible"/>
                                      </p:to>
                                    </p:set>
                                    <p:anim calcmode="lin" valueType="num">
                                      <p:cBhvr additive="base">
                                        <p:cTn id="47" dur="500" fill="hold"/>
                                        <p:tgtEl>
                                          <p:spTgt spid="6147">
                                            <p:txEl>
                                              <p:pRg st="5" end="5"/>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614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6147">
                                            <p:txEl>
                                              <p:pRg st="6" end="6"/>
                                            </p:txEl>
                                          </p:spTgt>
                                        </p:tgtEl>
                                        <p:attrNameLst>
                                          <p:attrName>style.visibility</p:attrName>
                                        </p:attrNameLst>
                                      </p:cBhvr>
                                      <p:to>
                                        <p:strVal val="visible"/>
                                      </p:to>
                                    </p:set>
                                    <p:anim calcmode="lin" valueType="num">
                                      <p:cBhvr additive="base">
                                        <p:cTn id="53" dur="500" fill="hold"/>
                                        <p:tgtEl>
                                          <p:spTgt spid="6147">
                                            <p:txEl>
                                              <p:pRg st="6" end="6"/>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614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6147">
                                            <p:txEl>
                                              <p:pRg st="7" end="7"/>
                                            </p:txEl>
                                          </p:spTgt>
                                        </p:tgtEl>
                                        <p:attrNameLst>
                                          <p:attrName>style.visibility</p:attrName>
                                        </p:attrNameLst>
                                      </p:cBhvr>
                                      <p:to>
                                        <p:strVal val="visible"/>
                                      </p:to>
                                    </p:set>
                                    <p:anim calcmode="lin" valueType="num">
                                      <p:cBhvr additive="base">
                                        <p:cTn id="59" dur="500" fill="hold"/>
                                        <p:tgtEl>
                                          <p:spTgt spid="6147">
                                            <p:txEl>
                                              <p:pRg st="7" end="7"/>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6147">
                                            <p:txEl>
                                              <p:pRg st="7" end="7"/>
                                            </p:txEl>
                                          </p:spTgt>
                                        </p:tgtEl>
                                        <p:attrNameLst>
                                          <p:attrName>ppt_y</p:attrName>
                                        </p:attrNameLst>
                                      </p:cBhvr>
                                      <p:tavLst>
                                        <p:tav tm="0">
                                          <p:val>
                                            <p:strVal val="1+#ppt_h/2"/>
                                          </p:val>
                                        </p:tav>
                                        <p:tav tm="100000">
                                          <p:val>
                                            <p:strVal val="#ppt_y"/>
                                          </p:val>
                                        </p:tav>
                                      </p:tavLst>
                                    </p:anim>
                                  </p:childTnLst>
                                </p:cTn>
                              </p:par>
                            </p:childTnLst>
                          </p:cTn>
                        </p:par>
                        <p:par>
                          <p:cTn id="61" fill="hold">
                            <p:stCondLst>
                              <p:cond delay="500"/>
                            </p:stCondLst>
                            <p:childTnLst>
                              <p:par>
                                <p:cTn id="62" presetID="2" presetClass="entr" presetSubtype="4" fill="hold" nodeType="afterEffect">
                                  <p:stCondLst>
                                    <p:cond delay="0"/>
                                  </p:stCondLst>
                                  <p:childTnLst>
                                    <p:set>
                                      <p:cBhvr>
                                        <p:cTn id="63" dur="1" fill="hold">
                                          <p:stCondLst>
                                            <p:cond delay="0"/>
                                          </p:stCondLst>
                                        </p:cTn>
                                        <p:tgtEl>
                                          <p:spTgt spid="6147">
                                            <p:txEl>
                                              <p:pRg st="8" end="8"/>
                                            </p:txEl>
                                          </p:spTgt>
                                        </p:tgtEl>
                                        <p:attrNameLst>
                                          <p:attrName>style.visibility</p:attrName>
                                        </p:attrNameLst>
                                      </p:cBhvr>
                                      <p:to>
                                        <p:strVal val="visible"/>
                                      </p:to>
                                    </p:set>
                                    <p:anim calcmode="lin" valueType="num">
                                      <p:cBhvr additive="base">
                                        <p:cTn id="64" dur="500" fill="hold"/>
                                        <p:tgtEl>
                                          <p:spTgt spid="6147">
                                            <p:txEl>
                                              <p:pRg st="8" end="8"/>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6147">
                                            <p:txEl>
                                              <p:pRg st="8" end="8"/>
                                            </p:txEl>
                                          </p:spTgt>
                                        </p:tgtEl>
                                        <p:attrNameLst>
                                          <p:attrName>ppt_y</p:attrName>
                                        </p:attrNameLst>
                                      </p:cBhvr>
                                      <p:tavLst>
                                        <p:tav tm="0">
                                          <p:val>
                                            <p:strVal val="1+#ppt_h/2"/>
                                          </p:val>
                                        </p:tav>
                                        <p:tav tm="100000">
                                          <p:val>
                                            <p:strVal val="#ppt_y"/>
                                          </p:val>
                                        </p:tav>
                                      </p:tavLst>
                                    </p:anim>
                                  </p:childTnLst>
                                </p:cTn>
                              </p:par>
                            </p:childTnLst>
                          </p:cTn>
                        </p:par>
                        <p:par>
                          <p:cTn id="66" fill="hold">
                            <p:stCondLst>
                              <p:cond delay="1000"/>
                            </p:stCondLst>
                            <p:childTnLst>
                              <p:par>
                                <p:cTn id="67" presetID="2" presetClass="entr" presetSubtype="4" fill="hold" nodeType="afterEffect">
                                  <p:stCondLst>
                                    <p:cond delay="0"/>
                                  </p:stCondLst>
                                  <p:childTnLst>
                                    <p:set>
                                      <p:cBhvr>
                                        <p:cTn id="68" dur="1" fill="hold">
                                          <p:stCondLst>
                                            <p:cond delay="0"/>
                                          </p:stCondLst>
                                        </p:cTn>
                                        <p:tgtEl>
                                          <p:spTgt spid="6147">
                                            <p:txEl>
                                              <p:pRg st="9" end="9"/>
                                            </p:txEl>
                                          </p:spTgt>
                                        </p:tgtEl>
                                        <p:attrNameLst>
                                          <p:attrName>style.visibility</p:attrName>
                                        </p:attrNameLst>
                                      </p:cBhvr>
                                      <p:to>
                                        <p:strVal val="visible"/>
                                      </p:to>
                                    </p:set>
                                    <p:anim calcmode="lin" valueType="num">
                                      <p:cBhvr additive="base">
                                        <p:cTn id="69" dur="500" fill="hold"/>
                                        <p:tgtEl>
                                          <p:spTgt spid="6147">
                                            <p:txEl>
                                              <p:pRg st="9" end="9"/>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6147">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nimBg="1"/>
      <p:bldP spid="6147" grpId="0" animBg="1"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457200"/>
            <a:ext cx="1981200" cy="685800"/>
          </a:xfrm>
          <a:solidFill>
            <a:schemeClr val="bg2">
              <a:alpha val="90000"/>
            </a:schemeClr>
          </a:solidFill>
        </p:spPr>
        <p:txBody>
          <a:bodyPr/>
          <a:lstStyle/>
          <a:p>
            <a:pPr algn="ctr" eaLnBrk="1" hangingPunct="1">
              <a:defRPr/>
            </a:pPr>
            <a:r>
              <a:rPr lang="en-US" sz="4800" b="1" dirty="0">
                <a:solidFill>
                  <a:schemeClr val="tx1"/>
                </a:solidFill>
                <a:effectLst>
                  <a:outerShdw blurRad="38100" dist="38100" dir="2700000" algn="tl">
                    <a:srgbClr val="000000">
                      <a:alpha val="43137"/>
                    </a:srgbClr>
                  </a:outerShdw>
                </a:effectLst>
              </a:rPr>
              <a:t>Victory</a:t>
            </a:r>
            <a:endParaRPr lang="en-US" sz="4800" b="1" dirty="0">
              <a:solidFill>
                <a:schemeClr val="tx1"/>
              </a:solidFill>
              <a:effectLst>
                <a:outerShdw blurRad="38100" dist="38100" dir="2700000" algn="tl">
                  <a:srgbClr val="000000">
                    <a:alpha val="43137"/>
                  </a:srgbClr>
                </a:outerShdw>
              </a:effectLst>
            </a:endParaRPr>
          </a:p>
        </p:txBody>
      </p:sp>
      <p:sp>
        <p:nvSpPr>
          <p:cNvPr id="6147" name="Rectangle 3"/>
          <p:cNvSpPr>
            <a:spLocks noGrp="1" noChangeArrowheads="1"/>
          </p:cNvSpPr>
          <p:nvPr>
            <p:ph idx="1"/>
          </p:nvPr>
        </p:nvSpPr>
        <p:spPr>
          <a:xfrm>
            <a:off x="609600" y="2362200"/>
            <a:ext cx="8153400" cy="4267200"/>
          </a:xfrm>
          <a:solidFill>
            <a:schemeClr val="bg2">
              <a:alpha val="90000"/>
            </a:schemeClr>
          </a:solidFill>
        </p:spPr>
        <p:txBody>
          <a:bodyPr/>
          <a:lstStyle/>
          <a:p>
            <a:pPr eaLnBrk="1" hangingPunct="1">
              <a:lnSpc>
                <a:spcPct val="90000"/>
              </a:lnSpc>
              <a:spcBef>
                <a:spcPts val="0"/>
              </a:spcBef>
              <a:spcAft>
                <a:spcPts val="600"/>
              </a:spcAft>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Jesus Never Meant for Us to Live </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eaLnBrk="1" hangingPunct="1">
              <a:lnSpc>
                <a:spcPct val="90000"/>
              </a:lnSpc>
              <a:spcBef>
                <a:spcPts val="0"/>
              </a:spcBef>
              <a:spcAft>
                <a:spcPts val="600"/>
              </a:spcAft>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…Defeated </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eaLnBrk="1" hangingPunct="1">
              <a:lnSpc>
                <a:spcPct val="90000"/>
              </a:lnSpc>
              <a:spcBef>
                <a:spcPts val="0"/>
              </a:spcBef>
              <a:spcAft>
                <a:spcPts val="600"/>
              </a:spcAft>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…Depressed</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eaLnBrk="1" hangingPunct="1">
              <a:lnSpc>
                <a:spcPct val="90000"/>
              </a:lnSpc>
              <a:spcBef>
                <a:spcPts val="0"/>
              </a:spcBef>
              <a:spcAft>
                <a:spcPts val="600"/>
              </a:spcAft>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…Unproductive Lives</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eaLnBrk="1" hangingPunct="1">
              <a:lnSpc>
                <a:spcPct val="90000"/>
              </a:lnSpc>
              <a:spcBef>
                <a:spcPts val="0"/>
              </a:spcBef>
              <a:spcAft>
                <a:spcPts val="600"/>
              </a:spcAft>
              <a:buFont typeface="Wingdings 2" panose="05020102010507070707" pitchFamily="18" charset="2"/>
              <a:buNone/>
              <a:defRPr/>
            </a:pP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eaLnBrk="1" hangingPunct="1">
              <a:lnSpc>
                <a:spcPct val="90000"/>
              </a:lnSpc>
              <a:spcBef>
                <a:spcPts val="0"/>
              </a:spcBef>
              <a:spcAft>
                <a:spcPts val="600"/>
              </a:spcAft>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But Satan Constantly Looks for Doors…</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eaLnBrk="1" hangingPunct="1">
              <a:lnSpc>
                <a:spcPct val="90000"/>
              </a:lnSpc>
              <a:spcBef>
                <a:spcPts val="0"/>
              </a:spcBef>
              <a:spcAft>
                <a:spcPts val="600"/>
              </a:spcAft>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…to Expose These to Us</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eaLnBrk="1" hangingPunct="1">
              <a:lnSpc>
                <a:spcPct val="90000"/>
              </a:lnSpc>
              <a:spcBef>
                <a:spcPts val="0"/>
              </a:spcBef>
              <a:spcAft>
                <a:spcPts val="600"/>
              </a:spcAft>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…to Bring these into Our Lives</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eaLnBrk="1" hangingPunct="1">
              <a:lnSpc>
                <a:spcPct val="90000"/>
              </a:lnSpc>
              <a:spcBef>
                <a:spcPts val="0"/>
              </a:spcBef>
              <a:spcAft>
                <a:spcPts val="600"/>
              </a:spcAft>
              <a:buFont typeface="Wingdings 2" panose="05020102010507070707" pitchFamily="18" charset="2"/>
              <a:buNone/>
              <a:defRPr/>
            </a:pPr>
            <a:endParaRPr lang="en-US" sz="2800" b="1" dirty="0">
              <a:latin typeface="Arial Unicode MS" pitchFamily="34" charset="-128"/>
              <a:ea typeface="Arial Unicode MS" pitchFamily="34" charset="-128"/>
              <a:cs typeface="Arial Unicode MS" pitchFamily="34" charset="-128"/>
            </a:endParaRPr>
          </a:p>
          <a:p>
            <a:pPr lvl="1" eaLnBrk="1" hangingPunct="1">
              <a:lnSpc>
                <a:spcPct val="90000"/>
              </a:lnSpc>
              <a:buClrTx/>
              <a:buSzPct val="100000"/>
              <a:buFont typeface="Wingdings 2" panose="05020102010507070707" pitchFamily="18" charset="2"/>
              <a:buNone/>
              <a:defRPr/>
            </a:pPr>
            <a:endParaRPr lang="en-US" sz="28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1" eaLnBrk="1" hangingPunct="1">
              <a:lnSpc>
                <a:spcPct val="90000"/>
              </a:lnSpc>
              <a:buClrTx/>
              <a:buSzPct val="100000"/>
              <a:buFont typeface="Wingdings 2" panose="05020102010507070707" pitchFamily="18" charset="2"/>
              <a:buNone/>
              <a:defRPr/>
            </a:pPr>
            <a:endParaRPr lang="en-US" sz="28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1" eaLnBrk="1" hangingPunct="1">
              <a:lnSpc>
                <a:spcPct val="90000"/>
              </a:lnSpc>
              <a:buClrTx/>
              <a:buSzPct val="100000"/>
              <a:buFont typeface="Wingdings 2" panose="05020102010507070707" pitchFamily="18" charset="2"/>
              <a:buNone/>
              <a:defRPr/>
            </a:pPr>
            <a:endPar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spTree>
  </p:cSld>
  <p:clrMapOvr>
    <a:masterClrMapping/>
  </p:clrMapOvr>
  <p:transition spd="slow">
    <p:strip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par>
                                <p:cTn id="7" presetID="30" presetClass="entr" presetSubtype="0" fill="hold" nodeType="withEffect">
                                  <p:stCondLst>
                                    <p:cond delay="0"/>
                                  </p:stCondLst>
                                  <p:childTnLst>
                                    <p:set>
                                      <p:cBhvr>
                                        <p:cTn id="8" dur="1" fill="hold">
                                          <p:stCondLst>
                                            <p:cond delay="0"/>
                                          </p:stCondLst>
                                        </p:cTn>
                                        <p:tgtEl>
                                          <p:spTgt spid="6147">
                                            <p:bg/>
                                          </p:spTgt>
                                        </p:tgtEl>
                                        <p:attrNameLst>
                                          <p:attrName>style.visibility</p:attrName>
                                        </p:attrNameLst>
                                      </p:cBhvr>
                                      <p:to>
                                        <p:strVal val="visible"/>
                                      </p:to>
                                    </p:set>
                                    <p:animEffect transition="in" filter="fade">
                                      <p:cBhvr>
                                        <p:cTn id="9" dur="800" decel="100000"/>
                                        <p:tgtEl>
                                          <p:spTgt spid="6147">
                                            <p:bg/>
                                          </p:spTgt>
                                        </p:tgtEl>
                                      </p:cBhvr>
                                    </p:animEffect>
                                    <p:anim calcmode="lin" valueType="num">
                                      <p:cBhvr>
                                        <p:cTn id="10" dur="800" decel="100000" fill="hold"/>
                                        <p:tgtEl>
                                          <p:spTgt spid="6147">
                                            <p:bg/>
                                          </p:spTgt>
                                        </p:tgtEl>
                                        <p:attrNameLst>
                                          <p:attrName>style.rotation</p:attrName>
                                        </p:attrNameLst>
                                      </p:cBhvr>
                                      <p:tavLst>
                                        <p:tav tm="0">
                                          <p:val>
                                            <p:fltVal val="-90"/>
                                          </p:val>
                                        </p:tav>
                                        <p:tav tm="100000">
                                          <p:val>
                                            <p:fltVal val="0"/>
                                          </p:val>
                                        </p:tav>
                                      </p:tavLst>
                                    </p:anim>
                                    <p:anim calcmode="lin" valueType="num">
                                      <p:cBhvr>
                                        <p:cTn id="11" dur="800" decel="100000" fill="hold"/>
                                        <p:tgtEl>
                                          <p:spTgt spid="6147">
                                            <p:bg/>
                                          </p:spTgt>
                                        </p:tgtEl>
                                        <p:attrNameLst>
                                          <p:attrName>ppt_x</p:attrName>
                                        </p:attrNameLst>
                                      </p:cBhvr>
                                      <p:tavLst>
                                        <p:tav tm="0">
                                          <p:val>
                                            <p:strVal val="#ppt_x+0.4"/>
                                          </p:val>
                                        </p:tav>
                                        <p:tav tm="100000">
                                          <p:val>
                                            <p:strVal val="#ppt_x-0.05"/>
                                          </p:val>
                                        </p:tav>
                                      </p:tavLst>
                                    </p:anim>
                                    <p:anim calcmode="lin" valueType="num">
                                      <p:cBhvr>
                                        <p:cTn id="12" dur="800" decel="100000" fill="hold"/>
                                        <p:tgtEl>
                                          <p:spTgt spid="6147">
                                            <p:bg/>
                                          </p:spTgt>
                                        </p:tgtEl>
                                        <p:attrNameLst>
                                          <p:attrName>ppt_y</p:attrName>
                                        </p:attrNameLst>
                                      </p:cBhvr>
                                      <p:tavLst>
                                        <p:tav tm="0">
                                          <p:val>
                                            <p:strVal val="#ppt_y-0.4"/>
                                          </p:val>
                                        </p:tav>
                                        <p:tav tm="100000">
                                          <p:val>
                                            <p:strVal val="#ppt_y+0.1"/>
                                          </p:val>
                                        </p:tav>
                                      </p:tavLst>
                                    </p:anim>
                                    <p:anim calcmode="lin" valueType="num">
                                      <p:cBhvr>
                                        <p:cTn id="13" dur="200" accel="100000" fill="hold">
                                          <p:stCondLst>
                                            <p:cond delay="800"/>
                                          </p:stCondLst>
                                        </p:cTn>
                                        <p:tgtEl>
                                          <p:spTgt spid="6147">
                                            <p:bg/>
                                          </p:spTgt>
                                        </p:tgtEl>
                                        <p:attrNameLst>
                                          <p:attrName>ppt_x</p:attrName>
                                        </p:attrNameLst>
                                      </p:cBhvr>
                                      <p:tavLst>
                                        <p:tav tm="0">
                                          <p:val>
                                            <p:strVal val="#ppt_x-0.05"/>
                                          </p:val>
                                        </p:tav>
                                        <p:tav tm="100000">
                                          <p:val>
                                            <p:strVal val="#ppt_x"/>
                                          </p:val>
                                        </p:tav>
                                      </p:tavLst>
                                    </p:anim>
                                    <p:anim calcmode="lin" valueType="num">
                                      <p:cBhvr>
                                        <p:cTn id="14" dur="200" accel="100000" fill="hold">
                                          <p:stCondLst>
                                            <p:cond delay="800"/>
                                          </p:stCondLst>
                                        </p:cTn>
                                        <p:tgtEl>
                                          <p:spTgt spid="6147">
                                            <p:bg/>
                                          </p:spTgt>
                                        </p:tgtEl>
                                        <p:attrNameLst>
                                          <p:attrName>ppt_y</p:attrName>
                                        </p:attrNameLst>
                                      </p:cBhvr>
                                      <p:tavLst>
                                        <p:tav tm="0">
                                          <p:val>
                                            <p:strVal val="#ppt_y+0.1"/>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147">
                                            <p:txEl>
                                              <p:pRg st="0" end="0"/>
                                            </p:txEl>
                                          </p:spTgt>
                                        </p:tgtEl>
                                        <p:attrNameLst>
                                          <p:attrName>style.visibility</p:attrName>
                                        </p:attrNameLst>
                                      </p:cBhvr>
                                      <p:to>
                                        <p:strVal val="visible"/>
                                      </p:to>
                                    </p:set>
                                    <p:anim calcmode="lin" valueType="num">
                                      <p:cBhvr additive="base">
                                        <p:cTn id="17" dur="500" fill="hold"/>
                                        <p:tgtEl>
                                          <p:spTgt spid="6147">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147">
                                            <p:txEl>
                                              <p:pRg st="0" end="0"/>
                                            </p:txEl>
                                          </p:spTgt>
                                        </p:tgtEl>
                                        <p:attrNameLst>
                                          <p:attrName>ppt_y</p:attrName>
                                        </p:attrNameLst>
                                      </p:cBhvr>
                                      <p:tavLst>
                                        <p:tav tm="0">
                                          <p:val>
                                            <p:strVal val="1+#ppt_h/2"/>
                                          </p:val>
                                        </p:tav>
                                        <p:tav tm="100000">
                                          <p:val>
                                            <p:strVal val="#ppt_y"/>
                                          </p:val>
                                        </p:tav>
                                      </p:tavLst>
                                    </p:anim>
                                  </p:childTnLst>
                                </p:cTn>
                              </p:par>
                            </p:childTnLst>
                          </p:cTn>
                        </p:par>
                        <p:par>
                          <p:cTn id="19" fill="hold">
                            <p:stCondLst>
                              <p:cond delay="0"/>
                            </p:stCondLst>
                            <p:childTnLst>
                              <p:par>
                                <p:cTn id="20" presetID="2" presetClass="entr" presetSubtype="4" fill="hold" nodeType="afterEffect">
                                  <p:stCondLst>
                                    <p:cond delay="0"/>
                                  </p:stCondLst>
                                  <p:childTnLst>
                                    <p:set>
                                      <p:cBhvr>
                                        <p:cTn id="21" dur="1" fill="hold">
                                          <p:stCondLst>
                                            <p:cond delay="0"/>
                                          </p:stCondLst>
                                        </p:cTn>
                                        <p:tgtEl>
                                          <p:spTgt spid="6147">
                                            <p:txEl>
                                              <p:pRg st="1" end="1"/>
                                            </p:txEl>
                                          </p:spTgt>
                                        </p:tgtEl>
                                        <p:attrNameLst>
                                          <p:attrName>style.visibility</p:attrName>
                                        </p:attrNameLst>
                                      </p:cBhvr>
                                      <p:to>
                                        <p:strVal val="visible"/>
                                      </p:to>
                                    </p:set>
                                    <p:anim calcmode="lin" valueType="num">
                                      <p:cBhvr additive="base">
                                        <p:cTn id="22" dur="500" fill="hold"/>
                                        <p:tgtEl>
                                          <p:spTgt spid="6147">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6147">
                                            <p:txEl>
                                              <p:pRg st="1" end="1"/>
                                            </p:txEl>
                                          </p:spTgt>
                                        </p:tgtEl>
                                        <p:attrNameLst>
                                          <p:attrName>ppt_y</p:attrName>
                                        </p:attrNameLst>
                                      </p:cBhvr>
                                      <p:tavLst>
                                        <p:tav tm="0">
                                          <p:val>
                                            <p:strVal val="1+#ppt_h/2"/>
                                          </p:val>
                                        </p:tav>
                                        <p:tav tm="100000">
                                          <p:val>
                                            <p:strVal val="#ppt_y"/>
                                          </p:val>
                                        </p:tav>
                                      </p:tavLst>
                                    </p:anim>
                                  </p:childTnLst>
                                </p:cTn>
                              </p:par>
                            </p:childTnLst>
                          </p:cTn>
                        </p:par>
                        <p:par>
                          <p:cTn id="24" fill="hold">
                            <p:stCondLst>
                              <p:cond delay="500"/>
                            </p:stCondLst>
                            <p:childTnLst>
                              <p:par>
                                <p:cTn id="25" presetID="2" presetClass="entr" presetSubtype="4" fill="hold" nodeType="afterEffect">
                                  <p:stCondLst>
                                    <p:cond delay="0"/>
                                  </p:stCondLst>
                                  <p:childTnLst>
                                    <p:set>
                                      <p:cBhvr>
                                        <p:cTn id="26" dur="1" fill="hold">
                                          <p:stCondLst>
                                            <p:cond delay="0"/>
                                          </p:stCondLst>
                                        </p:cTn>
                                        <p:tgtEl>
                                          <p:spTgt spid="6147">
                                            <p:txEl>
                                              <p:pRg st="2" end="2"/>
                                            </p:txEl>
                                          </p:spTgt>
                                        </p:tgtEl>
                                        <p:attrNameLst>
                                          <p:attrName>style.visibility</p:attrName>
                                        </p:attrNameLst>
                                      </p:cBhvr>
                                      <p:to>
                                        <p:strVal val="visible"/>
                                      </p:to>
                                    </p:set>
                                    <p:anim calcmode="lin" valueType="num">
                                      <p:cBhvr additive="base">
                                        <p:cTn id="27" dur="500" fill="hold"/>
                                        <p:tgtEl>
                                          <p:spTgt spid="6147">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147">
                                            <p:txEl>
                                              <p:pRg st="2" end="2"/>
                                            </p:txEl>
                                          </p:spTgt>
                                        </p:tgtEl>
                                        <p:attrNameLst>
                                          <p:attrName>ppt_y</p:attrName>
                                        </p:attrNameLst>
                                      </p:cBhvr>
                                      <p:tavLst>
                                        <p:tav tm="0">
                                          <p:val>
                                            <p:strVal val="1+#ppt_h/2"/>
                                          </p:val>
                                        </p:tav>
                                        <p:tav tm="100000">
                                          <p:val>
                                            <p:strVal val="#ppt_y"/>
                                          </p:val>
                                        </p:tav>
                                      </p:tavLst>
                                    </p:anim>
                                  </p:childTnLst>
                                </p:cTn>
                              </p:par>
                            </p:childTnLst>
                          </p:cTn>
                        </p:par>
                        <p:par>
                          <p:cTn id="29" fill="hold">
                            <p:stCondLst>
                              <p:cond delay="1000"/>
                            </p:stCondLst>
                            <p:childTnLst>
                              <p:par>
                                <p:cTn id="30" presetID="2" presetClass="entr" presetSubtype="4" fill="hold" nodeType="afterEffect">
                                  <p:stCondLst>
                                    <p:cond delay="0"/>
                                  </p:stCondLst>
                                  <p:childTnLst>
                                    <p:set>
                                      <p:cBhvr>
                                        <p:cTn id="31" dur="1" fill="hold">
                                          <p:stCondLst>
                                            <p:cond delay="0"/>
                                          </p:stCondLst>
                                        </p:cTn>
                                        <p:tgtEl>
                                          <p:spTgt spid="6147">
                                            <p:txEl>
                                              <p:pRg st="3" end="3"/>
                                            </p:txEl>
                                          </p:spTgt>
                                        </p:tgtEl>
                                        <p:attrNameLst>
                                          <p:attrName>style.visibility</p:attrName>
                                        </p:attrNameLst>
                                      </p:cBhvr>
                                      <p:to>
                                        <p:strVal val="visible"/>
                                      </p:to>
                                    </p:set>
                                    <p:anim calcmode="lin" valueType="num">
                                      <p:cBhvr additive="base">
                                        <p:cTn id="32" dur="500" fill="hold"/>
                                        <p:tgtEl>
                                          <p:spTgt spid="6147">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614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6147">
                                            <p:txEl>
                                              <p:pRg st="5" end="5"/>
                                            </p:txEl>
                                          </p:spTgt>
                                        </p:tgtEl>
                                        <p:attrNameLst>
                                          <p:attrName>style.visibility</p:attrName>
                                        </p:attrNameLst>
                                      </p:cBhvr>
                                      <p:to>
                                        <p:strVal val="visible"/>
                                      </p:to>
                                    </p:set>
                                    <p:anim calcmode="lin" valueType="num">
                                      <p:cBhvr additive="base">
                                        <p:cTn id="38" dur="500" fill="hold"/>
                                        <p:tgtEl>
                                          <p:spTgt spid="6147">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614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6147">
                                            <p:txEl>
                                              <p:pRg st="6" end="6"/>
                                            </p:txEl>
                                          </p:spTgt>
                                        </p:tgtEl>
                                        <p:attrNameLst>
                                          <p:attrName>style.visibility</p:attrName>
                                        </p:attrNameLst>
                                      </p:cBhvr>
                                      <p:to>
                                        <p:strVal val="visible"/>
                                      </p:to>
                                    </p:set>
                                    <p:anim calcmode="lin" valueType="num">
                                      <p:cBhvr additive="base">
                                        <p:cTn id="44" dur="500" fill="hold"/>
                                        <p:tgtEl>
                                          <p:spTgt spid="6147">
                                            <p:txEl>
                                              <p:pRg st="6" end="6"/>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614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6147">
                                            <p:txEl>
                                              <p:pRg st="7" end="7"/>
                                            </p:txEl>
                                          </p:spTgt>
                                        </p:tgtEl>
                                        <p:attrNameLst>
                                          <p:attrName>style.visibility</p:attrName>
                                        </p:attrNameLst>
                                      </p:cBhvr>
                                      <p:to>
                                        <p:strVal val="visible"/>
                                      </p:to>
                                    </p:set>
                                    <p:anim calcmode="lin" valueType="num">
                                      <p:cBhvr additive="base">
                                        <p:cTn id="50" dur="500" fill="hold"/>
                                        <p:tgtEl>
                                          <p:spTgt spid="6147">
                                            <p:txEl>
                                              <p:pRg st="7" end="7"/>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6147">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nimBg="1"/>
      <p:bldP spid="6147" grpId="0" animBg="1"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pic>
        <p:nvPicPr>
          <p:cNvPr id="2050" name="Picture 2" descr="CUFI Prayer Update: March 2017"/>
          <p:cNvPicPr>
            <a:picLocks noGrp="1" noChangeAspect="1" noChangeArrowheads="1"/>
          </p:cNvPicPr>
          <p:nvPr>
            <p:ph idx="1"/>
          </p:nvPr>
        </p:nvPicPr>
        <p:blipFill>
          <a:blip r:embed="rId2"/>
          <a:srcRect/>
          <a:stretch>
            <a:fillRect/>
          </a:stretch>
        </p:blipFill>
        <p:spPr>
          <a:xfrm>
            <a:off x="1429475" y="3040301"/>
            <a:ext cx="2359490" cy="2034293"/>
          </a:xfrm>
          <a:effectLst>
            <a:softEdge rad="88900"/>
          </a:effectLst>
        </p:spPr>
      </p:pic>
      <p:sp>
        <p:nvSpPr>
          <p:cNvPr id="2" name="TextBox 1"/>
          <p:cNvSpPr txBox="1"/>
          <p:nvPr/>
        </p:nvSpPr>
        <p:spPr>
          <a:xfrm>
            <a:off x="4845919" y="4528872"/>
            <a:ext cx="2359490" cy="637482"/>
          </a:xfrm>
          <a:prstGeom prst="rect">
            <a:avLst/>
          </a:prstGeom>
          <a:solidFill>
            <a:schemeClr val="bg1"/>
          </a:solidFill>
        </p:spPr>
        <p:txBody>
          <a:bodyPr wrap="square" rtlCol="0">
            <a:spAutoFit/>
          </a:bodyPr>
          <a:lstStyle/>
          <a:p>
            <a:pPr algn="ctr"/>
            <a:r>
              <a:rPr lang="en-US" sz="118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And All of the Innocent Victims</a:t>
            </a:r>
            <a:endParaRPr lang="en-US" sz="118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algn="ctr"/>
            <a:r>
              <a:rPr lang="en-US" sz="118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 on Both Sides</a:t>
            </a:r>
            <a:endParaRPr lang="en-US" sz="118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p:txBody>
      </p:sp>
      <p:sp>
        <p:nvSpPr>
          <p:cNvPr id="3" name="Content Placeholder 2"/>
          <p:cNvSpPr txBox="1"/>
          <p:nvPr/>
        </p:nvSpPr>
        <p:spPr>
          <a:xfrm>
            <a:off x="122465" y="1573668"/>
            <a:ext cx="8833757" cy="3676990"/>
          </a:xfrm>
          <a:prstGeom prst="rect">
            <a:avLst/>
          </a:prstGeom>
          <a:solidFill>
            <a:schemeClr val="bg1">
              <a:alpha val="90000"/>
            </a:schemeClr>
          </a:solidFill>
          <a:effectLst>
            <a:softEdge rad="50800"/>
          </a:effectLst>
        </p:spPr>
        <p:txBody>
          <a:bodyPr vert="horz" lIns="51435" tIns="25718" rIns="51435" bIns="2571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4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Psalm 17:7-9 -Complete Jewish Bible</a:t>
            </a:r>
            <a:endParaRPr lang="en-US" sz="24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00000"/>
              </a:lnSpc>
              <a:buNone/>
            </a:pPr>
            <a:r>
              <a:rPr lang="en-US" sz="2700" b="1" baseline="300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7 </a:t>
            </a:r>
            <a:r>
              <a:rPr lang="en-US" sz="27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Show how wonderful is your grace,</a:t>
            </a:r>
            <a:br>
              <a:rPr lang="en-US" sz="27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br>
            <a:r>
              <a:rPr lang="en-US" sz="27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savior of those who seek at your right hand</a:t>
            </a:r>
            <a:br>
              <a:rPr lang="en-US" sz="27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br>
            <a:r>
              <a:rPr lang="en-US" sz="27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refuge from their foes.</a:t>
            </a:r>
            <a:br>
              <a:rPr lang="en-US" sz="27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br>
            <a:r>
              <a:rPr lang="en-US" sz="2700" b="1" baseline="300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8 </a:t>
            </a:r>
            <a:r>
              <a:rPr lang="en-US" sz="27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Protect them like the pupil of your eye,</a:t>
            </a:r>
            <a:br>
              <a:rPr lang="en-US" sz="27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br>
            <a:r>
              <a:rPr lang="en-US" sz="27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hide them in the shadow of your wings</a:t>
            </a:r>
            <a:br>
              <a:rPr lang="en-US" sz="27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br>
            <a:r>
              <a:rPr lang="en-US" sz="2700" b="1" baseline="300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9 </a:t>
            </a:r>
            <a:r>
              <a:rPr lang="en-US" sz="27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from the wicked, who are assailing them,</a:t>
            </a:r>
            <a:br>
              <a:rPr lang="en-US" sz="27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br>
            <a:r>
              <a:rPr lang="en-US" sz="27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from their deadly enemies, who are all around them.</a:t>
            </a:r>
            <a:endParaRPr lang="en-US" sz="27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circle(out)">
                                      <p:cBhvr>
                                        <p:cTn id="7" dur="2000"/>
                                        <p:tgtEl>
                                          <p:spTgt spid="3">
                                            <p:bg/>
                                          </p:spTgt>
                                        </p:tgtEl>
                                      </p:cBhvr>
                                    </p:animEffect>
                                  </p:childTnLst>
                                </p:cTn>
                              </p:par>
                              <p:par>
                                <p:cTn id="8" presetID="13" presetClass="entr" presetSubtype="32"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plus(out)">
                                      <p:cBhvr>
                                        <p:cTn id="10" dur="2000"/>
                                        <p:tgtEl>
                                          <p:spTgt spid="3">
                                            <p:txEl>
                                              <p:pRg st="0" end="0"/>
                                            </p:txEl>
                                          </p:spTgt>
                                        </p:tgtEl>
                                      </p:cBhvr>
                                    </p:animEffect>
                                  </p:childTnLst>
                                </p:cTn>
                              </p:par>
                              <p:par>
                                <p:cTn id="11" presetID="13" presetClass="entr" presetSubtype="32"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plus(out)">
                                      <p:cBhvr>
                                        <p:cTn id="13"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idx="1"/>
          </p:nvPr>
        </p:nvSpPr>
        <p:spPr>
          <a:xfrm>
            <a:off x="4800600" y="2057400"/>
            <a:ext cx="4267200" cy="4648200"/>
          </a:xfrm>
          <a:solidFill>
            <a:schemeClr val="bg2">
              <a:alpha val="79999"/>
            </a:schemeClr>
          </a:solidFill>
        </p:spPr>
        <p:txBody>
          <a:bodyPr/>
          <a:lstStyle/>
          <a:p>
            <a:pPr eaLnBrk="1" hangingPunct="1">
              <a:lnSpc>
                <a:spcPct val="90000"/>
              </a:lnSpc>
              <a:spcBef>
                <a:spcPts val="0"/>
              </a:spcBef>
              <a:spcAft>
                <a:spcPts val="600"/>
              </a:spcAft>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Satan…</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eaLnBrk="1" hangingPunct="1">
              <a:lnSpc>
                <a:spcPct val="90000"/>
              </a:lnSpc>
              <a:spcBef>
                <a:spcPts val="0"/>
              </a:spcBef>
              <a:spcAft>
                <a:spcPts val="600"/>
              </a:spcAft>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…is Limited</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eaLnBrk="1" hangingPunct="1">
              <a:lnSpc>
                <a:spcPct val="90000"/>
              </a:lnSpc>
              <a:spcBef>
                <a:spcPts val="0"/>
              </a:spcBef>
              <a:spcAft>
                <a:spcPts val="1200"/>
              </a:spcAft>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One Place @ Time  </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eaLnBrk="1" hangingPunct="1">
              <a:lnSpc>
                <a:spcPct val="90000"/>
              </a:lnSpc>
              <a:spcBef>
                <a:spcPts val="0"/>
              </a:spcBef>
              <a:spcAft>
                <a:spcPts val="1200"/>
              </a:spcAft>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He is Not</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eaLnBrk="1" hangingPunct="1">
              <a:lnSpc>
                <a:spcPct val="90000"/>
              </a:lnSpc>
              <a:spcBef>
                <a:spcPts val="0"/>
              </a:spcBef>
              <a:spcAft>
                <a:spcPts val="1200"/>
              </a:spcAft>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Limited Power </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eaLnBrk="1" hangingPunct="1">
              <a:lnSpc>
                <a:spcPct val="90000"/>
              </a:lnSpc>
              <a:spcBef>
                <a:spcPts val="0"/>
              </a:spcBef>
              <a:spcAft>
                <a:spcPts val="1200"/>
              </a:spcAft>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He is Not</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eaLnBrk="1" hangingPunct="1">
              <a:lnSpc>
                <a:spcPct val="90000"/>
              </a:lnSpc>
              <a:spcBef>
                <a:spcPts val="0"/>
              </a:spcBef>
              <a:spcAft>
                <a:spcPts val="1200"/>
              </a:spcAft>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Limited Knowledge</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eaLnBrk="1" hangingPunct="1">
              <a:lnSpc>
                <a:spcPct val="90000"/>
              </a:lnSpc>
              <a:spcBef>
                <a:spcPts val="0"/>
              </a:spcBef>
              <a:spcAft>
                <a:spcPts val="1200"/>
              </a:spcAft>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He is Not</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1" eaLnBrk="1" hangingPunct="1">
              <a:lnSpc>
                <a:spcPct val="90000"/>
              </a:lnSpc>
              <a:buClrTx/>
              <a:buSzPct val="100000"/>
              <a:buFont typeface="Wingdings 2" panose="05020102010507070707" pitchFamily="18" charset="2"/>
              <a:buNone/>
              <a:defRPr/>
            </a:pPr>
            <a:endParaRPr lang="en-US" sz="28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1" eaLnBrk="1" hangingPunct="1">
              <a:lnSpc>
                <a:spcPct val="90000"/>
              </a:lnSpc>
              <a:buClrTx/>
              <a:buSzPct val="100000"/>
              <a:buFont typeface="Wingdings 2" panose="05020102010507070707" pitchFamily="18" charset="2"/>
              <a:buNone/>
              <a:defRPr/>
            </a:pPr>
            <a:endPar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sp>
        <p:nvSpPr>
          <p:cNvPr id="5" name="Rectangle 3"/>
          <p:cNvSpPr txBox="1">
            <a:spLocks noChangeArrowheads="1"/>
          </p:cNvSpPr>
          <p:nvPr/>
        </p:nvSpPr>
        <p:spPr bwMode="auto">
          <a:xfrm>
            <a:off x="76200" y="2057400"/>
            <a:ext cx="4724400" cy="4648200"/>
          </a:xfrm>
          <a:prstGeom prst="rect">
            <a:avLst/>
          </a:prstGeom>
          <a:solidFill>
            <a:schemeClr val="bg2">
              <a:alpha val="79999"/>
            </a:schemeClr>
          </a:solidFill>
          <a:ln w="9525">
            <a:noFill/>
            <a:miter lim="800000"/>
          </a:ln>
        </p:spPr>
        <p:txBody>
          <a:bodyPr/>
          <a:lstStyle/>
          <a:p>
            <a:pPr marL="273050" indent="-273050" eaLnBrk="1" hangingPunct="1">
              <a:lnSpc>
                <a:spcPct val="90000"/>
              </a:lnSpc>
              <a:spcBef>
                <a:spcPts val="0"/>
              </a:spcBef>
              <a:spcAft>
                <a:spcPts val="600"/>
              </a:spcAft>
              <a:buClr>
                <a:srgbClr val="0BD0D9"/>
              </a:buClr>
              <a:buSzPct val="95000"/>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God…</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marL="273050" indent="-273050" eaLnBrk="1" hangingPunct="1">
              <a:lnSpc>
                <a:spcPct val="90000"/>
              </a:lnSpc>
              <a:spcBef>
                <a:spcPts val="0"/>
              </a:spcBef>
              <a:spcAft>
                <a:spcPts val="600"/>
              </a:spcAft>
              <a:buClr>
                <a:srgbClr val="0BD0D9"/>
              </a:buClr>
              <a:buSzPct val="95000"/>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…is Never Limited</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marL="457200" indent="-457200" eaLnBrk="1" hangingPunct="1">
              <a:lnSpc>
                <a:spcPct val="90000"/>
              </a:lnSpc>
              <a:spcBef>
                <a:spcPts val="0"/>
              </a:spcBef>
              <a:spcAft>
                <a:spcPts val="1200"/>
              </a:spcAft>
              <a:buSzPct val="100000"/>
              <a:buFont typeface="Arial" panose="020B0604020202020204" pitchFamily="34" charset="0"/>
              <a:buChar char="•"/>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All Places @ Once </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marL="457200" indent="-457200" eaLnBrk="1" hangingPunct="1">
              <a:lnSpc>
                <a:spcPct val="90000"/>
              </a:lnSpc>
              <a:spcBef>
                <a:spcPts val="0"/>
              </a:spcBef>
              <a:spcAft>
                <a:spcPts val="1200"/>
              </a:spcAft>
              <a:buSzPct val="100000"/>
              <a:buFont typeface="Arial" panose="020B0604020202020204" pitchFamily="34" charset="0"/>
              <a:buChar char="•"/>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He is Omnipresent </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marL="457200" indent="-457200" eaLnBrk="1" hangingPunct="1">
              <a:lnSpc>
                <a:spcPct val="90000"/>
              </a:lnSpc>
              <a:spcBef>
                <a:spcPts val="0"/>
              </a:spcBef>
              <a:spcAft>
                <a:spcPts val="1200"/>
              </a:spcAft>
              <a:buSzPct val="100000"/>
              <a:buFont typeface="Arial" panose="020B0604020202020204" pitchFamily="34" charset="0"/>
              <a:buChar char="•"/>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All Powerful</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marL="457200" indent="-457200" eaLnBrk="1" hangingPunct="1">
              <a:lnSpc>
                <a:spcPct val="90000"/>
              </a:lnSpc>
              <a:spcBef>
                <a:spcPts val="0"/>
              </a:spcBef>
              <a:spcAft>
                <a:spcPts val="1200"/>
              </a:spcAft>
              <a:buSzPct val="100000"/>
              <a:buFont typeface="Arial" panose="020B0604020202020204" pitchFamily="34" charset="0"/>
              <a:buChar char="•"/>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He is Omnipotent</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marL="457200" indent="-457200" eaLnBrk="1" hangingPunct="1">
              <a:lnSpc>
                <a:spcPct val="90000"/>
              </a:lnSpc>
              <a:spcBef>
                <a:spcPts val="0"/>
              </a:spcBef>
              <a:spcAft>
                <a:spcPts val="1200"/>
              </a:spcAft>
              <a:buSzPct val="100000"/>
              <a:buFont typeface="Arial" panose="020B0604020202020204" pitchFamily="34" charset="0"/>
              <a:buChar char="•"/>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All Knowing </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marL="457200" indent="-457200" eaLnBrk="1" hangingPunct="1">
              <a:lnSpc>
                <a:spcPct val="90000"/>
              </a:lnSpc>
              <a:spcBef>
                <a:spcPts val="0"/>
              </a:spcBef>
              <a:spcAft>
                <a:spcPts val="1200"/>
              </a:spcAft>
              <a:buSzPct val="100000"/>
              <a:buFont typeface="Arial" panose="020B0604020202020204" pitchFamily="34" charset="0"/>
              <a:buChar char="•"/>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He is Omniscient</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p:txBody>
      </p:sp>
      <p:sp>
        <p:nvSpPr>
          <p:cNvPr id="3" name="Rectangle 3"/>
          <p:cNvSpPr>
            <a:spLocks noGrp="1" noChangeArrowheads="1"/>
          </p:cNvSpPr>
          <p:nvPr>
            <p:ph type="title"/>
          </p:nvPr>
        </p:nvSpPr>
        <p:spPr>
          <a:xfrm>
            <a:off x="609600" y="152400"/>
            <a:ext cx="7924800" cy="1219200"/>
          </a:xfrm>
          <a:solidFill>
            <a:schemeClr val="bg2">
              <a:alpha val="79999"/>
            </a:schemeClr>
          </a:solidFill>
        </p:spPr>
        <p:txBody>
          <a:bodyPr/>
          <a:lstStyle/>
          <a:p>
            <a:pPr algn="ctr" eaLnBrk="1" hangingPunct="1">
              <a:spcBef>
                <a:spcPts val="0"/>
              </a:spcBef>
              <a:spcAft>
                <a:spcPts val="600"/>
              </a:spcAft>
              <a:buFont typeface="Wingdings 2" panose="05020102010507070707" pitchFamily="18" charset="2"/>
              <a:buNone/>
              <a:defRPr/>
            </a:pPr>
            <a:r>
              <a:rPr lang="en-US" sz="3200" b="1" dirty="0">
                <a:solidFill>
                  <a:schemeClr val="tx1"/>
                </a:solidFill>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A Child of God CANNOT be Possessed</a:t>
            </a:r>
            <a:endParaRPr lang="en-US" sz="3200" b="1" dirty="0">
              <a:solidFill>
                <a:schemeClr val="tx1"/>
              </a:solidFill>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algn="ctr" eaLnBrk="1" hangingPunct="1">
              <a:spcBef>
                <a:spcPts val="0"/>
              </a:spcBef>
              <a:spcAft>
                <a:spcPts val="600"/>
              </a:spcAft>
              <a:buFont typeface="Wingdings 2" panose="05020102010507070707" pitchFamily="18" charset="2"/>
              <a:buNone/>
              <a:defRPr/>
            </a:pPr>
            <a:r>
              <a:rPr lang="en-US" sz="3200" b="1" dirty="0">
                <a:solidFill>
                  <a:schemeClr val="tx1"/>
                </a:solidFill>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God and Satan Cannot Co-Exist</a:t>
            </a:r>
            <a:endParaRPr lang="en-US" sz="3200" b="1" dirty="0">
              <a:solidFill>
                <a:schemeClr val="tx1"/>
              </a:solidFill>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800" decel="100000"/>
                                        <p:tgtEl>
                                          <p:spTgt spid="3">
                                            <p:bg/>
                                          </p:spTgt>
                                        </p:tgtEl>
                                      </p:cBhvr>
                                    </p:animEffect>
                                    <p:anim calcmode="lin" valueType="num">
                                      <p:cBhvr>
                                        <p:cTn id="8" dur="800" decel="100000" fill="hold"/>
                                        <p:tgtEl>
                                          <p:spTgt spid="3">
                                            <p:bg/>
                                          </p:spTgt>
                                        </p:tgtEl>
                                        <p:attrNameLst>
                                          <p:attrName>style.rotation</p:attrName>
                                        </p:attrNameLst>
                                      </p:cBhvr>
                                      <p:tavLst>
                                        <p:tav tm="0">
                                          <p:val>
                                            <p:fltVal val="-90"/>
                                          </p:val>
                                        </p:tav>
                                        <p:tav tm="100000">
                                          <p:val>
                                            <p:fltVal val="0"/>
                                          </p:val>
                                        </p:tav>
                                      </p:tavLst>
                                    </p:anim>
                                    <p:anim calcmode="lin" valueType="num">
                                      <p:cBhvr>
                                        <p:cTn id="9" dur="800" decel="100000" fill="hold"/>
                                        <p:tgtEl>
                                          <p:spTgt spid="3">
                                            <p:bg/>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3">
                                            <p:bg/>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bg/>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bg/>
                                          </p:spTgt>
                                        </p:tgtEl>
                                        <p:attrNameLst>
                                          <p:attrName>ppt_y</p:attrName>
                                        </p:attrNameLst>
                                      </p:cBhvr>
                                      <p:tavLst>
                                        <p:tav tm="0">
                                          <p:val>
                                            <p:strVal val="#ppt_y+0.1"/>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additive="base">
                                        <p:cTn id="2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 calcmode="lin" valueType="num">
                                      <p:cBhvr additive="base">
                                        <p:cTn id="2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6147">
                                            <p:txEl>
                                              <p:pRg st="0" end="0"/>
                                            </p:txEl>
                                          </p:spTgt>
                                        </p:tgtEl>
                                        <p:attrNameLst>
                                          <p:attrName>style.visibility</p:attrName>
                                        </p:attrNameLst>
                                      </p:cBhvr>
                                      <p:to>
                                        <p:strVal val="visible"/>
                                      </p:to>
                                    </p:set>
                                    <p:anim calcmode="lin" valueType="num">
                                      <p:cBhvr additive="base">
                                        <p:cTn id="33" dur="500" fill="hold"/>
                                        <p:tgtEl>
                                          <p:spTgt spid="6147">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61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1" fill="hold" nodeType="clickEffect">
                                  <p:stCondLst>
                                    <p:cond delay="0"/>
                                  </p:stCondLst>
                                  <p:childTnLst>
                                    <p:set>
                                      <p:cBhvr>
                                        <p:cTn id="38" dur="1" fill="hold">
                                          <p:stCondLst>
                                            <p:cond delay="0"/>
                                          </p:stCondLst>
                                        </p:cTn>
                                        <p:tgtEl>
                                          <p:spTgt spid="5">
                                            <p:txEl>
                                              <p:pRg st="1" end="1"/>
                                            </p:txEl>
                                          </p:spTgt>
                                        </p:tgtEl>
                                        <p:attrNameLst>
                                          <p:attrName>style.visibility</p:attrName>
                                        </p:attrNameLst>
                                      </p:cBhvr>
                                      <p:to>
                                        <p:strVal val="visible"/>
                                      </p:to>
                                    </p:set>
                                    <p:anim calcmode="lin" valueType="num">
                                      <p:cBhvr additive="base">
                                        <p:cTn id="3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5">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6147">
                                            <p:txEl>
                                              <p:pRg st="1" end="1"/>
                                            </p:txEl>
                                          </p:spTgt>
                                        </p:tgtEl>
                                        <p:attrNameLst>
                                          <p:attrName>style.visibility</p:attrName>
                                        </p:attrNameLst>
                                      </p:cBhvr>
                                      <p:to>
                                        <p:strVal val="visible"/>
                                      </p:to>
                                    </p:set>
                                    <p:anim calcmode="lin" valueType="num">
                                      <p:cBhvr additive="base">
                                        <p:cTn id="45" dur="500" fill="hold"/>
                                        <p:tgtEl>
                                          <p:spTgt spid="6147">
                                            <p:txEl>
                                              <p:pRg st="1" end="1"/>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61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1" fill="hold" nodeType="clickEffect">
                                  <p:stCondLst>
                                    <p:cond delay="0"/>
                                  </p:stCondLst>
                                  <p:childTnLst>
                                    <p:set>
                                      <p:cBhvr>
                                        <p:cTn id="50" dur="1" fill="hold">
                                          <p:stCondLst>
                                            <p:cond delay="0"/>
                                          </p:stCondLst>
                                        </p:cTn>
                                        <p:tgtEl>
                                          <p:spTgt spid="5">
                                            <p:txEl>
                                              <p:pRg st="2" end="2"/>
                                            </p:txEl>
                                          </p:spTgt>
                                        </p:tgtEl>
                                        <p:attrNameLst>
                                          <p:attrName>style.visibility</p:attrName>
                                        </p:attrNameLst>
                                      </p:cBhvr>
                                      <p:to>
                                        <p:strVal val="visible"/>
                                      </p:to>
                                    </p:set>
                                    <p:anim calcmode="lin" valueType="num">
                                      <p:cBhvr additive="base">
                                        <p:cTn id="51"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5">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1" fill="hold" nodeType="clickEffect">
                                  <p:stCondLst>
                                    <p:cond delay="0"/>
                                  </p:stCondLst>
                                  <p:childTnLst>
                                    <p:set>
                                      <p:cBhvr>
                                        <p:cTn id="56" dur="1" fill="hold">
                                          <p:stCondLst>
                                            <p:cond delay="0"/>
                                          </p:stCondLst>
                                        </p:cTn>
                                        <p:tgtEl>
                                          <p:spTgt spid="5">
                                            <p:txEl>
                                              <p:pRg st="3" end="3"/>
                                            </p:txEl>
                                          </p:spTgt>
                                        </p:tgtEl>
                                        <p:attrNameLst>
                                          <p:attrName>style.visibility</p:attrName>
                                        </p:attrNameLst>
                                      </p:cBhvr>
                                      <p:to>
                                        <p:strVal val="visible"/>
                                      </p:to>
                                    </p:set>
                                    <p:anim calcmode="lin" valueType="num">
                                      <p:cBhvr additive="base">
                                        <p:cTn id="5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5">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1" fill="hold" nodeType="clickEffect">
                                  <p:stCondLst>
                                    <p:cond delay="0"/>
                                  </p:stCondLst>
                                  <p:childTnLst>
                                    <p:set>
                                      <p:cBhvr>
                                        <p:cTn id="62" dur="1" fill="hold">
                                          <p:stCondLst>
                                            <p:cond delay="0"/>
                                          </p:stCondLst>
                                        </p:cTn>
                                        <p:tgtEl>
                                          <p:spTgt spid="5">
                                            <p:txEl>
                                              <p:pRg st="4" end="4"/>
                                            </p:txEl>
                                          </p:spTgt>
                                        </p:tgtEl>
                                        <p:attrNameLst>
                                          <p:attrName>style.visibility</p:attrName>
                                        </p:attrNameLst>
                                      </p:cBhvr>
                                      <p:to>
                                        <p:strVal val="visible"/>
                                      </p:to>
                                    </p:set>
                                    <p:anim calcmode="lin" valueType="num">
                                      <p:cBhvr additive="base">
                                        <p:cTn id="63"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5">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1" fill="hold" nodeType="clickEffect">
                                  <p:stCondLst>
                                    <p:cond delay="0"/>
                                  </p:stCondLst>
                                  <p:childTnLst>
                                    <p:set>
                                      <p:cBhvr>
                                        <p:cTn id="68" dur="1" fill="hold">
                                          <p:stCondLst>
                                            <p:cond delay="0"/>
                                          </p:stCondLst>
                                        </p:cTn>
                                        <p:tgtEl>
                                          <p:spTgt spid="5">
                                            <p:txEl>
                                              <p:pRg st="5" end="5"/>
                                            </p:txEl>
                                          </p:spTgt>
                                        </p:tgtEl>
                                        <p:attrNameLst>
                                          <p:attrName>style.visibility</p:attrName>
                                        </p:attrNameLst>
                                      </p:cBhvr>
                                      <p:to>
                                        <p:strVal val="visible"/>
                                      </p:to>
                                    </p:set>
                                    <p:anim calcmode="lin" valueType="num">
                                      <p:cBhvr additive="base">
                                        <p:cTn id="69"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5">
                                            <p:txEl>
                                              <p:pRg st="5" end="5"/>
                                            </p:txEl>
                                          </p:spTgt>
                                        </p:tgtEl>
                                        <p:attrNameLst>
                                          <p:attrName>ppt_y</p:attrName>
                                        </p:attrNameLst>
                                      </p:cBhvr>
                                      <p:tavLst>
                                        <p:tav tm="0">
                                          <p:val>
                                            <p:strVal val="0-#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1" fill="hold" nodeType="clickEffect">
                                  <p:stCondLst>
                                    <p:cond delay="0"/>
                                  </p:stCondLst>
                                  <p:childTnLst>
                                    <p:set>
                                      <p:cBhvr>
                                        <p:cTn id="74" dur="1" fill="hold">
                                          <p:stCondLst>
                                            <p:cond delay="0"/>
                                          </p:stCondLst>
                                        </p:cTn>
                                        <p:tgtEl>
                                          <p:spTgt spid="5">
                                            <p:txEl>
                                              <p:pRg st="6" end="6"/>
                                            </p:txEl>
                                          </p:spTgt>
                                        </p:tgtEl>
                                        <p:attrNameLst>
                                          <p:attrName>style.visibility</p:attrName>
                                        </p:attrNameLst>
                                      </p:cBhvr>
                                      <p:to>
                                        <p:strVal val="visible"/>
                                      </p:to>
                                    </p:set>
                                    <p:anim calcmode="lin" valueType="num">
                                      <p:cBhvr additive="base">
                                        <p:cTn id="75"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5">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1" fill="hold" nodeType="clickEffect">
                                  <p:stCondLst>
                                    <p:cond delay="0"/>
                                  </p:stCondLst>
                                  <p:childTnLst>
                                    <p:set>
                                      <p:cBhvr>
                                        <p:cTn id="80" dur="1" fill="hold">
                                          <p:stCondLst>
                                            <p:cond delay="0"/>
                                          </p:stCondLst>
                                        </p:cTn>
                                        <p:tgtEl>
                                          <p:spTgt spid="5">
                                            <p:txEl>
                                              <p:pRg st="7" end="7"/>
                                            </p:txEl>
                                          </p:spTgt>
                                        </p:tgtEl>
                                        <p:attrNameLst>
                                          <p:attrName>style.visibility</p:attrName>
                                        </p:attrNameLst>
                                      </p:cBhvr>
                                      <p:to>
                                        <p:strVal val="visible"/>
                                      </p:to>
                                    </p:set>
                                    <p:anim calcmode="lin" valueType="num">
                                      <p:cBhvr additive="base">
                                        <p:cTn id="81"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82" dur="500" fill="hold"/>
                                        <p:tgtEl>
                                          <p:spTgt spid="5">
                                            <p:txEl>
                                              <p:pRg st="7" end="7"/>
                                            </p:txEl>
                                          </p:spTgt>
                                        </p:tgtEl>
                                        <p:attrNameLst>
                                          <p:attrName>ppt_y</p:attrName>
                                        </p:attrNameLst>
                                      </p:cBhvr>
                                      <p:tavLst>
                                        <p:tav tm="0">
                                          <p:val>
                                            <p:strVal val="0-#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nodeType="clickEffect">
                                  <p:stCondLst>
                                    <p:cond delay="0"/>
                                  </p:stCondLst>
                                  <p:childTnLst>
                                    <p:set>
                                      <p:cBhvr>
                                        <p:cTn id="86" dur="1" fill="hold">
                                          <p:stCondLst>
                                            <p:cond delay="0"/>
                                          </p:stCondLst>
                                        </p:cTn>
                                        <p:tgtEl>
                                          <p:spTgt spid="6147">
                                            <p:txEl>
                                              <p:pRg st="2" end="2"/>
                                            </p:txEl>
                                          </p:spTgt>
                                        </p:tgtEl>
                                        <p:attrNameLst>
                                          <p:attrName>style.visibility</p:attrName>
                                        </p:attrNameLst>
                                      </p:cBhvr>
                                      <p:to>
                                        <p:strVal val="visible"/>
                                      </p:to>
                                    </p:set>
                                    <p:anim calcmode="lin" valueType="num">
                                      <p:cBhvr additive="base">
                                        <p:cTn id="87" dur="500" fill="hold"/>
                                        <p:tgtEl>
                                          <p:spTgt spid="6147">
                                            <p:txEl>
                                              <p:pRg st="2" end="2"/>
                                            </p:txEl>
                                          </p:spTgt>
                                        </p:tgtEl>
                                        <p:attrNameLst>
                                          <p:attrName>ppt_x</p:attrName>
                                        </p:attrNameLst>
                                      </p:cBhvr>
                                      <p:tavLst>
                                        <p:tav tm="0">
                                          <p:val>
                                            <p:strVal val="#ppt_x"/>
                                          </p:val>
                                        </p:tav>
                                        <p:tav tm="100000">
                                          <p:val>
                                            <p:strVal val="#ppt_x"/>
                                          </p:val>
                                        </p:tav>
                                      </p:tavLst>
                                    </p:anim>
                                    <p:anim calcmode="lin" valueType="num">
                                      <p:cBhvr additive="base">
                                        <p:cTn id="88" dur="500" fill="hold"/>
                                        <p:tgtEl>
                                          <p:spTgt spid="61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nodeType="clickEffect">
                                  <p:stCondLst>
                                    <p:cond delay="0"/>
                                  </p:stCondLst>
                                  <p:childTnLst>
                                    <p:set>
                                      <p:cBhvr>
                                        <p:cTn id="92" dur="1" fill="hold">
                                          <p:stCondLst>
                                            <p:cond delay="0"/>
                                          </p:stCondLst>
                                        </p:cTn>
                                        <p:tgtEl>
                                          <p:spTgt spid="6147">
                                            <p:txEl>
                                              <p:pRg st="3" end="3"/>
                                            </p:txEl>
                                          </p:spTgt>
                                        </p:tgtEl>
                                        <p:attrNameLst>
                                          <p:attrName>style.visibility</p:attrName>
                                        </p:attrNameLst>
                                      </p:cBhvr>
                                      <p:to>
                                        <p:strVal val="visible"/>
                                      </p:to>
                                    </p:set>
                                    <p:anim calcmode="lin" valueType="num">
                                      <p:cBhvr additive="base">
                                        <p:cTn id="93" dur="500" fill="hold"/>
                                        <p:tgtEl>
                                          <p:spTgt spid="6147">
                                            <p:txEl>
                                              <p:pRg st="3" end="3"/>
                                            </p:txEl>
                                          </p:spTgt>
                                        </p:tgtEl>
                                        <p:attrNameLst>
                                          <p:attrName>ppt_x</p:attrName>
                                        </p:attrNameLst>
                                      </p:cBhvr>
                                      <p:tavLst>
                                        <p:tav tm="0">
                                          <p:val>
                                            <p:strVal val="#ppt_x"/>
                                          </p:val>
                                        </p:tav>
                                        <p:tav tm="100000">
                                          <p:val>
                                            <p:strVal val="#ppt_x"/>
                                          </p:val>
                                        </p:tav>
                                      </p:tavLst>
                                    </p:anim>
                                    <p:anim calcmode="lin" valueType="num">
                                      <p:cBhvr additive="base">
                                        <p:cTn id="94" dur="500" fill="hold"/>
                                        <p:tgtEl>
                                          <p:spTgt spid="614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nodeType="clickEffect">
                                  <p:stCondLst>
                                    <p:cond delay="0"/>
                                  </p:stCondLst>
                                  <p:childTnLst>
                                    <p:set>
                                      <p:cBhvr>
                                        <p:cTn id="98" dur="1" fill="hold">
                                          <p:stCondLst>
                                            <p:cond delay="0"/>
                                          </p:stCondLst>
                                        </p:cTn>
                                        <p:tgtEl>
                                          <p:spTgt spid="6147">
                                            <p:txEl>
                                              <p:pRg st="4" end="4"/>
                                            </p:txEl>
                                          </p:spTgt>
                                        </p:tgtEl>
                                        <p:attrNameLst>
                                          <p:attrName>style.visibility</p:attrName>
                                        </p:attrNameLst>
                                      </p:cBhvr>
                                      <p:to>
                                        <p:strVal val="visible"/>
                                      </p:to>
                                    </p:set>
                                    <p:anim calcmode="lin" valueType="num">
                                      <p:cBhvr additive="base">
                                        <p:cTn id="99" dur="500" fill="hold"/>
                                        <p:tgtEl>
                                          <p:spTgt spid="6147">
                                            <p:txEl>
                                              <p:pRg st="4" end="4"/>
                                            </p:txEl>
                                          </p:spTgt>
                                        </p:tgtEl>
                                        <p:attrNameLst>
                                          <p:attrName>ppt_x</p:attrName>
                                        </p:attrNameLst>
                                      </p:cBhvr>
                                      <p:tavLst>
                                        <p:tav tm="0">
                                          <p:val>
                                            <p:strVal val="#ppt_x"/>
                                          </p:val>
                                        </p:tav>
                                        <p:tav tm="100000">
                                          <p:val>
                                            <p:strVal val="#ppt_x"/>
                                          </p:val>
                                        </p:tav>
                                      </p:tavLst>
                                    </p:anim>
                                    <p:anim calcmode="lin" valueType="num">
                                      <p:cBhvr additive="base">
                                        <p:cTn id="100" dur="500" fill="hold"/>
                                        <p:tgtEl>
                                          <p:spTgt spid="614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 presetClass="entr" presetSubtype="4" fill="hold" nodeType="clickEffect">
                                  <p:stCondLst>
                                    <p:cond delay="0"/>
                                  </p:stCondLst>
                                  <p:childTnLst>
                                    <p:set>
                                      <p:cBhvr>
                                        <p:cTn id="104" dur="1" fill="hold">
                                          <p:stCondLst>
                                            <p:cond delay="0"/>
                                          </p:stCondLst>
                                        </p:cTn>
                                        <p:tgtEl>
                                          <p:spTgt spid="6147">
                                            <p:txEl>
                                              <p:pRg st="5" end="5"/>
                                            </p:txEl>
                                          </p:spTgt>
                                        </p:tgtEl>
                                        <p:attrNameLst>
                                          <p:attrName>style.visibility</p:attrName>
                                        </p:attrNameLst>
                                      </p:cBhvr>
                                      <p:to>
                                        <p:strVal val="visible"/>
                                      </p:to>
                                    </p:set>
                                    <p:anim calcmode="lin" valueType="num">
                                      <p:cBhvr additive="base">
                                        <p:cTn id="105" dur="500" fill="hold"/>
                                        <p:tgtEl>
                                          <p:spTgt spid="6147">
                                            <p:txEl>
                                              <p:pRg st="5" end="5"/>
                                            </p:txEl>
                                          </p:spTgt>
                                        </p:tgtEl>
                                        <p:attrNameLst>
                                          <p:attrName>ppt_x</p:attrName>
                                        </p:attrNameLst>
                                      </p:cBhvr>
                                      <p:tavLst>
                                        <p:tav tm="0">
                                          <p:val>
                                            <p:strVal val="#ppt_x"/>
                                          </p:val>
                                        </p:tav>
                                        <p:tav tm="100000">
                                          <p:val>
                                            <p:strVal val="#ppt_x"/>
                                          </p:val>
                                        </p:tav>
                                      </p:tavLst>
                                    </p:anim>
                                    <p:anim calcmode="lin" valueType="num">
                                      <p:cBhvr additive="base">
                                        <p:cTn id="106" dur="500" fill="hold"/>
                                        <p:tgtEl>
                                          <p:spTgt spid="614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2" presetClass="entr" presetSubtype="4" fill="hold" nodeType="clickEffect">
                                  <p:stCondLst>
                                    <p:cond delay="0"/>
                                  </p:stCondLst>
                                  <p:childTnLst>
                                    <p:set>
                                      <p:cBhvr>
                                        <p:cTn id="110" dur="1" fill="hold">
                                          <p:stCondLst>
                                            <p:cond delay="0"/>
                                          </p:stCondLst>
                                        </p:cTn>
                                        <p:tgtEl>
                                          <p:spTgt spid="6147">
                                            <p:txEl>
                                              <p:pRg st="6" end="6"/>
                                            </p:txEl>
                                          </p:spTgt>
                                        </p:tgtEl>
                                        <p:attrNameLst>
                                          <p:attrName>style.visibility</p:attrName>
                                        </p:attrNameLst>
                                      </p:cBhvr>
                                      <p:to>
                                        <p:strVal val="visible"/>
                                      </p:to>
                                    </p:set>
                                    <p:anim calcmode="lin" valueType="num">
                                      <p:cBhvr additive="base">
                                        <p:cTn id="111" dur="500" fill="hold"/>
                                        <p:tgtEl>
                                          <p:spTgt spid="6147">
                                            <p:txEl>
                                              <p:pRg st="6" end="6"/>
                                            </p:txEl>
                                          </p:spTgt>
                                        </p:tgtEl>
                                        <p:attrNameLst>
                                          <p:attrName>ppt_x</p:attrName>
                                        </p:attrNameLst>
                                      </p:cBhvr>
                                      <p:tavLst>
                                        <p:tav tm="0">
                                          <p:val>
                                            <p:strVal val="#ppt_x"/>
                                          </p:val>
                                        </p:tav>
                                        <p:tav tm="100000">
                                          <p:val>
                                            <p:strVal val="#ppt_x"/>
                                          </p:val>
                                        </p:tav>
                                      </p:tavLst>
                                    </p:anim>
                                    <p:anim calcmode="lin" valueType="num">
                                      <p:cBhvr additive="base">
                                        <p:cTn id="112" dur="500" fill="hold"/>
                                        <p:tgtEl>
                                          <p:spTgt spid="614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ntr" presetSubtype="4" fill="hold" nodeType="clickEffect">
                                  <p:stCondLst>
                                    <p:cond delay="0"/>
                                  </p:stCondLst>
                                  <p:childTnLst>
                                    <p:set>
                                      <p:cBhvr>
                                        <p:cTn id="116" dur="1" fill="hold">
                                          <p:stCondLst>
                                            <p:cond delay="0"/>
                                          </p:stCondLst>
                                        </p:cTn>
                                        <p:tgtEl>
                                          <p:spTgt spid="6147">
                                            <p:txEl>
                                              <p:pRg st="7" end="7"/>
                                            </p:txEl>
                                          </p:spTgt>
                                        </p:tgtEl>
                                        <p:attrNameLst>
                                          <p:attrName>style.visibility</p:attrName>
                                        </p:attrNameLst>
                                      </p:cBhvr>
                                      <p:to>
                                        <p:strVal val="visible"/>
                                      </p:to>
                                    </p:set>
                                    <p:anim calcmode="lin" valueType="num">
                                      <p:cBhvr additive="base">
                                        <p:cTn id="117" dur="500" fill="hold"/>
                                        <p:tgtEl>
                                          <p:spTgt spid="6147">
                                            <p:txEl>
                                              <p:pRg st="7" end="7"/>
                                            </p:txEl>
                                          </p:spTgt>
                                        </p:tgtEl>
                                        <p:attrNameLst>
                                          <p:attrName>ppt_x</p:attrName>
                                        </p:attrNameLst>
                                      </p:cBhvr>
                                      <p:tavLst>
                                        <p:tav tm="0">
                                          <p:val>
                                            <p:strVal val="#ppt_x"/>
                                          </p:val>
                                        </p:tav>
                                        <p:tav tm="100000">
                                          <p:val>
                                            <p:strVal val="#ppt_x"/>
                                          </p:val>
                                        </p:tav>
                                      </p:tavLst>
                                    </p:anim>
                                    <p:anim calcmode="lin" valueType="num">
                                      <p:cBhvr additive="base">
                                        <p:cTn id="118" dur="500" fill="hold"/>
                                        <p:tgtEl>
                                          <p:spTgt spid="6147">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idx="1"/>
          </p:nvPr>
        </p:nvSpPr>
        <p:spPr>
          <a:xfrm>
            <a:off x="457200" y="2133600"/>
            <a:ext cx="8153400" cy="3810000"/>
          </a:xfrm>
          <a:solidFill>
            <a:schemeClr val="bg2">
              <a:alpha val="79999"/>
            </a:schemeClr>
          </a:solidFill>
        </p:spPr>
        <p:txBody>
          <a:bodyPr/>
          <a:lstStyle/>
          <a:p>
            <a:pPr lvl="1" eaLnBrk="1" hangingPunct="1">
              <a:lnSpc>
                <a:spcPct val="90000"/>
              </a:lnSpc>
              <a:spcBef>
                <a:spcPts val="0"/>
              </a:spcBef>
              <a:spcAft>
                <a:spcPts val="1200"/>
              </a:spcAft>
              <a:buClrTx/>
              <a:buSzPct val="99000"/>
              <a:buFont typeface="Wingdings" panose="05000000000000000000" pitchFamily="2" charset="2"/>
              <a:buChar char="Ø"/>
              <a:defRP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Oppressed</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1" eaLnBrk="1" hangingPunct="1">
              <a:lnSpc>
                <a:spcPct val="90000"/>
              </a:lnSpc>
              <a:spcBef>
                <a:spcPts val="0"/>
              </a:spcBef>
              <a:spcAft>
                <a:spcPts val="1200"/>
              </a:spcAft>
              <a:buClrTx/>
              <a:buSzPct val="99000"/>
              <a:buFont typeface="Wingdings" panose="05000000000000000000" pitchFamily="2" charset="2"/>
              <a:buChar char="Ø"/>
              <a:defRP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Suppressed</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1" eaLnBrk="1" hangingPunct="1">
              <a:lnSpc>
                <a:spcPct val="90000"/>
              </a:lnSpc>
              <a:spcBef>
                <a:spcPts val="0"/>
              </a:spcBef>
              <a:spcAft>
                <a:spcPts val="1200"/>
              </a:spcAft>
              <a:buClrTx/>
              <a:buSzPct val="99000"/>
              <a:buFont typeface="Wingdings" panose="05000000000000000000" pitchFamily="2" charset="2"/>
              <a:buChar char="Ø"/>
              <a:defRP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Bruised </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1" eaLnBrk="1" hangingPunct="1">
              <a:lnSpc>
                <a:spcPct val="90000"/>
              </a:lnSpc>
              <a:spcBef>
                <a:spcPts val="0"/>
              </a:spcBef>
              <a:spcAft>
                <a:spcPts val="1800"/>
              </a:spcAft>
              <a:buClrTx/>
              <a:buSzPct val="99000"/>
              <a:buFont typeface="Wingdings" panose="05000000000000000000" pitchFamily="2" charset="2"/>
              <a:buChar char="Ø"/>
              <a:defRP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Used</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eaLnBrk="1" hangingPunct="1">
              <a:lnSpc>
                <a:spcPct val="90000"/>
              </a:lnSpc>
              <a:spcBef>
                <a:spcPts val="0"/>
              </a:spcBef>
              <a:spcAft>
                <a:spcPts val="600"/>
              </a:spcAft>
              <a:buClrTx/>
              <a:buSzPct val="99000"/>
              <a:buFont typeface="Wingdings 2" panose="05020102010507070707" pitchFamily="18" charset="2"/>
              <a:buNone/>
              <a:defRPr/>
            </a:pPr>
            <a:r>
              <a:rPr lang="en-US" sz="30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That’s Why God Warns…</a:t>
            </a:r>
            <a:endParaRPr lang="en-US" sz="30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eaLnBrk="1" hangingPunct="1">
              <a:lnSpc>
                <a:spcPct val="90000"/>
              </a:lnSpc>
              <a:spcBef>
                <a:spcPts val="0"/>
              </a:spcBef>
              <a:spcAft>
                <a:spcPts val="600"/>
              </a:spcAft>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Eph 4:27 -No Place for Devil…(</a:t>
            </a:r>
            <a:r>
              <a:rPr lang="en-US" sz="28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open door</a:t>
            </a: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eaLnBrk="1" hangingPunct="1">
              <a:lnSpc>
                <a:spcPct val="90000"/>
              </a:lnSpc>
              <a:spcBef>
                <a:spcPts val="0"/>
              </a:spcBef>
              <a:spcAft>
                <a:spcPts val="600"/>
              </a:spcAft>
              <a:buFont typeface="Wingdings 2" panose="05020102010507070707" pitchFamily="18" charset="2"/>
              <a:buNone/>
              <a:defRP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These Doors Are…</a:t>
            </a:r>
            <a:endParaRPr lang="en-US" sz="2800" b="1" dirty="0">
              <a:latin typeface="Arial Rounded MT Bold" panose="020F0704030504030204" pitchFamily="34" charset="0"/>
              <a:ea typeface="Arial Unicode MS" pitchFamily="34" charset="-128"/>
              <a:cs typeface="Arial Unicode MS" pitchFamily="34" charset="-128"/>
            </a:endParaRPr>
          </a:p>
        </p:txBody>
      </p:sp>
      <p:pic>
        <p:nvPicPr>
          <p:cNvPr id="4" name="Picture 5" descr="Trap_"/>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267200" y="2133600"/>
            <a:ext cx="4267200"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3"/>
          <p:cNvSpPr>
            <a:spLocks noGrp="1" noChangeArrowheads="1"/>
          </p:cNvSpPr>
          <p:nvPr>
            <p:ph type="title"/>
          </p:nvPr>
        </p:nvSpPr>
        <p:spPr>
          <a:xfrm>
            <a:off x="762000" y="533400"/>
            <a:ext cx="7543800" cy="1085850"/>
          </a:xfrm>
          <a:solidFill>
            <a:schemeClr val="bg2">
              <a:alpha val="79999"/>
            </a:schemeClr>
          </a:solidFill>
        </p:spPr>
        <p:txBody>
          <a:bodyPr/>
          <a:lstStyle/>
          <a:p>
            <a:pPr algn="ctr" eaLnBrk="1" hangingPunct="1">
              <a:spcBef>
                <a:spcPts val="0"/>
              </a:spcBef>
              <a:spcAft>
                <a:spcPts val="0"/>
              </a:spcAft>
              <a:buFont typeface="Wingdings 2" panose="05020102010507070707" pitchFamily="18" charset="2"/>
              <a:buNone/>
              <a:defRPr/>
            </a:pPr>
            <a:r>
              <a:rPr lang="en-US" sz="3200" b="1" dirty="0">
                <a:solidFill>
                  <a:schemeClr val="tx1"/>
                </a:solidFill>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Child of God CANNOT Be Possessed</a:t>
            </a:r>
            <a:br>
              <a:rPr lang="en-US" sz="3200" b="1" dirty="0">
                <a:solidFill>
                  <a:schemeClr val="tx1"/>
                </a:solidFill>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br>
            <a:r>
              <a:rPr lang="en-US" sz="3200" b="1" dirty="0">
                <a:solidFill>
                  <a:schemeClr val="tx1"/>
                </a:solidFill>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But He Can Be…</a:t>
            </a:r>
            <a:endParaRPr lang="en-US" sz="3200" b="1" dirty="0">
              <a:solidFill>
                <a:schemeClr val="tx1"/>
              </a:solidFill>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spTree>
  </p:cSld>
  <p:clrMapOvr>
    <a:masterClrMapping/>
  </p:clrMapOvr>
  <mc:AlternateContent xmlns:mc="http://schemas.openxmlformats.org/markup-compatibility/2006">
    <mc:Choice xmlns:p14="http://schemas.microsoft.com/office/powerpoint/2010/main" Requires="p14">
      <p:transition spd="slow" p14:dur="25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800" decel="100000"/>
                                        <p:tgtEl>
                                          <p:spTgt spid="3">
                                            <p:bg/>
                                          </p:spTgt>
                                        </p:tgtEl>
                                      </p:cBhvr>
                                    </p:animEffect>
                                    <p:anim calcmode="lin" valueType="num">
                                      <p:cBhvr>
                                        <p:cTn id="8" dur="800" decel="100000" fill="hold"/>
                                        <p:tgtEl>
                                          <p:spTgt spid="3">
                                            <p:bg/>
                                          </p:spTgt>
                                        </p:tgtEl>
                                        <p:attrNameLst>
                                          <p:attrName>style.rotation</p:attrName>
                                        </p:attrNameLst>
                                      </p:cBhvr>
                                      <p:tavLst>
                                        <p:tav tm="0">
                                          <p:val>
                                            <p:fltVal val="-90"/>
                                          </p:val>
                                        </p:tav>
                                        <p:tav tm="100000">
                                          <p:val>
                                            <p:fltVal val="0"/>
                                          </p:val>
                                        </p:tav>
                                      </p:tavLst>
                                    </p:anim>
                                    <p:anim calcmode="lin" valueType="num">
                                      <p:cBhvr>
                                        <p:cTn id="9" dur="800" decel="100000" fill="hold"/>
                                        <p:tgtEl>
                                          <p:spTgt spid="3">
                                            <p:bg/>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3">
                                            <p:bg/>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bg/>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bg/>
                                          </p:spTgt>
                                        </p:tgtEl>
                                        <p:attrNameLst>
                                          <p:attrName>ppt_y</p:attrName>
                                        </p:attrNameLst>
                                      </p:cBhvr>
                                      <p:tavLst>
                                        <p:tav tm="0">
                                          <p:val>
                                            <p:strVal val="#ppt_y+0.1"/>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7" presetID="1" presetClass="entr" presetSubtype="0" fill="hold" nodeType="withEffect">
                                  <p:stCondLst>
                                    <p:cond delay="0"/>
                                  </p:stCondLst>
                                  <p:childTnLst>
                                    <p:set>
                                      <p:cBhvr>
                                        <p:cTn id="18" dur="1" fill="hold">
                                          <p:stCondLst>
                                            <p:cond delay="0"/>
                                          </p:stCondLst>
                                        </p:cTn>
                                        <p:tgtEl>
                                          <p:spTgt spid="6147">
                                            <p:bg/>
                                          </p:spTgt>
                                        </p:tgtEl>
                                        <p:attrNameLst>
                                          <p:attrName>style.visibility</p:attrName>
                                        </p:attrNameLst>
                                      </p:cBhvr>
                                      <p:to>
                                        <p:strVal val="visible"/>
                                      </p:to>
                                    </p:set>
                                  </p:childTnLst>
                                </p:cTn>
                              </p:par>
                              <p:par>
                                <p:cTn id="19" presetID="9"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dissolve">
                                      <p:cBhvr>
                                        <p:cTn id="21" dur="20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6147">
                                            <p:txEl>
                                              <p:pRg st="0" end="0"/>
                                            </p:txEl>
                                          </p:spTgt>
                                        </p:tgtEl>
                                        <p:attrNameLst>
                                          <p:attrName>style.visibility</p:attrName>
                                        </p:attrNameLst>
                                      </p:cBhvr>
                                      <p:to>
                                        <p:strVal val="visible"/>
                                      </p:to>
                                    </p:set>
                                    <p:anim calcmode="lin" valueType="num">
                                      <p:cBhvr additive="base">
                                        <p:cTn id="26" dur="500" fill="hold"/>
                                        <p:tgtEl>
                                          <p:spTgt spid="6147">
                                            <p:txEl>
                                              <p:pRg st="0" end="0"/>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61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6147">
                                            <p:txEl>
                                              <p:pRg st="1" end="1"/>
                                            </p:txEl>
                                          </p:spTgt>
                                        </p:tgtEl>
                                        <p:attrNameLst>
                                          <p:attrName>style.visibility</p:attrName>
                                        </p:attrNameLst>
                                      </p:cBhvr>
                                      <p:to>
                                        <p:strVal val="visible"/>
                                      </p:to>
                                    </p:set>
                                    <p:anim calcmode="lin" valueType="num">
                                      <p:cBhvr additive="base">
                                        <p:cTn id="32" dur="500" fill="hold"/>
                                        <p:tgtEl>
                                          <p:spTgt spid="6147">
                                            <p:txEl>
                                              <p:pRg st="1" end="1"/>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61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6147">
                                            <p:txEl>
                                              <p:pRg st="2" end="2"/>
                                            </p:txEl>
                                          </p:spTgt>
                                        </p:tgtEl>
                                        <p:attrNameLst>
                                          <p:attrName>style.visibility</p:attrName>
                                        </p:attrNameLst>
                                      </p:cBhvr>
                                      <p:to>
                                        <p:strVal val="visible"/>
                                      </p:to>
                                    </p:set>
                                    <p:anim calcmode="lin" valueType="num">
                                      <p:cBhvr additive="base">
                                        <p:cTn id="38" dur="500" fill="hold"/>
                                        <p:tgtEl>
                                          <p:spTgt spid="6147">
                                            <p:txEl>
                                              <p:pRg st="2" end="2"/>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61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6147">
                                            <p:txEl>
                                              <p:pRg st="3" end="3"/>
                                            </p:txEl>
                                          </p:spTgt>
                                        </p:tgtEl>
                                        <p:attrNameLst>
                                          <p:attrName>style.visibility</p:attrName>
                                        </p:attrNameLst>
                                      </p:cBhvr>
                                      <p:to>
                                        <p:strVal val="visible"/>
                                      </p:to>
                                    </p:set>
                                    <p:anim calcmode="lin" valueType="num">
                                      <p:cBhvr additive="base">
                                        <p:cTn id="44" dur="500" fill="hold"/>
                                        <p:tgtEl>
                                          <p:spTgt spid="6147">
                                            <p:txEl>
                                              <p:pRg st="3" end="3"/>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614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6147">
                                            <p:txEl>
                                              <p:pRg st="4" end="4"/>
                                            </p:txEl>
                                          </p:spTgt>
                                        </p:tgtEl>
                                        <p:attrNameLst>
                                          <p:attrName>style.visibility</p:attrName>
                                        </p:attrNameLst>
                                      </p:cBhvr>
                                      <p:to>
                                        <p:strVal val="visible"/>
                                      </p:to>
                                    </p:set>
                                    <p:anim calcmode="lin" valueType="num">
                                      <p:cBhvr additive="base">
                                        <p:cTn id="50" dur="500" fill="hold"/>
                                        <p:tgtEl>
                                          <p:spTgt spid="6147">
                                            <p:txEl>
                                              <p:pRg st="4" end="4"/>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614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6147">
                                            <p:txEl>
                                              <p:pRg st="5" end="5"/>
                                            </p:txEl>
                                          </p:spTgt>
                                        </p:tgtEl>
                                        <p:attrNameLst>
                                          <p:attrName>style.visibility</p:attrName>
                                        </p:attrNameLst>
                                      </p:cBhvr>
                                      <p:to>
                                        <p:strVal val="visible"/>
                                      </p:to>
                                    </p:set>
                                    <p:anim calcmode="lin" valueType="num">
                                      <p:cBhvr additive="base">
                                        <p:cTn id="56" dur="500" fill="hold"/>
                                        <p:tgtEl>
                                          <p:spTgt spid="6147">
                                            <p:txEl>
                                              <p:pRg st="5" end="5"/>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614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6147">
                                            <p:txEl>
                                              <p:pRg st="6" end="6"/>
                                            </p:txEl>
                                          </p:spTgt>
                                        </p:tgtEl>
                                        <p:attrNameLst>
                                          <p:attrName>style.visibility</p:attrName>
                                        </p:attrNameLst>
                                      </p:cBhvr>
                                      <p:to>
                                        <p:strVal val="visible"/>
                                      </p:to>
                                    </p:set>
                                    <p:anim calcmode="lin" valueType="num">
                                      <p:cBhvr additive="base">
                                        <p:cTn id="62" dur="500" fill="hold"/>
                                        <p:tgtEl>
                                          <p:spTgt spid="6147">
                                            <p:txEl>
                                              <p:pRg st="6" end="6"/>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614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animBg="1" build="p"/>
      <p:bldP spid="3" grpId="0" animBg="1"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3500">
        <p:randomBar/>
      </p:transition>
    </mc:Choice>
    <mc:Fallback>
      <p:transition spd="slow">
        <p:randomBar/>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6147" name="Rectangle 3"/>
          <p:cNvSpPr>
            <a:spLocks noGrp="1" noChangeArrowheads="1"/>
          </p:cNvSpPr>
          <p:nvPr>
            <p:ph idx="1"/>
          </p:nvPr>
        </p:nvSpPr>
        <p:spPr>
          <a:xfrm>
            <a:off x="495300" y="1578429"/>
            <a:ext cx="8153400" cy="5257800"/>
          </a:xfrm>
          <a:solidFill>
            <a:schemeClr val="bg2">
              <a:alpha val="79999"/>
            </a:schemeClr>
          </a:solidFill>
        </p:spPr>
        <p:txBody>
          <a:bodyPr/>
          <a:lstStyle/>
          <a:p>
            <a:pPr eaLnBrk="1" hangingPunct="1">
              <a:lnSpc>
                <a:spcPct val="90000"/>
              </a:lnSpc>
              <a:spcBef>
                <a:spcPts val="0"/>
              </a:spcBef>
              <a:spcAft>
                <a:spcPts val="600"/>
              </a:spcAft>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Eph 4:27 –no place for Devil (No Door)</a:t>
            </a:r>
            <a:endParaRPr lang="en-US" sz="32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eaLnBrk="1" hangingPunct="1">
              <a:lnSpc>
                <a:spcPct val="90000"/>
              </a:lnSpc>
              <a:spcBef>
                <a:spcPts val="0"/>
              </a:spcBef>
              <a:spcAft>
                <a:spcPts val="600"/>
              </a:spcAft>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Door = Opportunity</a:t>
            </a:r>
            <a:endParaRPr lang="en-US" sz="32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algn="ctr" eaLnBrk="1" hangingPunct="1">
              <a:spcBef>
                <a:spcPts val="0"/>
              </a:spcBef>
              <a:spcAft>
                <a:spcPts val="600"/>
              </a:spcAft>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There are 5 Doors</a:t>
            </a:r>
            <a:endParaRPr lang="en-US" sz="32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eaLnBrk="1" hangingPunct="1">
              <a:lnSpc>
                <a:spcPct val="90000"/>
              </a:lnSpc>
              <a:spcBef>
                <a:spcPts val="0"/>
              </a:spcBef>
              <a:spcAft>
                <a:spcPts val="1200"/>
              </a:spcAft>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#1- Fear </a:t>
            </a:r>
            <a:endParaRPr lang="en-US" sz="32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eaLnBrk="1" hangingPunct="1">
              <a:lnSpc>
                <a:spcPct val="90000"/>
              </a:lnSpc>
              <a:spcBef>
                <a:spcPts val="0"/>
              </a:spcBef>
              <a:spcAft>
                <a:spcPts val="1200"/>
              </a:spcAft>
              <a:buFont typeface="Wingdings 2" panose="05020102010507070707" pitchFamily="18" charset="2"/>
              <a:buNone/>
              <a:defRPr/>
            </a:pPr>
            <a:endPar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1" eaLnBrk="1" hangingPunct="1">
              <a:lnSpc>
                <a:spcPct val="90000"/>
              </a:lnSpc>
              <a:buClrTx/>
              <a:buSzPct val="100000"/>
              <a:buFont typeface="Wingdings 2" panose="05020102010507070707" pitchFamily="18" charset="2"/>
              <a:buNone/>
              <a:defRPr/>
            </a:pPr>
            <a:endParaRPr lang="en-US" sz="28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1" eaLnBrk="1" hangingPunct="1">
              <a:lnSpc>
                <a:spcPct val="90000"/>
              </a:lnSpc>
              <a:buClrTx/>
              <a:buSzPct val="100000"/>
              <a:buFont typeface="Wingdings 2" panose="05020102010507070707" pitchFamily="18" charset="2"/>
              <a:buNone/>
              <a:defRPr/>
            </a:pPr>
            <a:endPar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pic>
        <p:nvPicPr>
          <p:cNvPr id="4" name="Picture 4" descr="Enchanted Door 1 (Fai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3287486"/>
            <a:ext cx="1828800" cy="3570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3000">
        <p:comb/>
      </p:transition>
    </mc:Choice>
    <mc:Fallback>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6147">
                                            <p:bg/>
                                          </p:spTgt>
                                        </p:tgtEl>
                                        <p:attrNameLst>
                                          <p:attrName>style.visibility</p:attrName>
                                        </p:attrNameLst>
                                      </p:cBhvr>
                                      <p:to>
                                        <p:strVal val="visible"/>
                                      </p:to>
                                    </p:set>
                                    <p:animEffect transition="in" filter="fade">
                                      <p:cBhvr>
                                        <p:cTn id="7" dur="800" decel="100000"/>
                                        <p:tgtEl>
                                          <p:spTgt spid="6147">
                                            <p:bg/>
                                          </p:spTgt>
                                        </p:tgtEl>
                                      </p:cBhvr>
                                    </p:animEffect>
                                    <p:anim calcmode="lin" valueType="num">
                                      <p:cBhvr>
                                        <p:cTn id="8" dur="800" decel="100000" fill="hold"/>
                                        <p:tgtEl>
                                          <p:spTgt spid="6147">
                                            <p:bg/>
                                          </p:spTgt>
                                        </p:tgtEl>
                                        <p:attrNameLst>
                                          <p:attrName>style.rotation</p:attrName>
                                        </p:attrNameLst>
                                      </p:cBhvr>
                                      <p:tavLst>
                                        <p:tav tm="0">
                                          <p:val>
                                            <p:fltVal val="-90"/>
                                          </p:val>
                                        </p:tav>
                                        <p:tav tm="100000">
                                          <p:val>
                                            <p:fltVal val="0"/>
                                          </p:val>
                                        </p:tav>
                                      </p:tavLst>
                                    </p:anim>
                                    <p:anim calcmode="lin" valueType="num">
                                      <p:cBhvr>
                                        <p:cTn id="9" dur="800" decel="100000" fill="hold"/>
                                        <p:tgtEl>
                                          <p:spTgt spid="6147">
                                            <p:bg/>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6147">
                                            <p:bg/>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147">
                                            <p:bg/>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147">
                                            <p:bg/>
                                          </p:spTgt>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 presetClass="entr" presetSubtype="0" fill="hold" nodeType="afterEffect">
                                  <p:stCondLst>
                                    <p:cond delay="0"/>
                                  </p:stCondLst>
                                  <p:childTnLst>
                                    <p:set>
                                      <p:cBhvr>
                                        <p:cTn id="15" dur="1" fill="hold">
                                          <p:stCondLst>
                                            <p:cond delay="0"/>
                                          </p:stCondLst>
                                        </p:cTn>
                                        <p:tgtEl>
                                          <p:spTgt spid="6147">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147">
                                            <p:txEl>
                                              <p:pRg st="1" end="1"/>
                                            </p:txEl>
                                          </p:spTgt>
                                        </p:tgtEl>
                                        <p:attrNameLst>
                                          <p:attrName>style.visibility</p:attrName>
                                        </p:attrNameLst>
                                      </p:cBhvr>
                                      <p:to>
                                        <p:strVal val="visible"/>
                                      </p:to>
                                    </p:set>
                                    <p:anim calcmode="lin" valueType="num">
                                      <p:cBhvr additive="base">
                                        <p:cTn id="20" dur="500" fill="hold"/>
                                        <p:tgtEl>
                                          <p:spTgt spid="6147">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61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6147">
                                            <p:txEl>
                                              <p:pRg st="2" end="2"/>
                                            </p:txEl>
                                          </p:spTgt>
                                        </p:tgtEl>
                                        <p:attrNameLst>
                                          <p:attrName>style.visibility</p:attrName>
                                        </p:attrNameLst>
                                      </p:cBhvr>
                                      <p:to>
                                        <p:strVal val="visible"/>
                                      </p:to>
                                    </p:set>
                                    <p:anim calcmode="lin" valueType="num">
                                      <p:cBhvr additive="base">
                                        <p:cTn id="26" dur="500" fill="hold"/>
                                        <p:tgtEl>
                                          <p:spTgt spid="6147">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61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5"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2000"/>
                                        <p:tgtEl>
                                          <p:spTgt spid="4"/>
                                        </p:tgtEl>
                                      </p:cBhvr>
                                    </p:animEffect>
                                    <p:anim calcmode="lin" valueType="num">
                                      <p:cBhvr>
                                        <p:cTn id="33" dur="2000" fill="hold"/>
                                        <p:tgtEl>
                                          <p:spTgt spid="4"/>
                                        </p:tgtEl>
                                        <p:attrNameLst>
                                          <p:attrName>ppt_w</p:attrName>
                                        </p:attrNameLst>
                                      </p:cBhvr>
                                      <p:tavLst>
                                        <p:tav tm="0" fmla="#ppt_w*sin(2.5*pi*$)">
                                          <p:val>
                                            <p:fltVal val="0"/>
                                          </p:val>
                                        </p:tav>
                                        <p:tav tm="100000">
                                          <p:val>
                                            <p:fltVal val="1"/>
                                          </p:val>
                                        </p:tav>
                                      </p:tavLst>
                                    </p:anim>
                                    <p:anim calcmode="lin" valueType="num">
                                      <p:cBhvr>
                                        <p:cTn id="34"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6147">
                                            <p:txEl>
                                              <p:pRg st="3" end="3"/>
                                            </p:txEl>
                                          </p:spTgt>
                                        </p:tgtEl>
                                        <p:attrNameLst>
                                          <p:attrName>style.visibility</p:attrName>
                                        </p:attrNameLst>
                                      </p:cBhvr>
                                      <p:to>
                                        <p:strVal val="visible"/>
                                      </p:to>
                                    </p:set>
                                    <p:anim calcmode="lin" valueType="num">
                                      <p:cBhvr additive="base">
                                        <p:cTn id="39" dur="500" fill="hold"/>
                                        <p:tgtEl>
                                          <p:spTgt spid="6147">
                                            <p:txEl>
                                              <p:pRg st="3" end="3"/>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614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animBg="1"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657" y="150686"/>
            <a:ext cx="6153150" cy="788666"/>
          </a:xfrm>
        </p:spPr>
        <p:txBody>
          <a:bodyPr/>
          <a:lstStyle/>
          <a:p>
            <a:pPr algn="ctr"/>
            <a:r>
              <a:rPr lang="en-US"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What Do You Fear?</a:t>
            </a:r>
            <a:endParaRPr lang="en-US"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sp>
        <p:nvSpPr>
          <p:cNvPr id="3" name="Content Placeholder 2"/>
          <p:cNvSpPr>
            <a:spLocks noGrp="1"/>
          </p:cNvSpPr>
          <p:nvPr>
            <p:ph idx="1"/>
          </p:nvPr>
        </p:nvSpPr>
        <p:spPr>
          <a:xfrm>
            <a:off x="135228" y="1823166"/>
            <a:ext cx="8867105" cy="4196634"/>
          </a:xfrm>
          <a:solidFill>
            <a:schemeClr val="bg1">
              <a:alpha val="90000"/>
            </a:schemeClr>
          </a:solidFill>
        </p:spPr>
        <p:txBody>
          <a:bodyPr>
            <a:normAutofit/>
          </a:bodyPr>
          <a:lstStyle/>
          <a:p>
            <a:pPr marL="0" indent="0">
              <a:buNone/>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During his 1933 Inaugural Address, President Franklin Roosevelt sought to calm a troubled America in the throes of depression by saying…</a:t>
            </a:r>
            <a:endPar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marL="0" indent="0">
              <a:buNone/>
            </a:pPr>
            <a:r>
              <a:rPr lang="en-US" sz="24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r>
              <a:rPr lang="en-US" sz="24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"There is Nothing to Fear but Fear Itself" </a:t>
            </a:r>
            <a:endParaRPr lang="en-US" sz="24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spcBef>
                <a:spcPts val="900"/>
              </a:spcBef>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Fear is a Feeling of Dread, Alarm, Panic and Anxiety</a:t>
            </a:r>
            <a:endPar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spcBef>
                <a:spcPts val="900"/>
              </a:spcBef>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Fear Ranges from Mild Anxiety to Panic Attacks </a:t>
            </a:r>
            <a:endPar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spcBef>
                <a:spcPts val="900"/>
              </a:spcBef>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The Psychiatric Association has categorized a variety of phobias, such as acrophobia, claustrophobia, agoraphobia</a:t>
            </a:r>
            <a:endPar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marL="0" indent="0">
              <a:buNone/>
            </a:pP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3250">
        <p:comb dir="vert"/>
      </p:transition>
    </mc:Choice>
    <mc:Fallback>
      <p:transition spd="slow">
        <p:comb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500"/>
                                        <p:tgtEl>
                                          <p:spTgt spid="3">
                                            <p:bg/>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outVertical)">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barn(inVertical)">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barn(outVertical)">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barn(inVertical)">
                                      <p:cBhvr>
                                        <p:cTn id="3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32874"/>
            <a:ext cx="6229350" cy="788666"/>
          </a:xfrm>
          <a:solidFill>
            <a:schemeClr val="bg1"/>
          </a:solidFill>
        </p:spPr>
        <p:txBody>
          <a:bodyPr/>
          <a:lstStyle/>
          <a:p>
            <a:pPr algn="ct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What Do You Fear?</a:t>
            </a:r>
            <a:endParaRPr lang="en-US" b="1" dirty="0"/>
          </a:p>
        </p:txBody>
      </p:sp>
      <p:sp>
        <p:nvSpPr>
          <p:cNvPr id="3" name="Content Placeholder 2"/>
          <p:cNvSpPr>
            <a:spLocks noGrp="1"/>
          </p:cNvSpPr>
          <p:nvPr>
            <p:ph idx="1"/>
          </p:nvPr>
        </p:nvSpPr>
        <p:spPr>
          <a:xfrm>
            <a:off x="0" y="990600"/>
            <a:ext cx="9143999" cy="5562600"/>
          </a:xfrm>
          <a:solidFill>
            <a:schemeClr val="bg1"/>
          </a:solidFill>
        </p:spPr>
        <p:txBody>
          <a:bodyPr>
            <a:normAutofit fontScale="92500" lnSpcReduction="10000"/>
          </a:bodyPr>
          <a:lstStyle/>
          <a:p>
            <a:pPr marL="0" indent="0">
              <a:lnSpc>
                <a:spcPct val="110000"/>
              </a:lnSpc>
              <a:buNone/>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We Are Born With Only Two Fears</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1">
              <a:lnSpc>
                <a:spcPct val="110000"/>
              </a:lnSpc>
              <a:spcBef>
                <a:spcPts val="0"/>
              </a:spcBef>
              <a:buFont typeface="Wingdings" panose="05000000000000000000" pitchFamily="2" charset="2"/>
              <a:buChar cha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Fear of Falling and the Fear of Loud Noises</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1">
              <a:lnSpc>
                <a:spcPct val="110000"/>
              </a:lnSpc>
              <a:spcBef>
                <a:spcPts val="0"/>
              </a:spcBef>
              <a:buFont typeface="Wingdings" panose="05000000000000000000" pitchFamily="2" charset="2"/>
              <a:buChar cha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All other Fears are Learned Responses</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marL="0" indent="0">
              <a:lnSpc>
                <a:spcPct val="110000"/>
              </a:lnSpc>
              <a:buNone/>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Fear Takes On Many Forms</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1">
              <a:lnSpc>
                <a:spcPct val="110000"/>
              </a:lnSpc>
              <a:spcBef>
                <a:spcPts val="0"/>
              </a:spcBef>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fear of success, failure, rejection, disease, future, life after death</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1">
              <a:lnSpc>
                <a:spcPct val="110000"/>
              </a:lnSpc>
              <a:spcBef>
                <a:spcPts val="0"/>
              </a:spcBef>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Jesus described last days-times of intense, worldwide fear -Luke 21:26</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marL="0" indent="0">
              <a:lnSpc>
                <a:spcPct val="110000"/>
              </a:lnSpc>
              <a:buNone/>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Fear Produces Negative Effects</a:t>
            </a:r>
            <a:endParaRPr lang="en-US" sz="28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1">
              <a:lnSpc>
                <a:spcPct val="110000"/>
              </a:lnSpc>
              <a:spcBef>
                <a:spcPts val="0"/>
              </a:spcBef>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Fear paralyzes decision making, immobilizes action, </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1">
              <a:lnSpc>
                <a:spcPct val="110000"/>
              </a:lnSpc>
              <a:spcBef>
                <a:spcPts val="0"/>
              </a:spcBef>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hinders prayer, limits faith, stifles joy</a:t>
            </a:r>
            <a:r>
              <a:rPr lang="en-US" sz="2800"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damages health</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1">
              <a:lnSpc>
                <a:spcPct val="110000"/>
              </a:lnSpc>
              <a:spcBef>
                <a:spcPts val="0"/>
              </a:spcBef>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restricts relationships, lowers productivity</a:t>
            </a:r>
            <a:endParaRPr lang="en-US" sz="2800"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1200" y="3962400"/>
            <a:ext cx="3010436" cy="77756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25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9" fill="hold" grpId="0"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additive="base">
                                        <p:cTn id="16"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3">
                                            <p:txEl>
                                              <p:pRg st="1" end="1"/>
                                            </p:txEl>
                                          </p:spTgt>
                                        </p:tgtEl>
                                        <p:attrNameLst>
                                          <p:attrName>ppt_y</p:attrName>
                                        </p:attrNameLst>
                                      </p:cBhvr>
                                      <p:tavLst>
                                        <p:tav tm="0">
                                          <p:val>
                                            <p:strVal val="0-#ppt_h/2"/>
                                          </p:val>
                                        </p:tav>
                                        <p:tav tm="100000">
                                          <p:val>
                                            <p:strVal val="#ppt_y"/>
                                          </p:val>
                                        </p:tav>
                                      </p:tavLst>
                                    </p:anim>
                                  </p:childTnLst>
                                </p:cTn>
                              </p:par>
                            </p:childTnLst>
                          </p:cTn>
                        </p:par>
                        <p:par>
                          <p:cTn id="18" fill="hold">
                            <p:stCondLst>
                              <p:cond delay="1000"/>
                            </p:stCondLst>
                            <p:childTnLst>
                              <p:par>
                                <p:cTn id="19" presetID="2" presetClass="entr" presetSubtype="3" fill="hold" grpId="0" nodeType="after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additive="base">
                                        <p:cTn id="2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3" end="3"/>
                                            </p:txEl>
                                          </p:spTgt>
                                        </p:tgtEl>
                                        <p:attrNameLst>
                                          <p:attrName>ppt_y</p:attrName>
                                        </p:attrNameLst>
                                      </p:cBhvr>
                                      <p:tavLst>
                                        <p:tav tm="0">
                                          <p:val>
                                            <p:strVal val="0-#ppt_h/2"/>
                                          </p:val>
                                        </p:tav>
                                        <p:tav tm="100000">
                                          <p:val>
                                            <p:strVal val="#ppt_y"/>
                                          </p:val>
                                        </p:tav>
                                      </p:tavLst>
                                    </p:anim>
                                  </p:childTnLst>
                                </p:cTn>
                              </p:par>
                            </p:childTnLst>
                          </p:cTn>
                        </p:par>
                        <p:par>
                          <p:cTn id="29" fill="hold">
                            <p:stCondLst>
                              <p:cond delay="500"/>
                            </p:stCondLst>
                            <p:childTnLst>
                              <p:par>
                                <p:cTn id="30" presetID="2" presetClass="entr" presetSubtype="4" fill="hold" grpId="0" nodeType="after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34" fill="hold">
                            <p:stCondLst>
                              <p:cond delay="1000"/>
                            </p:stCondLst>
                            <p:childTnLst>
                              <p:par>
                                <p:cTn id="35" presetID="2" presetClass="entr" presetSubtype="4" fill="hold" grpId="0"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0-#ppt_h/2"/>
                                          </p:val>
                                        </p:tav>
                                        <p:tav tm="100000">
                                          <p:val>
                                            <p:strVal val="#ppt_y"/>
                                          </p:val>
                                        </p:tav>
                                      </p:tavLst>
                                    </p:anim>
                                  </p:childTnLst>
                                </p:cTn>
                              </p:par>
                            </p:childTnLst>
                          </p:cTn>
                        </p:par>
                        <p:par>
                          <p:cTn id="45" fill="hold">
                            <p:stCondLst>
                              <p:cond delay="500"/>
                            </p:stCondLst>
                            <p:childTnLst>
                              <p:par>
                                <p:cTn id="46" presetID="2" presetClass="entr" presetSubtype="8" fill="hold" grpId="0" nodeType="afterEffect">
                                  <p:stCondLst>
                                    <p:cond delay="0"/>
                                  </p:stCondLst>
                                  <p:childTnLst>
                                    <p:set>
                                      <p:cBhvr>
                                        <p:cTn id="47" dur="1" fill="hold">
                                          <p:stCondLst>
                                            <p:cond delay="0"/>
                                          </p:stCondLst>
                                        </p:cTn>
                                        <p:tgtEl>
                                          <p:spTgt spid="3">
                                            <p:txEl>
                                              <p:pRg st="7" end="7"/>
                                            </p:txEl>
                                          </p:spTgt>
                                        </p:tgtEl>
                                        <p:attrNameLst>
                                          <p:attrName>style.visibility</p:attrName>
                                        </p:attrNameLst>
                                      </p:cBhvr>
                                      <p:to>
                                        <p:strVal val="visible"/>
                                      </p:to>
                                    </p:set>
                                    <p:anim calcmode="lin" valueType="num">
                                      <p:cBhvr additive="base">
                                        <p:cTn id="48"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49"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par>
                          <p:cTn id="50" fill="hold">
                            <p:stCondLst>
                              <p:cond delay="1000"/>
                            </p:stCondLst>
                            <p:childTnLst>
                              <p:par>
                                <p:cTn id="51" presetID="2" presetClass="entr" presetSubtype="2" fill="hold" grpId="0" nodeType="after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anim calcmode="lin" valueType="num">
                                      <p:cBhvr additive="base">
                                        <p:cTn id="53" dur="500" fill="hold"/>
                                        <p:tgtEl>
                                          <p:spTgt spid="3">
                                            <p:txEl>
                                              <p:pRg st="8" end="8"/>
                                            </p:txEl>
                                          </p:spTgt>
                                        </p:tgtEl>
                                        <p:attrNameLst>
                                          <p:attrName>ppt_x</p:attrName>
                                        </p:attrNameLst>
                                      </p:cBhvr>
                                      <p:tavLst>
                                        <p:tav tm="0">
                                          <p:val>
                                            <p:strVal val="1+#ppt_w/2"/>
                                          </p:val>
                                        </p:tav>
                                        <p:tav tm="100000">
                                          <p:val>
                                            <p:strVal val="#ppt_x"/>
                                          </p:val>
                                        </p:tav>
                                      </p:tavLst>
                                    </p:anim>
                                    <p:anim calcmode="lin" valueType="num">
                                      <p:cBhvr additive="base">
                                        <p:cTn id="54" dur="5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par>
                          <p:cTn id="55" fill="hold">
                            <p:stCondLst>
                              <p:cond delay="1500"/>
                            </p:stCondLst>
                            <p:childTnLst>
                              <p:par>
                                <p:cTn id="56" presetID="2" presetClass="entr" presetSubtype="8" fill="hold" grpId="0" nodeType="afterEffect">
                                  <p:stCondLst>
                                    <p:cond delay="0"/>
                                  </p:stCondLst>
                                  <p:childTnLst>
                                    <p:set>
                                      <p:cBhvr>
                                        <p:cTn id="57" dur="1" fill="hold">
                                          <p:stCondLst>
                                            <p:cond delay="0"/>
                                          </p:stCondLst>
                                        </p:cTn>
                                        <p:tgtEl>
                                          <p:spTgt spid="3">
                                            <p:txEl>
                                              <p:pRg st="9" end="9"/>
                                            </p:txEl>
                                          </p:spTgt>
                                        </p:tgtEl>
                                        <p:attrNameLst>
                                          <p:attrName>style.visibility</p:attrName>
                                        </p:attrNameLst>
                                      </p:cBhvr>
                                      <p:to>
                                        <p:strVal val="visible"/>
                                      </p:to>
                                    </p:set>
                                    <p:anim calcmode="lin" valueType="num">
                                      <p:cBhvr additive="base">
                                        <p:cTn id="58" dur="500" fill="hold"/>
                                        <p:tgtEl>
                                          <p:spTgt spid="3">
                                            <p:txEl>
                                              <p:pRg st="9" end="9"/>
                                            </p:txEl>
                                          </p:spTgt>
                                        </p:tgtEl>
                                        <p:attrNameLst>
                                          <p:attrName>ppt_x</p:attrName>
                                        </p:attrNameLst>
                                      </p:cBhvr>
                                      <p:tavLst>
                                        <p:tav tm="0">
                                          <p:val>
                                            <p:strVal val="0-#ppt_w/2"/>
                                          </p:val>
                                        </p:tav>
                                        <p:tav tm="100000">
                                          <p:val>
                                            <p:strVal val="#ppt_x"/>
                                          </p:val>
                                        </p:tav>
                                      </p:tavLst>
                                    </p:anim>
                                    <p:anim calcmode="lin" valueType="num">
                                      <p:cBhvr additive="base">
                                        <p:cTn id="59" dur="500" fill="hold"/>
                                        <p:tgtEl>
                                          <p:spTgt spid="3">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986" y="10886"/>
            <a:ext cx="4857750" cy="609600"/>
          </a:xfrm>
        </p:spPr>
        <p:txBody>
          <a:bodyPr>
            <a:normAutofit fontScale="90000"/>
          </a:bodyPr>
          <a:lstStyle/>
          <a:p>
            <a:pPr algn="ctr"/>
            <a:br>
              <a:rPr lang="en-US" i="1" dirty="0"/>
            </a:br>
            <a:r>
              <a:rPr lang="en-US" sz="4400" b="1" dirty="0">
                <a:solidFill>
                  <a:srgbClr val="FF0000"/>
                </a:solidFill>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Because of Fear...</a:t>
            </a:r>
            <a:endParaRPr lang="en-US" b="1" dirty="0">
              <a:solidFill>
                <a:srgbClr val="FF0000"/>
              </a:solidFill>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sp>
        <p:nvSpPr>
          <p:cNvPr id="3" name="Content Placeholder 2"/>
          <p:cNvSpPr>
            <a:spLocks noGrp="1"/>
          </p:cNvSpPr>
          <p:nvPr>
            <p:ph idx="1"/>
          </p:nvPr>
        </p:nvSpPr>
        <p:spPr>
          <a:xfrm>
            <a:off x="-38100" y="1143000"/>
            <a:ext cx="9220200" cy="5437963"/>
          </a:xfrm>
          <a:solidFill>
            <a:schemeClr val="bg1">
              <a:alpha val="90000"/>
            </a:schemeClr>
          </a:solidFill>
        </p:spPr>
        <p:txBody>
          <a:bodyPr>
            <a:normAutofit fontScale="25000" lnSpcReduction="20000"/>
          </a:bodyPr>
          <a:lstStyle/>
          <a:p>
            <a:pPr lvl="0">
              <a:lnSpc>
                <a:spcPct val="120000"/>
              </a:lnSpc>
              <a:spcBef>
                <a:spcPts val="0"/>
              </a:spcBef>
              <a:spcAft>
                <a:spcPts val="1200"/>
              </a:spcAft>
            </a:pPr>
            <a:r>
              <a:rPr lang="en-US" sz="112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Adam /Eve hid from God in Garden -</a:t>
            </a:r>
            <a:r>
              <a:rPr lang="en-US" sz="112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Gen 3:8-10 </a:t>
            </a:r>
            <a:endParaRPr lang="en-US" sz="112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0">
              <a:lnSpc>
                <a:spcPct val="120000"/>
              </a:lnSpc>
              <a:spcBef>
                <a:spcPts val="0"/>
              </a:spcBef>
              <a:spcAft>
                <a:spcPts val="1200"/>
              </a:spcAft>
            </a:pPr>
            <a:r>
              <a:rPr lang="en-US" sz="112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Israel forfeited Canaan -</a:t>
            </a:r>
            <a:r>
              <a:rPr lang="en-US" sz="11200" dirty="0" err="1">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Num</a:t>
            </a:r>
            <a:r>
              <a:rPr lang="en-US" sz="112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14:20-25</a:t>
            </a:r>
            <a:endParaRPr lang="en-US" sz="112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0">
              <a:lnSpc>
                <a:spcPct val="120000"/>
              </a:lnSpc>
              <a:spcBef>
                <a:spcPts val="0"/>
              </a:spcBef>
              <a:spcAft>
                <a:spcPts val="1200"/>
              </a:spcAft>
            </a:pPr>
            <a:r>
              <a:rPr lang="en-US" sz="112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Ephraim turned back in the day of battle -</a:t>
            </a:r>
            <a:r>
              <a:rPr lang="en-US" sz="112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Psa 78:9 </a:t>
            </a:r>
            <a:endParaRPr lang="en-US" sz="112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0">
              <a:lnSpc>
                <a:spcPct val="120000"/>
              </a:lnSpc>
              <a:spcBef>
                <a:spcPts val="0"/>
              </a:spcBef>
              <a:spcAft>
                <a:spcPts val="1200"/>
              </a:spcAft>
            </a:pPr>
            <a:r>
              <a:rPr lang="en-US" sz="112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Saul's army fled from Goliath -</a:t>
            </a:r>
            <a:r>
              <a:rPr lang="en-US" sz="112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1 Sam 17:8-10</a:t>
            </a:r>
            <a:endParaRPr lang="en-US" sz="112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0">
              <a:lnSpc>
                <a:spcPct val="120000"/>
              </a:lnSpc>
              <a:spcBef>
                <a:spcPts val="0"/>
              </a:spcBef>
              <a:spcAft>
                <a:spcPts val="1200"/>
              </a:spcAft>
            </a:pPr>
            <a:r>
              <a:rPr lang="en-US" sz="112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Elijah suffered depression -</a:t>
            </a:r>
            <a:r>
              <a:rPr lang="en-US" sz="112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1 Kings 19:3-5</a:t>
            </a:r>
            <a:endParaRPr lang="en-US" sz="112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0">
              <a:lnSpc>
                <a:spcPct val="120000"/>
              </a:lnSpc>
              <a:spcBef>
                <a:spcPts val="0"/>
              </a:spcBef>
              <a:spcAft>
                <a:spcPts val="1200"/>
              </a:spcAft>
            </a:pPr>
            <a:r>
              <a:rPr lang="en-US" sz="112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Jonah ran from the call of God -</a:t>
            </a:r>
            <a:r>
              <a:rPr lang="en-US" sz="112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Jonah 1:3 </a:t>
            </a:r>
            <a:endParaRPr lang="en-US" sz="112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0">
              <a:lnSpc>
                <a:spcPct val="120000"/>
              </a:lnSpc>
              <a:spcBef>
                <a:spcPts val="0"/>
              </a:spcBef>
              <a:spcAft>
                <a:spcPts val="1200"/>
              </a:spcAft>
            </a:pPr>
            <a:r>
              <a:rPr lang="en-US" sz="112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Man w- one talent buried it in the ground -</a:t>
            </a:r>
            <a:r>
              <a:rPr lang="en-US" sz="112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Matt 25:24</a:t>
            </a:r>
            <a:endParaRPr lang="en-US" sz="112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0">
              <a:lnSpc>
                <a:spcPct val="120000"/>
              </a:lnSpc>
              <a:spcBef>
                <a:spcPts val="0"/>
              </a:spcBef>
              <a:spcAft>
                <a:spcPts val="1200"/>
              </a:spcAft>
            </a:pPr>
            <a:r>
              <a:rPr lang="en-US" sz="112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Disciples-</a:t>
            </a:r>
            <a:r>
              <a:rPr lang="en-US" sz="112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a:t>
            </a:r>
            <a:r>
              <a:rPr lang="en-US" sz="11200" b="1" i="1" dirty="0" err="1">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Master..care</a:t>
            </a:r>
            <a:r>
              <a:rPr lang="en-US" sz="112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that we perish?" </a:t>
            </a:r>
            <a:r>
              <a:rPr lang="en-US" sz="112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a:t>
            </a:r>
            <a:r>
              <a:rPr lang="en-US" sz="112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Mark 4:38 </a:t>
            </a:r>
            <a:endParaRPr lang="en-US" sz="112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0">
              <a:lnSpc>
                <a:spcPct val="120000"/>
              </a:lnSpc>
              <a:spcBef>
                <a:spcPts val="0"/>
              </a:spcBef>
              <a:spcAft>
                <a:spcPts val="1200"/>
              </a:spcAft>
            </a:pPr>
            <a:r>
              <a:rPr lang="en-US" sz="112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Christ's disciples deserted Him at cross -</a:t>
            </a:r>
            <a:r>
              <a:rPr lang="en-US" sz="112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Matt 26:56</a:t>
            </a:r>
            <a:endParaRPr lang="en-US" sz="112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endParaRPr lang="en-US" dirty="0"/>
          </a:p>
        </p:txBody>
      </p:sp>
    </p:spTree>
  </p:cSld>
  <p:clrMapOvr>
    <a:masterClrMapping/>
  </p:clrMapOvr>
  <mc:AlternateContent xmlns:mc="http://schemas.openxmlformats.org/markup-compatibility/2006">
    <mc:Choice xmlns:p14="http://schemas.microsoft.com/office/powerpoint/2010/main" Requires="p14">
      <p:transition spd="slow" p14:dur="45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anim calcmode="lin" valueType="num">
                                      <p:cBhvr>
                                        <p:cTn id="8" dur="1000" fill="hold"/>
                                        <p:tgtEl>
                                          <p:spTgt spid="3">
                                            <p:bg/>
                                          </p:spTgt>
                                        </p:tgtEl>
                                        <p:attrNameLst>
                                          <p:attrName>ppt_w</p:attrName>
                                        </p:attrNameLst>
                                      </p:cBhvr>
                                      <p:tavLst>
                                        <p:tav tm="0" fmla="#ppt_w*sin(2.5*pi*$)">
                                          <p:val>
                                            <p:fltVal val="0"/>
                                          </p:val>
                                        </p:tav>
                                        <p:tav tm="100000">
                                          <p:val>
                                            <p:fltVal val="1"/>
                                          </p:val>
                                        </p:tav>
                                      </p:tavLst>
                                    </p:anim>
                                    <p:anim calcmode="lin" valueType="num">
                                      <p:cBhvr>
                                        <p:cTn id="9" dur="1000" fill="hold"/>
                                        <p:tgtEl>
                                          <p:spTgt spid="3">
                                            <p:bg/>
                                          </p:spTgt>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14" dur="1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par>
                          <p:cTn id="15" fill="hold">
                            <p:stCondLst>
                              <p:cond delay="1000"/>
                            </p:stCondLst>
                            <p:childTnLst>
                              <p:par>
                                <p:cTn id="16" presetID="45" presetClass="entr" presetSubtype="0"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ppt_w</p:attrName>
                                        </p:attrNameLst>
                                      </p:cBhvr>
                                      <p:tavLst>
                                        <p:tav tm="0" fmla="#ppt_w*sin(2.5*pi*$)">
                                          <p:val>
                                            <p:fltVal val="0"/>
                                          </p:val>
                                        </p:tav>
                                        <p:tav tm="100000">
                                          <p:val>
                                            <p:fltVal val="1"/>
                                          </p:val>
                                        </p:tav>
                                      </p:tavLst>
                                    </p:anim>
                                    <p:anim calcmode="lin" valueType="num">
                                      <p:cBhvr>
                                        <p:cTn id="20" dur="10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par>
                          <p:cTn id="21" fill="hold">
                            <p:stCondLst>
                              <p:cond delay="2000"/>
                            </p:stCondLst>
                            <p:childTnLst>
                              <p:par>
                                <p:cTn id="22" presetID="45" presetClass="entr" presetSubtype="0" fill="hold" grpId="0" nodeType="after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1000"/>
                                        <p:tgtEl>
                                          <p:spTgt spid="3">
                                            <p:txEl>
                                              <p:pRg st="2" end="2"/>
                                            </p:txEl>
                                          </p:spTgt>
                                        </p:tgtEl>
                                      </p:cBhvr>
                                    </p:animEffect>
                                    <p:anim calcmode="lin" valueType="num">
                                      <p:cBhvr>
                                        <p:cTn id="25" dur="1000" fill="hold"/>
                                        <p:tgtEl>
                                          <p:spTgt spid="3">
                                            <p:txEl>
                                              <p:pRg st="2" end="2"/>
                                            </p:txEl>
                                          </p:spTgt>
                                        </p:tgtEl>
                                        <p:attrNameLst>
                                          <p:attrName>ppt_w</p:attrName>
                                        </p:attrNameLst>
                                      </p:cBhvr>
                                      <p:tavLst>
                                        <p:tav tm="0" fmla="#ppt_w*sin(2.5*pi*$)">
                                          <p:val>
                                            <p:fltVal val="0"/>
                                          </p:val>
                                        </p:tav>
                                        <p:tav tm="100000">
                                          <p:val>
                                            <p:fltVal val="1"/>
                                          </p:val>
                                        </p:tav>
                                      </p:tavLst>
                                    </p:anim>
                                    <p:anim calcmode="lin" valueType="num">
                                      <p:cBhvr>
                                        <p:cTn id="26" dur="10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par>
                          <p:cTn id="27" fill="hold">
                            <p:stCondLst>
                              <p:cond delay="3000"/>
                            </p:stCondLst>
                            <p:childTnLst>
                              <p:par>
                                <p:cTn id="28" presetID="45" presetClass="entr" presetSubtype="0" fill="hold" grpId="0" nodeType="after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fade">
                                      <p:cBhvr>
                                        <p:cTn id="30" dur="1000"/>
                                        <p:tgtEl>
                                          <p:spTgt spid="3">
                                            <p:txEl>
                                              <p:pRg st="3" end="3"/>
                                            </p:txEl>
                                          </p:spTgt>
                                        </p:tgtEl>
                                      </p:cBhvr>
                                    </p:animEffect>
                                    <p:anim calcmode="lin" valueType="num">
                                      <p:cBhvr>
                                        <p:cTn id="31" dur="1000" fill="hold"/>
                                        <p:tgtEl>
                                          <p:spTgt spid="3">
                                            <p:txEl>
                                              <p:pRg st="3" end="3"/>
                                            </p:txEl>
                                          </p:spTgt>
                                        </p:tgtEl>
                                        <p:attrNameLst>
                                          <p:attrName>ppt_w</p:attrName>
                                        </p:attrNameLst>
                                      </p:cBhvr>
                                      <p:tavLst>
                                        <p:tav tm="0" fmla="#ppt_w*sin(2.5*pi*$)">
                                          <p:val>
                                            <p:fltVal val="0"/>
                                          </p:val>
                                        </p:tav>
                                        <p:tav tm="100000">
                                          <p:val>
                                            <p:fltVal val="1"/>
                                          </p:val>
                                        </p:tav>
                                      </p:tavLst>
                                    </p:anim>
                                    <p:anim calcmode="lin" valueType="num">
                                      <p:cBhvr>
                                        <p:cTn id="32" dur="10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par>
                          <p:cTn id="33" fill="hold">
                            <p:stCondLst>
                              <p:cond delay="4000"/>
                            </p:stCondLst>
                            <p:childTnLst>
                              <p:par>
                                <p:cTn id="34" presetID="45" presetClass="entr" presetSubtype="0" fill="hold" grpId="0" nodeType="after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fade">
                                      <p:cBhvr>
                                        <p:cTn id="36" dur="1000"/>
                                        <p:tgtEl>
                                          <p:spTgt spid="3">
                                            <p:txEl>
                                              <p:pRg st="4" end="4"/>
                                            </p:txEl>
                                          </p:spTgt>
                                        </p:tgtEl>
                                      </p:cBhvr>
                                    </p:animEffect>
                                    <p:anim calcmode="lin" valueType="num">
                                      <p:cBhvr>
                                        <p:cTn id="37" dur="1000" fill="hold"/>
                                        <p:tgtEl>
                                          <p:spTgt spid="3">
                                            <p:txEl>
                                              <p:pRg st="4" end="4"/>
                                            </p:txEl>
                                          </p:spTgt>
                                        </p:tgtEl>
                                        <p:attrNameLst>
                                          <p:attrName>ppt_w</p:attrName>
                                        </p:attrNameLst>
                                      </p:cBhvr>
                                      <p:tavLst>
                                        <p:tav tm="0" fmla="#ppt_w*sin(2.5*pi*$)">
                                          <p:val>
                                            <p:fltVal val="0"/>
                                          </p:val>
                                        </p:tav>
                                        <p:tav tm="100000">
                                          <p:val>
                                            <p:fltVal val="1"/>
                                          </p:val>
                                        </p:tav>
                                      </p:tavLst>
                                    </p:anim>
                                    <p:anim calcmode="lin" valueType="num">
                                      <p:cBhvr>
                                        <p:cTn id="38" dur="1000" fill="hold"/>
                                        <p:tgtEl>
                                          <p:spTgt spid="3">
                                            <p:txEl>
                                              <p:pRg st="4" end="4"/>
                                            </p:txEl>
                                          </p:spTgt>
                                        </p:tgtEl>
                                        <p:attrNameLst>
                                          <p:attrName>ppt_h</p:attrName>
                                        </p:attrNameLst>
                                      </p:cBhvr>
                                      <p:tavLst>
                                        <p:tav tm="0">
                                          <p:val>
                                            <p:strVal val="#ppt_h"/>
                                          </p:val>
                                        </p:tav>
                                        <p:tav tm="100000">
                                          <p:val>
                                            <p:strVal val="#ppt_h"/>
                                          </p:val>
                                        </p:tav>
                                      </p:tavLst>
                                    </p:anim>
                                  </p:childTnLst>
                                </p:cTn>
                              </p:par>
                            </p:childTnLst>
                          </p:cTn>
                        </p:par>
                        <p:par>
                          <p:cTn id="39" fill="hold">
                            <p:stCondLst>
                              <p:cond delay="5000"/>
                            </p:stCondLst>
                            <p:childTnLst>
                              <p:par>
                                <p:cTn id="40" presetID="45" presetClass="entr" presetSubtype="0" fill="hold" grpId="0" nodeType="after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ppt_w</p:attrName>
                                        </p:attrNameLst>
                                      </p:cBhvr>
                                      <p:tavLst>
                                        <p:tav tm="0" fmla="#ppt_w*sin(2.5*pi*$)">
                                          <p:val>
                                            <p:fltVal val="0"/>
                                          </p:val>
                                        </p:tav>
                                        <p:tav tm="100000">
                                          <p:val>
                                            <p:fltVal val="1"/>
                                          </p:val>
                                        </p:tav>
                                      </p:tavLst>
                                    </p:anim>
                                    <p:anim calcmode="lin" valueType="num">
                                      <p:cBhvr>
                                        <p:cTn id="44" dur="1000" fill="hold"/>
                                        <p:tgtEl>
                                          <p:spTgt spid="3">
                                            <p:txEl>
                                              <p:pRg st="5" end="5"/>
                                            </p:txEl>
                                          </p:spTgt>
                                        </p:tgtEl>
                                        <p:attrNameLst>
                                          <p:attrName>ppt_h</p:attrName>
                                        </p:attrNameLst>
                                      </p:cBhvr>
                                      <p:tavLst>
                                        <p:tav tm="0">
                                          <p:val>
                                            <p:strVal val="#ppt_h"/>
                                          </p:val>
                                        </p:tav>
                                        <p:tav tm="100000">
                                          <p:val>
                                            <p:strVal val="#ppt_h"/>
                                          </p:val>
                                        </p:tav>
                                      </p:tavLst>
                                    </p:anim>
                                  </p:childTnLst>
                                </p:cTn>
                              </p:par>
                            </p:childTnLst>
                          </p:cTn>
                        </p:par>
                        <p:par>
                          <p:cTn id="45" fill="hold">
                            <p:stCondLst>
                              <p:cond delay="6000"/>
                            </p:stCondLst>
                            <p:childTnLst>
                              <p:par>
                                <p:cTn id="46" presetID="45" presetClass="entr" presetSubtype="0" fill="hold" grpId="0" nodeType="after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animEffect transition="in" filter="fade">
                                      <p:cBhvr>
                                        <p:cTn id="48" dur="1000"/>
                                        <p:tgtEl>
                                          <p:spTgt spid="3">
                                            <p:txEl>
                                              <p:pRg st="6" end="6"/>
                                            </p:txEl>
                                          </p:spTgt>
                                        </p:tgtEl>
                                      </p:cBhvr>
                                    </p:animEffect>
                                    <p:anim calcmode="lin" valueType="num">
                                      <p:cBhvr>
                                        <p:cTn id="49" dur="1000" fill="hold"/>
                                        <p:tgtEl>
                                          <p:spTgt spid="3">
                                            <p:txEl>
                                              <p:pRg st="6" end="6"/>
                                            </p:txEl>
                                          </p:spTgt>
                                        </p:tgtEl>
                                        <p:attrNameLst>
                                          <p:attrName>ppt_w</p:attrName>
                                        </p:attrNameLst>
                                      </p:cBhvr>
                                      <p:tavLst>
                                        <p:tav tm="0" fmla="#ppt_w*sin(2.5*pi*$)">
                                          <p:val>
                                            <p:fltVal val="0"/>
                                          </p:val>
                                        </p:tav>
                                        <p:tav tm="100000">
                                          <p:val>
                                            <p:fltVal val="1"/>
                                          </p:val>
                                        </p:tav>
                                      </p:tavLst>
                                    </p:anim>
                                    <p:anim calcmode="lin" valueType="num">
                                      <p:cBhvr>
                                        <p:cTn id="50" dur="1000" fill="hold"/>
                                        <p:tgtEl>
                                          <p:spTgt spid="3">
                                            <p:txEl>
                                              <p:pRg st="6" end="6"/>
                                            </p:txEl>
                                          </p:spTgt>
                                        </p:tgtEl>
                                        <p:attrNameLst>
                                          <p:attrName>ppt_h</p:attrName>
                                        </p:attrNameLst>
                                      </p:cBhvr>
                                      <p:tavLst>
                                        <p:tav tm="0">
                                          <p:val>
                                            <p:strVal val="#ppt_h"/>
                                          </p:val>
                                        </p:tav>
                                        <p:tav tm="100000">
                                          <p:val>
                                            <p:strVal val="#ppt_h"/>
                                          </p:val>
                                        </p:tav>
                                      </p:tavLst>
                                    </p:anim>
                                  </p:childTnLst>
                                </p:cTn>
                              </p:par>
                            </p:childTnLst>
                          </p:cTn>
                        </p:par>
                        <p:par>
                          <p:cTn id="51" fill="hold">
                            <p:stCondLst>
                              <p:cond delay="7000"/>
                            </p:stCondLst>
                            <p:childTnLst>
                              <p:par>
                                <p:cTn id="52" presetID="45" presetClass="entr" presetSubtype="0" fill="hold" grpId="0" nodeType="afterEffect">
                                  <p:stCondLst>
                                    <p:cond delay="0"/>
                                  </p:stCondLst>
                                  <p:childTnLst>
                                    <p:set>
                                      <p:cBhvr>
                                        <p:cTn id="53" dur="1" fill="hold">
                                          <p:stCondLst>
                                            <p:cond delay="0"/>
                                          </p:stCondLst>
                                        </p:cTn>
                                        <p:tgtEl>
                                          <p:spTgt spid="3">
                                            <p:txEl>
                                              <p:pRg st="7" end="7"/>
                                            </p:txEl>
                                          </p:spTgt>
                                        </p:tgtEl>
                                        <p:attrNameLst>
                                          <p:attrName>style.visibility</p:attrName>
                                        </p:attrNameLst>
                                      </p:cBhvr>
                                      <p:to>
                                        <p:strVal val="visible"/>
                                      </p:to>
                                    </p:set>
                                    <p:animEffect transition="in" filter="fade">
                                      <p:cBhvr>
                                        <p:cTn id="54" dur="1000"/>
                                        <p:tgtEl>
                                          <p:spTgt spid="3">
                                            <p:txEl>
                                              <p:pRg st="7" end="7"/>
                                            </p:txEl>
                                          </p:spTgt>
                                        </p:tgtEl>
                                      </p:cBhvr>
                                    </p:animEffect>
                                    <p:anim calcmode="lin" valueType="num">
                                      <p:cBhvr>
                                        <p:cTn id="55" dur="1000" fill="hold"/>
                                        <p:tgtEl>
                                          <p:spTgt spid="3">
                                            <p:txEl>
                                              <p:pRg st="7" end="7"/>
                                            </p:txEl>
                                          </p:spTgt>
                                        </p:tgtEl>
                                        <p:attrNameLst>
                                          <p:attrName>ppt_w</p:attrName>
                                        </p:attrNameLst>
                                      </p:cBhvr>
                                      <p:tavLst>
                                        <p:tav tm="0" fmla="#ppt_w*sin(2.5*pi*$)">
                                          <p:val>
                                            <p:fltVal val="0"/>
                                          </p:val>
                                        </p:tav>
                                        <p:tav tm="100000">
                                          <p:val>
                                            <p:fltVal val="1"/>
                                          </p:val>
                                        </p:tav>
                                      </p:tavLst>
                                    </p:anim>
                                    <p:anim calcmode="lin" valueType="num">
                                      <p:cBhvr>
                                        <p:cTn id="56" dur="1000" fill="hold"/>
                                        <p:tgtEl>
                                          <p:spTgt spid="3">
                                            <p:txEl>
                                              <p:pRg st="7" end="7"/>
                                            </p:txEl>
                                          </p:spTgt>
                                        </p:tgtEl>
                                        <p:attrNameLst>
                                          <p:attrName>ppt_h</p:attrName>
                                        </p:attrNameLst>
                                      </p:cBhvr>
                                      <p:tavLst>
                                        <p:tav tm="0">
                                          <p:val>
                                            <p:strVal val="#ppt_h"/>
                                          </p:val>
                                        </p:tav>
                                        <p:tav tm="100000">
                                          <p:val>
                                            <p:strVal val="#ppt_h"/>
                                          </p:val>
                                        </p:tav>
                                      </p:tavLst>
                                    </p:anim>
                                  </p:childTnLst>
                                </p:cTn>
                              </p:par>
                            </p:childTnLst>
                          </p:cTn>
                        </p:par>
                        <p:par>
                          <p:cTn id="57" fill="hold">
                            <p:stCondLst>
                              <p:cond delay="8000"/>
                            </p:stCondLst>
                            <p:childTnLst>
                              <p:par>
                                <p:cTn id="58" presetID="45" presetClass="entr" presetSubtype="0" fill="hold" grpId="0" nodeType="afterEffect">
                                  <p:stCondLst>
                                    <p:cond delay="0"/>
                                  </p:stCondLst>
                                  <p:childTnLst>
                                    <p:set>
                                      <p:cBhvr>
                                        <p:cTn id="59" dur="1" fill="hold">
                                          <p:stCondLst>
                                            <p:cond delay="0"/>
                                          </p:stCondLst>
                                        </p:cTn>
                                        <p:tgtEl>
                                          <p:spTgt spid="3">
                                            <p:txEl>
                                              <p:pRg st="8" end="8"/>
                                            </p:txEl>
                                          </p:spTgt>
                                        </p:tgtEl>
                                        <p:attrNameLst>
                                          <p:attrName>style.visibility</p:attrName>
                                        </p:attrNameLst>
                                      </p:cBhvr>
                                      <p:to>
                                        <p:strVal val="visible"/>
                                      </p:to>
                                    </p:set>
                                    <p:animEffect transition="in" filter="fade">
                                      <p:cBhvr>
                                        <p:cTn id="60" dur="1000"/>
                                        <p:tgtEl>
                                          <p:spTgt spid="3">
                                            <p:txEl>
                                              <p:pRg st="8" end="8"/>
                                            </p:txEl>
                                          </p:spTgt>
                                        </p:tgtEl>
                                      </p:cBhvr>
                                    </p:animEffect>
                                    <p:anim calcmode="lin" valueType="num">
                                      <p:cBhvr>
                                        <p:cTn id="61" dur="1000" fill="hold"/>
                                        <p:tgtEl>
                                          <p:spTgt spid="3">
                                            <p:txEl>
                                              <p:pRg st="8" end="8"/>
                                            </p:txEl>
                                          </p:spTgt>
                                        </p:tgtEl>
                                        <p:attrNameLst>
                                          <p:attrName>ppt_w</p:attrName>
                                        </p:attrNameLst>
                                      </p:cBhvr>
                                      <p:tavLst>
                                        <p:tav tm="0" fmla="#ppt_w*sin(2.5*pi*$)">
                                          <p:val>
                                            <p:fltVal val="0"/>
                                          </p:val>
                                        </p:tav>
                                        <p:tav tm="100000">
                                          <p:val>
                                            <p:fltVal val="1"/>
                                          </p:val>
                                        </p:tav>
                                      </p:tavLst>
                                    </p:anim>
                                    <p:anim calcmode="lin" valueType="num">
                                      <p:cBhvr>
                                        <p:cTn id="62" dur="1000" fill="hold"/>
                                        <p:tgtEl>
                                          <p:spTgt spid="3">
                                            <p:txEl>
                                              <p:pRg st="8" end="8"/>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345727"/>
            <a:ext cx="6381750" cy="788666"/>
          </a:xfrm>
          <a:solidFill>
            <a:schemeClr val="bg1">
              <a:alpha val="90000"/>
            </a:schemeClr>
          </a:solidFill>
        </p:spPr>
        <p:txBody>
          <a:bodyPr/>
          <a:lstStyle/>
          <a:p>
            <a:pPr algn="ct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What Do You Fear?</a:t>
            </a:r>
            <a:endParaRPr lang="en-US" b="1" dirty="0"/>
          </a:p>
        </p:txBody>
      </p:sp>
      <p:sp>
        <p:nvSpPr>
          <p:cNvPr id="3" name="Content Placeholder 2"/>
          <p:cNvSpPr>
            <a:spLocks noGrp="1"/>
          </p:cNvSpPr>
          <p:nvPr>
            <p:ph idx="1"/>
          </p:nvPr>
        </p:nvSpPr>
        <p:spPr>
          <a:xfrm>
            <a:off x="24147" y="1381259"/>
            <a:ext cx="8867105" cy="4095482"/>
          </a:xfrm>
          <a:solidFill>
            <a:schemeClr val="bg1">
              <a:alpha val="90000"/>
            </a:schemeClr>
          </a:solidFill>
        </p:spPr>
        <p:txBody>
          <a:bodyPr/>
          <a:lstStyle/>
          <a:p>
            <a:pPr algn="ctr"/>
            <a:r>
              <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In a World of Fear, God Speaks: </a:t>
            </a:r>
            <a:endPar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marL="0" indent="0" algn="ctr">
              <a:buNone/>
            </a:pPr>
            <a:r>
              <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a:t>
            </a:r>
            <a:r>
              <a:rPr lang="en-US" sz="28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“Fear not; only believe!" </a:t>
            </a:r>
            <a:endParaRPr lang="en-US" sz="28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marL="0" indent="0" algn="ctr">
              <a:buNone/>
            </a:pPr>
            <a:endParaRPr lang="en-US" sz="28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marL="0" indent="0" algn="ctr">
              <a:buNone/>
            </a:pPr>
            <a:r>
              <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This was Christ's Message to Jairus</a:t>
            </a:r>
            <a:r>
              <a:rPr lang="en-US" sz="28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a:t>
            </a:r>
            <a:endParaRPr lang="en-US" sz="28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marL="0" indent="0" algn="ctr">
              <a:buNone/>
            </a:pPr>
            <a:r>
              <a:rPr lang="en-US" sz="28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a:t>
            </a:r>
            <a:r>
              <a:rPr lang="en-US" sz="28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"Fear not; only believe!” </a:t>
            </a:r>
            <a:r>
              <a:rPr lang="en-US" sz="28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a:t>
            </a:r>
            <a:r>
              <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Luke 8:50</a:t>
            </a:r>
            <a:endPar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marL="0" indent="0" algn="ctr">
              <a:buNone/>
            </a:pPr>
            <a:endParaRPr lang="en-US" sz="28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algn="ctr"/>
            <a:r>
              <a:rPr lang="en-US" sz="28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It's been said that…</a:t>
            </a:r>
            <a:endParaRPr lang="en-US" sz="28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marL="0" indent="0" algn="ctr">
              <a:buNone/>
            </a:pPr>
            <a:r>
              <a:rPr lang="en-US" sz="28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“Fear Is The Distance Between A Man And God</a:t>
            </a:r>
            <a:r>
              <a:rPr lang="en-US" sz="2800" b="1" i="1" dirty="0">
                <a:effectLst>
                  <a:outerShdw blurRad="38100" dist="38100" dir="2700000" algn="tl">
                    <a:srgbClr val="000000">
                      <a:alpha val="43137"/>
                    </a:srgbClr>
                  </a:outerShdw>
                </a:effectLst>
              </a:rPr>
              <a:t>”</a:t>
            </a:r>
            <a:endParaRPr lang="en-US" sz="2800" b="1" i="1" dirty="0">
              <a:effectLst>
                <a:outerShdw blurRad="38100" dist="38100" dir="2700000" algn="tl">
                  <a:srgbClr val="000000">
                    <a:alpha val="43137"/>
                  </a:srgbClr>
                </a:outerShdw>
              </a:effectLst>
            </a:endParaRPr>
          </a:p>
          <a:p>
            <a:pPr marL="0" indent="0">
              <a:buNone/>
            </a:pPr>
            <a:r>
              <a:rPr lang="en-US" sz="2400" b="1" i="1" dirty="0">
                <a:effectLst>
                  <a:outerShdw blurRad="38100" dist="38100" dir="2700000" algn="tl">
                    <a:srgbClr val="000000">
                      <a:alpha val="43137"/>
                    </a:srgbClr>
                  </a:outerShdw>
                </a:effectLst>
              </a:rPr>
              <a:t> </a:t>
            </a:r>
            <a:endParaRPr lang="en-US" sz="2400" b="1" i="1" dirty="0">
              <a:effectLst>
                <a:outerShdw blurRad="38100" dist="38100" dir="2700000" algn="tl">
                  <a:srgbClr val="000000">
                    <a:alpha val="43137"/>
                  </a:srgbClr>
                </a:outerShdw>
              </a:effectLst>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4366" b="24509"/>
          <a:stretch>
            <a:fillRect/>
          </a:stretch>
        </p:blipFill>
        <p:spPr>
          <a:xfrm>
            <a:off x="1600200" y="5918648"/>
            <a:ext cx="5715000" cy="735496"/>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37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500"/>
                                        <p:tgtEl>
                                          <p:spTgt spid="3">
                                            <p:bg/>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500"/>
                                        <p:tgtEl>
                                          <p:spTgt spid="3">
                                            <p:txEl>
                                              <p:pRg st="0" end="0"/>
                                            </p:txEl>
                                          </p:spTgt>
                                        </p:tgtEl>
                                      </p:cBhvr>
                                    </p:animEffect>
                                  </p:childTnLst>
                                </p:cTn>
                              </p:par>
                            </p:childTnLst>
                          </p:cTn>
                        </p:par>
                        <p:par>
                          <p:cTn id="11" fill="hold">
                            <p:stCondLst>
                              <p:cond delay="500"/>
                            </p:stCondLst>
                            <p:childTnLst>
                              <p:par>
                                <p:cTn id="12" presetID="16" presetClass="entr" presetSubtype="37"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barn(outVertical)">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barn(inVertical)">
                                      <p:cBhvr>
                                        <p:cTn id="19" dur="500"/>
                                        <p:tgtEl>
                                          <p:spTgt spid="3">
                                            <p:txEl>
                                              <p:pRg st="3" end="3"/>
                                            </p:txEl>
                                          </p:spTgt>
                                        </p:tgtEl>
                                      </p:cBhvr>
                                    </p:animEffect>
                                  </p:childTnLst>
                                </p:cTn>
                              </p:par>
                            </p:childTnLst>
                          </p:cTn>
                        </p:par>
                        <p:par>
                          <p:cTn id="20" fill="hold">
                            <p:stCondLst>
                              <p:cond delay="500"/>
                            </p:stCondLst>
                            <p:childTnLst>
                              <p:par>
                                <p:cTn id="21" presetID="16" presetClass="entr" presetSubtype="37"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barn(outVertical)">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barn(inVertical)">
                                      <p:cBhvr>
                                        <p:cTn id="28" dur="500"/>
                                        <p:tgtEl>
                                          <p:spTgt spid="3">
                                            <p:txEl>
                                              <p:pRg st="6" end="6"/>
                                            </p:txEl>
                                          </p:spTgt>
                                        </p:tgtEl>
                                      </p:cBhvr>
                                    </p:animEffect>
                                  </p:childTnLst>
                                </p:cTn>
                              </p:par>
                            </p:childTnLst>
                          </p:cTn>
                        </p:par>
                        <p:par>
                          <p:cTn id="29" fill="hold">
                            <p:stCondLst>
                              <p:cond delay="500"/>
                            </p:stCondLst>
                            <p:childTnLst>
                              <p:par>
                                <p:cTn id="30" presetID="16" presetClass="entr" presetSubtype="37" fill="hold" grpId="0" nodeType="after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barn(outVertical)">
                                      <p:cBhvr>
                                        <p:cTn id="32" dur="500"/>
                                        <p:tgtEl>
                                          <p:spTgt spid="3">
                                            <p:txEl>
                                              <p:pRg st="7" end="7"/>
                                            </p:txEl>
                                          </p:spTgt>
                                        </p:tgtEl>
                                      </p:cBhvr>
                                    </p:animEffect>
                                  </p:childTnLst>
                                </p:cTn>
                              </p:par>
                            </p:childTnLst>
                          </p:cTn>
                        </p:par>
                        <p:par>
                          <p:cTn id="33" fill="hold">
                            <p:stCondLst>
                              <p:cond delay="1000"/>
                            </p:stCondLst>
                            <p:childTnLst>
                              <p:par>
                                <p:cTn id="34" presetID="16" presetClass="entr" presetSubtype="37" fill="hold" grpId="0" nodeType="after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barn(outVertical)">
                                      <p:cBhvr>
                                        <p:cTn id="36"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0"/>
            <a:ext cx="3657600" cy="762000"/>
          </a:xfrm>
          <a:solidFill>
            <a:schemeClr val="bg2">
              <a:alpha val="80000"/>
            </a:schemeClr>
          </a:solidFill>
        </p:spPr>
        <p:txBody>
          <a:bodyPr/>
          <a:lstStyle/>
          <a:p>
            <a:pPr eaLnBrk="1" hangingPunct="1">
              <a:defRPr/>
            </a:pPr>
            <a:r>
              <a:rPr lang="en-US" sz="4800" b="1" dirty="0">
                <a:solidFill>
                  <a:schemeClr val="tx1"/>
                </a:solidFill>
                <a:effectLst>
                  <a:outerShdw blurRad="38100" dist="38100" dir="2700000" algn="tl">
                    <a:srgbClr val="000000">
                      <a:alpha val="43137"/>
                    </a:srgbClr>
                  </a:outerShdw>
                </a:effectLst>
              </a:rPr>
              <a:t>Door #1- Fear </a:t>
            </a:r>
            <a:endParaRPr lang="en-US" sz="4800" b="1" dirty="0">
              <a:solidFill>
                <a:schemeClr val="tx1"/>
              </a:solidFill>
              <a:effectLst>
                <a:outerShdw blurRad="38100" dist="38100" dir="2700000" algn="tl">
                  <a:srgbClr val="000000">
                    <a:alpha val="43137"/>
                  </a:srgbClr>
                </a:outerShdw>
              </a:effectLst>
            </a:endParaRPr>
          </a:p>
        </p:txBody>
      </p:sp>
      <p:sp>
        <p:nvSpPr>
          <p:cNvPr id="6147" name="Rectangle 3"/>
          <p:cNvSpPr>
            <a:spLocks noGrp="1" noChangeArrowheads="1"/>
          </p:cNvSpPr>
          <p:nvPr>
            <p:ph idx="1"/>
          </p:nvPr>
        </p:nvSpPr>
        <p:spPr>
          <a:xfrm>
            <a:off x="2286000" y="1371600"/>
            <a:ext cx="6172200" cy="4343400"/>
          </a:xfrm>
          <a:solidFill>
            <a:schemeClr val="bg2">
              <a:alpha val="90000"/>
            </a:schemeClr>
          </a:solidFill>
        </p:spPr>
        <p:txBody>
          <a:bodyPr/>
          <a:lstStyle/>
          <a:p>
            <a:pPr algn="ctr" eaLnBrk="1" hangingPunct="1">
              <a:lnSpc>
                <a:spcPct val="90000"/>
              </a:lnSpc>
              <a:spcBef>
                <a:spcPts val="0"/>
              </a:spcBef>
              <a:spcAft>
                <a:spcPts val="0"/>
              </a:spcAft>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Most Common Commandment</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1" algn="ctr" eaLnBrk="1" hangingPunct="1">
              <a:lnSpc>
                <a:spcPct val="90000"/>
              </a:lnSpc>
              <a:spcBef>
                <a:spcPts val="0"/>
              </a:spcBef>
              <a:spcAft>
                <a:spcPts val="1200"/>
              </a:spcAft>
              <a:buClrTx/>
              <a:buSzPct val="99000"/>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365 times</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lgn="ctr" eaLnBrk="1" hangingPunct="1">
              <a:spcBef>
                <a:spcPts val="0"/>
              </a:spcBef>
              <a:spcAft>
                <a:spcPts val="0"/>
              </a:spcAft>
              <a:buFont typeface="Wingdings" panose="05000000000000000000" pitchFamily="2" charset="2"/>
              <a:buChar char="q"/>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Rational Fear</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1" algn="ctr" eaLnBrk="1" hangingPunct="1">
              <a:spcBef>
                <a:spcPts val="0"/>
              </a:spcBef>
              <a:spcAft>
                <a:spcPts val="600"/>
              </a:spcAft>
              <a:buClrTx/>
              <a:buSzPct val="99000"/>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Protects</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1" algn="ctr" eaLnBrk="1" hangingPunct="1">
              <a:spcBef>
                <a:spcPts val="0"/>
              </a:spcBef>
              <a:spcAft>
                <a:spcPts val="1200"/>
              </a:spcAft>
              <a:buClrTx/>
              <a:buSzPct val="99000"/>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Prioritizes</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lgn="ctr" eaLnBrk="1" hangingPunct="1">
              <a:spcBef>
                <a:spcPts val="0"/>
              </a:spcBef>
              <a:spcAft>
                <a:spcPts val="0"/>
              </a:spcAft>
              <a:buFont typeface="Wingdings" panose="05000000000000000000" pitchFamily="2" charset="2"/>
              <a:buChar char="q"/>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Irrational Fear</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1" algn="ctr" eaLnBrk="1" hangingPunct="1">
              <a:spcBef>
                <a:spcPts val="0"/>
              </a:spcBef>
              <a:spcAft>
                <a:spcPts val="0"/>
              </a:spcAft>
              <a:buClrTx/>
              <a:buSzPct val="99000"/>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Paralyzes</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1" algn="ctr" eaLnBrk="1" hangingPunct="1">
              <a:spcBef>
                <a:spcPts val="0"/>
              </a:spcBef>
              <a:spcAft>
                <a:spcPts val="0"/>
              </a:spcAft>
              <a:buClrTx/>
              <a:buSzPct val="99000"/>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Prevents</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p:txBody>
      </p:sp>
    </p:spTree>
  </p:cSld>
  <p:clrMapOvr>
    <a:masterClrMapping/>
  </p:clrMapOvr>
  <mc:AlternateContent xmlns:mc="http://schemas.openxmlformats.org/markup-compatibility/2006">
    <mc:Choice xmlns:p14="http://schemas.microsoft.com/office/powerpoint/2010/main" Requires="p14">
      <p:transition spd="slow" p14:dur="275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childTnLst>
                          </p:cTn>
                        </p:par>
                        <p:par>
                          <p:cTn id="7" fill="hold">
                            <p:stCondLst>
                              <p:cond delay="0"/>
                            </p:stCondLst>
                            <p:childTnLst>
                              <p:par>
                                <p:cTn id="8" presetID="30" presetClass="entr" presetSubtype="0" fill="hold" nodeType="afterEffect">
                                  <p:stCondLst>
                                    <p:cond delay="0"/>
                                  </p:stCondLst>
                                  <p:childTnLst>
                                    <p:set>
                                      <p:cBhvr>
                                        <p:cTn id="9" dur="1" fill="hold">
                                          <p:stCondLst>
                                            <p:cond delay="0"/>
                                          </p:stCondLst>
                                        </p:cTn>
                                        <p:tgtEl>
                                          <p:spTgt spid="6147">
                                            <p:bg/>
                                          </p:spTgt>
                                        </p:tgtEl>
                                        <p:attrNameLst>
                                          <p:attrName>style.visibility</p:attrName>
                                        </p:attrNameLst>
                                      </p:cBhvr>
                                      <p:to>
                                        <p:strVal val="visible"/>
                                      </p:to>
                                    </p:set>
                                    <p:animEffect transition="in" filter="fade">
                                      <p:cBhvr>
                                        <p:cTn id="10" dur="800" decel="100000"/>
                                        <p:tgtEl>
                                          <p:spTgt spid="6147">
                                            <p:bg/>
                                          </p:spTgt>
                                        </p:tgtEl>
                                      </p:cBhvr>
                                    </p:animEffect>
                                    <p:anim calcmode="lin" valueType="num">
                                      <p:cBhvr>
                                        <p:cTn id="11" dur="800" decel="100000" fill="hold"/>
                                        <p:tgtEl>
                                          <p:spTgt spid="6147">
                                            <p:bg/>
                                          </p:spTgt>
                                        </p:tgtEl>
                                        <p:attrNameLst>
                                          <p:attrName>style.rotation</p:attrName>
                                        </p:attrNameLst>
                                      </p:cBhvr>
                                      <p:tavLst>
                                        <p:tav tm="0">
                                          <p:val>
                                            <p:fltVal val="-90"/>
                                          </p:val>
                                        </p:tav>
                                        <p:tav tm="100000">
                                          <p:val>
                                            <p:fltVal val="0"/>
                                          </p:val>
                                        </p:tav>
                                      </p:tavLst>
                                    </p:anim>
                                    <p:anim calcmode="lin" valueType="num">
                                      <p:cBhvr>
                                        <p:cTn id="12" dur="800" decel="100000" fill="hold"/>
                                        <p:tgtEl>
                                          <p:spTgt spid="6147">
                                            <p:bg/>
                                          </p:spTgt>
                                        </p:tgtEl>
                                        <p:attrNameLst>
                                          <p:attrName>ppt_x</p:attrName>
                                        </p:attrNameLst>
                                      </p:cBhvr>
                                      <p:tavLst>
                                        <p:tav tm="0">
                                          <p:val>
                                            <p:strVal val="#ppt_x+0.4"/>
                                          </p:val>
                                        </p:tav>
                                        <p:tav tm="100000">
                                          <p:val>
                                            <p:strVal val="#ppt_x-0.05"/>
                                          </p:val>
                                        </p:tav>
                                      </p:tavLst>
                                    </p:anim>
                                    <p:anim calcmode="lin" valueType="num">
                                      <p:cBhvr>
                                        <p:cTn id="13" dur="800" decel="100000" fill="hold"/>
                                        <p:tgtEl>
                                          <p:spTgt spid="6147">
                                            <p:bg/>
                                          </p:spTgt>
                                        </p:tgtEl>
                                        <p:attrNameLst>
                                          <p:attrName>ppt_y</p:attrName>
                                        </p:attrNameLst>
                                      </p:cBhvr>
                                      <p:tavLst>
                                        <p:tav tm="0">
                                          <p:val>
                                            <p:strVal val="#ppt_y-0.4"/>
                                          </p:val>
                                        </p:tav>
                                        <p:tav tm="100000">
                                          <p:val>
                                            <p:strVal val="#ppt_y+0.1"/>
                                          </p:val>
                                        </p:tav>
                                      </p:tavLst>
                                    </p:anim>
                                    <p:anim calcmode="lin" valueType="num">
                                      <p:cBhvr>
                                        <p:cTn id="14" dur="200" accel="100000" fill="hold">
                                          <p:stCondLst>
                                            <p:cond delay="800"/>
                                          </p:stCondLst>
                                        </p:cTn>
                                        <p:tgtEl>
                                          <p:spTgt spid="6147">
                                            <p:bg/>
                                          </p:spTgt>
                                        </p:tgtEl>
                                        <p:attrNameLst>
                                          <p:attrName>ppt_x</p:attrName>
                                        </p:attrNameLst>
                                      </p:cBhvr>
                                      <p:tavLst>
                                        <p:tav tm="0">
                                          <p:val>
                                            <p:strVal val="#ppt_x-0.05"/>
                                          </p:val>
                                        </p:tav>
                                        <p:tav tm="100000">
                                          <p:val>
                                            <p:strVal val="#ppt_x"/>
                                          </p:val>
                                        </p:tav>
                                      </p:tavLst>
                                    </p:anim>
                                    <p:anim calcmode="lin" valueType="num">
                                      <p:cBhvr>
                                        <p:cTn id="15" dur="200" accel="100000" fill="hold">
                                          <p:stCondLst>
                                            <p:cond delay="800"/>
                                          </p:stCondLst>
                                        </p:cTn>
                                        <p:tgtEl>
                                          <p:spTgt spid="6147">
                                            <p:bg/>
                                          </p:spTgt>
                                        </p:tgtEl>
                                        <p:attrNameLst>
                                          <p:attrName>ppt_y</p:attrName>
                                        </p:attrNameLst>
                                      </p:cBhvr>
                                      <p:tavLst>
                                        <p:tav tm="0">
                                          <p:val>
                                            <p:strVal val="#ppt_y+0.1"/>
                                          </p:val>
                                        </p:tav>
                                        <p:tav tm="100000">
                                          <p:val>
                                            <p:strVal val="#ppt_y"/>
                                          </p:val>
                                        </p:tav>
                                      </p:tavLst>
                                    </p:anim>
                                  </p:childTnLst>
                                </p:cTn>
                              </p:par>
                              <p:par>
                                <p:cTn id="16" presetID="1" presetClass="entr" presetSubtype="0" fill="hold" nodeType="withEffect">
                                  <p:stCondLst>
                                    <p:cond delay="0"/>
                                  </p:stCondLst>
                                  <p:childTnLst>
                                    <p:set>
                                      <p:cBhvr>
                                        <p:cTn id="17" dur="1" fill="hold">
                                          <p:stCondLst>
                                            <p:cond delay="0"/>
                                          </p:stCondLst>
                                        </p:cTn>
                                        <p:tgtEl>
                                          <p:spTgt spid="6147">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6147">
                                            <p:txEl>
                                              <p:pRg st="1" end="1"/>
                                            </p:txEl>
                                          </p:spTgt>
                                        </p:tgtEl>
                                        <p:attrNameLst>
                                          <p:attrName>style.visibility</p:attrName>
                                        </p:attrNameLst>
                                      </p:cBhvr>
                                      <p:to>
                                        <p:strVal val="visible"/>
                                      </p:to>
                                    </p:set>
                                    <p:anim calcmode="lin" valueType="num">
                                      <p:cBhvr additive="base">
                                        <p:cTn id="22" dur="500" fill="hold"/>
                                        <p:tgtEl>
                                          <p:spTgt spid="6147">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61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6147">
                                            <p:txEl>
                                              <p:pRg st="2" end="2"/>
                                            </p:txEl>
                                          </p:spTgt>
                                        </p:tgtEl>
                                        <p:attrNameLst>
                                          <p:attrName>style.visibility</p:attrName>
                                        </p:attrNameLst>
                                      </p:cBhvr>
                                      <p:to>
                                        <p:strVal val="visible"/>
                                      </p:to>
                                    </p:set>
                                    <p:anim calcmode="lin" valueType="num">
                                      <p:cBhvr additive="base">
                                        <p:cTn id="28" dur="500" fill="hold"/>
                                        <p:tgtEl>
                                          <p:spTgt spid="6147">
                                            <p:txEl>
                                              <p:pRg st="2" end="2"/>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61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6147">
                                            <p:txEl>
                                              <p:pRg st="3" end="3"/>
                                            </p:txEl>
                                          </p:spTgt>
                                        </p:tgtEl>
                                        <p:attrNameLst>
                                          <p:attrName>style.visibility</p:attrName>
                                        </p:attrNameLst>
                                      </p:cBhvr>
                                      <p:to>
                                        <p:strVal val="visible"/>
                                      </p:to>
                                    </p:set>
                                    <p:anim calcmode="lin" valueType="num">
                                      <p:cBhvr additive="base">
                                        <p:cTn id="34" dur="500" fill="hold"/>
                                        <p:tgtEl>
                                          <p:spTgt spid="6147">
                                            <p:txEl>
                                              <p:pRg st="3" end="3"/>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614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6147">
                                            <p:txEl>
                                              <p:pRg st="4" end="4"/>
                                            </p:txEl>
                                          </p:spTgt>
                                        </p:tgtEl>
                                        <p:attrNameLst>
                                          <p:attrName>style.visibility</p:attrName>
                                        </p:attrNameLst>
                                      </p:cBhvr>
                                      <p:to>
                                        <p:strVal val="visible"/>
                                      </p:to>
                                    </p:set>
                                    <p:anim calcmode="lin" valueType="num">
                                      <p:cBhvr additive="base">
                                        <p:cTn id="40" dur="500" fill="hold"/>
                                        <p:tgtEl>
                                          <p:spTgt spid="6147">
                                            <p:txEl>
                                              <p:pRg st="4" end="4"/>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614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6147">
                                            <p:txEl>
                                              <p:pRg st="5" end="5"/>
                                            </p:txEl>
                                          </p:spTgt>
                                        </p:tgtEl>
                                        <p:attrNameLst>
                                          <p:attrName>style.visibility</p:attrName>
                                        </p:attrNameLst>
                                      </p:cBhvr>
                                      <p:to>
                                        <p:strVal val="visible"/>
                                      </p:to>
                                    </p:set>
                                    <p:anim calcmode="lin" valueType="num">
                                      <p:cBhvr additive="base">
                                        <p:cTn id="46" dur="500" fill="hold"/>
                                        <p:tgtEl>
                                          <p:spTgt spid="6147">
                                            <p:txEl>
                                              <p:pRg st="5" end="5"/>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614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6147">
                                            <p:txEl>
                                              <p:pRg st="6" end="6"/>
                                            </p:txEl>
                                          </p:spTgt>
                                        </p:tgtEl>
                                        <p:attrNameLst>
                                          <p:attrName>style.visibility</p:attrName>
                                        </p:attrNameLst>
                                      </p:cBhvr>
                                      <p:to>
                                        <p:strVal val="visible"/>
                                      </p:to>
                                    </p:set>
                                    <p:anim calcmode="lin" valueType="num">
                                      <p:cBhvr additive="base">
                                        <p:cTn id="52" dur="500" fill="hold"/>
                                        <p:tgtEl>
                                          <p:spTgt spid="6147">
                                            <p:txEl>
                                              <p:pRg st="6" end="6"/>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614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6147">
                                            <p:txEl>
                                              <p:pRg st="7" end="7"/>
                                            </p:txEl>
                                          </p:spTgt>
                                        </p:tgtEl>
                                        <p:attrNameLst>
                                          <p:attrName>style.visibility</p:attrName>
                                        </p:attrNameLst>
                                      </p:cBhvr>
                                      <p:to>
                                        <p:strVal val="visible"/>
                                      </p:to>
                                    </p:set>
                                    <p:anim calcmode="lin" valueType="num">
                                      <p:cBhvr additive="base">
                                        <p:cTn id="58" dur="500" fill="hold"/>
                                        <p:tgtEl>
                                          <p:spTgt spid="6147">
                                            <p:txEl>
                                              <p:pRg st="7" end="7"/>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6147">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nimBg="1"/>
      <p:bldP spid="6147" grpId="0" animBg="1"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5029200" y="0"/>
            <a:ext cx="3657600" cy="762000"/>
          </a:xfrm>
          <a:solidFill>
            <a:schemeClr val="bg2">
              <a:alpha val="80000"/>
            </a:schemeClr>
          </a:solidFill>
        </p:spPr>
        <p:txBody>
          <a:bodyPr/>
          <a:lstStyle/>
          <a:p>
            <a:pPr eaLnBrk="1" hangingPunct="1">
              <a:defRPr/>
            </a:pPr>
            <a:r>
              <a:rPr lang="en-US" sz="4800" b="1" dirty="0">
                <a:solidFill>
                  <a:schemeClr val="tx1"/>
                </a:solidFill>
                <a:effectLst>
                  <a:outerShdw blurRad="38100" dist="38100" dir="2700000" algn="tl">
                    <a:srgbClr val="000000">
                      <a:alpha val="43137"/>
                    </a:srgbClr>
                  </a:outerShdw>
                </a:effectLst>
              </a:rPr>
              <a:t>Door #1- Fear </a:t>
            </a:r>
            <a:endParaRPr lang="en-US" sz="4800" b="1" dirty="0">
              <a:solidFill>
                <a:schemeClr val="tx1"/>
              </a:solidFill>
              <a:effectLst>
                <a:outerShdw blurRad="38100" dist="38100" dir="2700000" algn="tl">
                  <a:srgbClr val="000000">
                    <a:alpha val="43137"/>
                  </a:srgbClr>
                </a:outerShdw>
              </a:effectLst>
            </a:endParaRPr>
          </a:p>
        </p:txBody>
      </p:sp>
      <p:sp>
        <p:nvSpPr>
          <p:cNvPr id="6147" name="Rectangle 3"/>
          <p:cNvSpPr>
            <a:spLocks noGrp="1" noChangeArrowheads="1"/>
          </p:cNvSpPr>
          <p:nvPr>
            <p:ph idx="1"/>
          </p:nvPr>
        </p:nvSpPr>
        <p:spPr>
          <a:xfrm>
            <a:off x="457200" y="1295400"/>
            <a:ext cx="8458200" cy="5562600"/>
          </a:xfrm>
          <a:solidFill>
            <a:schemeClr val="bg2">
              <a:alpha val="79999"/>
            </a:schemeClr>
          </a:solidFill>
        </p:spPr>
        <p:txBody>
          <a:bodyPr/>
          <a:lstStyle/>
          <a:p>
            <a:pPr eaLnBrk="1" hangingPunct="1">
              <a:lnSpc>
                <a:spcPct val="90000"/>
              </a:lnSpc>
              <a:spcBef>
                <a:spcPts val="0"/>
              </a:spcBef>
              <a:spcAft>
                <a:spcPts val="0"/>
              </a:spcAft>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II Tim 1:7</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eaLnBrk="1" hangingPunct="1">
              <a:lnSpc>
                <a:spcPct val="90000"/>
              </a:lnSpc>
              <a:spcBef>
                <a:spcPts val="0"/>
              </a:spcBef>
              <a:spcAft>
                <a:spcPts val="0"/>
              </a:spcAft>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Not Given Spirit of… </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eaLnBrk="1" hangingPunct="1">
              <a:lnSpc>
                <a:spcPct val="90000"/>
              </a:lnSpc>
              <a:spcBef>
                <a:spcPts val="0"/>
              </a:spcBef>
              <a:spcAft>
                <a:spcPts val="0"/>
              </a:spcAft>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…Fear (</a:t>
            </a:r>
            <a:r>
              <a:rPr lang="en-US" sz="3200" i="1" dirty="0">
                <a:effectLst>
                  <a:outerShdw blurRad="38100" dist="38100" dir="2700000" algn="tl">
                    <a:srgbClr val="000000">
                      <a:alpha val="43137"/>
                    </a:srgbClr>
                  </a:outerShdw>
                </a:effectLst>
                <a:latin typeface="Arial Rounded MT Bold" panose="020F0704030504030204" pitchFamily="34" charset="0"/>
              </a:rPr>
              <a:t>timidity</a:t>
            </a:r>
            <a:r>
              <a:rPr lang="en-US" sz="3200" dirty="0">
                <a:effectLst>
                  <a:outerShdw blurRad="38100" dist="38100" dir="2700000" algn="tl">
                    <a:srgbClr val="000000">
                      <a:alpha val="43137"/>
                    </a:srgbClr>
                  </a:outerShdw>
                </a:effectLst>
                <a:latin typeface="Arial Rounded MT Bold" panose="020F0704030504030204" pitchFamily="34" charset="0"/>
              </a:rPr>
              <a:t> –spt inferiority</a:t>
            </a: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eaLnBrk="1" hangingPunct="1">
              <a:lnSpc>
                <a:spcPct val="90000"/>
              </a:lnSpc>
              <a:spcBef>
                <a:spcPts val="0"/>
              </a:spcBef>
              <a:spcAft>
                <a:spcPts val="0"/>
              </a:spcAft>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But…</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1" eaLnBrk="1" hangingPunct="1">
              <a:lnSpc>
                <a:spcPct val="90000"/>
              </a:lnSpc>
              <a:spcBef>
                <a:spcPts val="0"/>
              </a:spcBef>
              <a:spcAft>
                <a:spcPts val="600"/>
              </a:spcAft>
              <a:buClrTx/>
              <a:buSzPct val="99000"/>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Power</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1" eaLnBrk="1" hangingPunct="1">
              <a:lnSpc>
                <a:spcPct val="90000"/>
              </a:lnSpc>
              <a:spcBef>
                <a:spcPts val="0"/>
              </a:spcBef>
              <a:spcAft>
                <a:spcPts val="600"/>
              </a:spcAft>
              <a:buClrTx/>
              <a:buSzPct val="99000"/>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Love</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1" eaLnBrk="1" hangingPunct="1">
              <a:lnSpc>
                <a:spcPct val="90000"/>
              </a:lnSpc>
              <a:spcBef>
                <a:spcPts val="0"/>
              </a:spcBef>
              <a:spcAft>
                <a:spcPts val="1200"/>
              </a:spcAft>
              <a:buClrTx/>
              <a:buSzPct val="99000"/>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Sound Mind </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eaLnBrk="1" hangingPunct="1">
              <a:lnSpc>
                <a:spcPct val="90000"/>
              </a:lnSpc>
              <a:spcBef>
                <a:spcPts val="0"/>
              </a:spcBef>
              <a:spcAft>
                <a:spcPts val="600"/>
              </a:spcAft>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Fear is the Opposite</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1" eaLnBrk="1" hangingPunct="1">
              <a:lnSpc>
                <a:spcPct val="90000"/>
              </a:lnSpc>
              <a:spcBef>
                <a:spcPts val="0"/>
              </a:spcBef>
              <a:spcAft>
                <a:spcPts val="600"/>
              </a:spcAft>
              <a:buClrTx/>
              <a:buSzPct val="99000"/>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Weak</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1" eaLnBrk="1" hangingPunct="1">
              <a:lnSpc>
                <a:spcPct val="90000"/>
              </a:lnSpc>
              <a:spcBef>
                <a:spcPts val="0"/>
              </a:spcBef>
              <a:spcAft>
                <a:spcPts val="600"/>
              </a:spcAft>
              <a:buClrTx/>
              <a:buSzPct val="99000"/>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Self-centered</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1" eaLnBrk="1" hangingPunct="1">
              <a:lnSpc>
                <a:spcPct val="90000"/>
              </a:lnSpc>
              <a:spcBef>
                <a:spcPts val="0"/>
              </a:spcBef>
              <a:spcAft>
                <a:spcPts val="0"/>
              </a:spcAft>
              <a:buClrTx/>
              <a:buSzPct val="99000"/>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Confused</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eaLnBrk="1" hangingPunct="1">
              <a:lnSpc>
                <a:spcPct val="90000"/>
              </a:lnSpc>
              <a:spcBef>
                <a:spcPts val="0"/>
              </a:spcBef>
              <a:spcAft>
                <a:spcPts val="0"/>
              </a:spcAft>
              <a:buFont typeface="Wingdings 2" panose="05020102010507070707" pitchFamily="18" charset="2"/>
              <a:buNone/>
              <a:defRPr/>
            </a:pPr>
            <a:endParaRPr lang="en-US" sz="32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eaLnBrk="1" hangingPunct="1">
              <a:lnSpc>
                <a:spcPct val="90000"/>
              </a:lnSpc>
              <a:spcBef>
                <a:spcPts val="0"/>
              </a:spcBef>
              <a:spcAft>
                <a:spcPts val="0"/>
              </a:spcAft>
              <a:buFont typeface="Wingdings 2" panose="05020102010507070707" pitchFamily="18" charset="2"/>
              <a:buNone/>
              <a:defRPr/>
            </a:pPr>
            <a:endParaRPr lang="en-US" sz="32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eaLnBrk="1" hangingPunct="1">
              <a:lnSpc>
                <a:spcPct val="90000"/>
              </a:lnSpc>
              <a:spcBef>
                <a:spcPts val="0"/>
              </a:spcBef>
              <a:spcAft>
                <a:spcPts val="0"/>
              </a:spcAft>
              <a:buFont typeface="Wingdings 2" panose="05020102010507070707" pitchFamily="18" charset="2"/>
              <a:buNone/>
              <a:defRPr/>
            </a:pPr>
            <a:endParaRPr lang="en-US"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1" eaLnBrk="1" hangingPunct="1">
              <a:lnSpc>
                <a:spcPct val="90000"/>
              </a:lnSpc>
              <a:buClrTx/>
              <a:buSzPct val="100000"/>
              <a:buFont typeface="Wingdings 2" panose="05020102010507070707" pitchFamily="18" charset="2"/>
              <a:buNone/>
              <a:defRPr/>
            </a:pPr>
            <a:endParaRPr lang="en-US" sz="28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1" eaLnBrk="1" hangingPunct="1">
              <a:lnSpc>
                <a:spcPct val="90000"/>
              </a:lnSpc>
              <a:buClrTx/>
              <a:buSzPct val="100000"/>
              <a:buFont typeface="Wingdings 2" panose="05020102010507070707" pitchFamily="18" charset="2"/>
              <a:buNone/>
              <a:defRPr/>
            </a:pPr>
            <a:endParaRPr lang="en-US" sz="28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1" eaLnBrk="1" hangingPunct="1">
              <a:lnSpc>
                <a:spcPct val="90000"/>
              </a:lnSpc>
              <a:buClrTx/>
              <a:buSzPct val="100000"/>
              <a:buFont typeface="Wingdings 2" panose="05020102010507070707" pitchFamily="18" charset="2"/>
              <a:buNone/>
              <a:defRPr/>
            </a:pPr>
            <a:endPar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spTree>
  </p:cSld>
  <p:clrMapOvr>
    <a:masterClrMapping/>
  </p:clrMapOvr>
  <mc:AlternateContent xmlns:mc="http://schemas.openxmlformats.org/markup-compatibility/2006">
    <mc:Choice xmlns:p14="http://schemas.microsoft.com/office/powerpoint/2010/main" Requires="p14">
      <p:transition spd="slow" p14:dur="475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par>
                                <p:cTn id="7" presetID="30" presetClass="entr" presetSubtype="0" fill="hold" nodeType="withEffect">
                                  <p:stCondLst>
                                    <p:cond delay="0"/>
                                  </p:stCondLst>
                                  <p:childTnLst>
                                    <p:set>
                                      <p:cBhvr>
                                        <p:cTn id="8" dur="1" fill="hold">
                                          <p:stCondLst>
                                            <p:cond delay="0"/>
                                          </p:stCondLst>
                                        </p:cTn>
                                        <p:tgtEl>
                                          <p:spTgt spid="6147">
                                            <p:bg/>
                                          </p:spTgt>
                                        </p:tgtEl>
                                        <p:attrNameLst>
                                          <p:attrName>style.visibility</p:attrName>
                                        </p:attrNameLst>
                                      </p:cBhvr>
                                      <p:to>
                                        <p:strVal val="visible"/>
                                      </p:to>
                                    </p:set>
                                    <p:animEffect transition="in" filter="fade">
                                      <p:cBhvr>
                                        <p:cTn id="9" dur="800" decel="100000"/>
                                        <p:tgtEl>
                                          <p:spTgt spid="6147">
                                            <p:bg/>
                                          </p:spTgt>
                                        </p:tgtEl>
                                      </p:cBhvr>
                                    </p:animEffect>
                                    <p:anim calcmode="lin" valueType="num">
                                      <p:cBhvr>
                                        <p:cTn id="10" dur="800" decel="100000" fill="hold"/>
                                        <p:tgtEl>
                                          <p:spTgt spid="6147">
                                            <p:bg/>
                                          </p:spTgt>
                                        </p:tgtEl>
                                        <p:attrNameLst>
                                          <p:attrName>style.rotation</p:attrName>
                                        </p:attrNameLst>
                                      </p:cBhvr>
                                      <p:tavLst>
                                        <p:tav tm="0">
                                          <p:val>
                                            <p:fltVal val="-90"/>
                                          </p:val>
                                        </p:tav>
                                        <p:tav tm="100000">
                                          <p:val>
                                            <p:fltVal val="0"/>
                                          </p:val>
                                        </p:tav>
                                      </p:tavLst>
                                    </p:anim>
                                    <p:anim calcmode="lin" valueType="num">
                                      <p:cBhvr>
                                        <p:cTn id="11" dur="800" decel="100000" fill="hold"/>
                                        <p:tgtEl>
                                          <p:spTgt spid="6147">
                                            <p:bg/>
                                          </p:spTgt>
                                        </p:tgtEl>
                                        <p:attrNameLst>
                                          <p:attrName>ppt_x</p:attrName>
                                        </p:attrNameLst>
                                      </p:cBhvr>
                                      <p:tavLst>
                                        <p:tav tm="0">
                                          <p:val>
                                            <p:strVal val="#ppt_x+0.4"/>
                                          </p:val>
                                        </p:tav>
                                        <p:tav tm="100000">
                                          <p:val>
                                            <p:strVal val="#ppt_x-0.05"/>
                                          </p:val>
                                        </p:tav>
                                      </p:tavLst>
                                    </p:anim>
                                    <p:anim calcmode="lin" valueType="num">
                                      <p:cBhvr>
                                        <p:cTn id="12" dur="800" decel="100000" fill="hold"/>
                                        <p:tgtEl>
                                          <p:spTgt spid="6147">
                                            <p:bg/>
                                          </p:spTgt>
                                        </p:tgtEl>
                                        <p:attrNameLst>
                                          <p:attrName>ppt_y</p:attrName>
                                        </p:attrNameLst>
                                      </p:cBhvr>
                                      <p:tavLst>
                                        <p:tav tm="0">
                                          <p:val>
                                            <p:strVal val="#ppt_y-0.4"/>
                                          </p:val>
                                        </p:tav>
                                        <p:tav tm="100000">
                                          <p:val>
                                            <p:strVal val="#ppt_y+0.1"/>
                                          </p:val>
                                        </p:tav>
                                      </p:tavLst>
                                    </p:anim>
                                    <p:anim calcmode="lin" valueType="num">
                                      <p:cBhvr>
                                        <p:cTn id="13" dur="200" accel="100000" fill="hold">
                                          <p:stCondLst>
                                            <p:cond delay="800"/>
                                          </p:stCondLst>
                                        </p:cTn>
                                        <p:tgtEl>
                                          <p:spTgt spid="6147">
                                            <p:bg/>
                                          </p:spTgt>
                                        </p:tgtEl>
                                        <p:attrNameLst>
                                          <p:attrName>ppt_x</p:attrName>
                                        </p:attrNameLst>
                                      </p:cBhvr>
                                      <p:tavLst>
                                        <p:tav tm="0">
                                          <p:val>
                                            <p:strVal val="#ppt_x-0.05"/>
                                          </p:val>
                                        </p:tav>
                                        <p:tav tm="100000">
                                          <p:val>
                                            <p:strVal val="#ppt_x"/>
                                          </p:val>
                                        </p:tav>
                                      </p:tavLst>
                                    </p:anim>
                                    <p:anim calcmode="lin" valueType="num">
                                      <p:cBhvr>
                                        <p:cTn id="14" dur="200" accel="100000" fill="hold">
                                          <p:stCondLst>
                                            <p:cond delay="800"/>
                                          </p:stCondLst>
                                        </p:cTn>
                                        <p:tgtEl>
                                          <p:spTgt spid="6147">
                                            <p:bg/>
                                          </p:spTgt>
                                        </p:tgtEl>
                                        <p:attrNameLst>
                                          <p:attrName>ppt_y</p:attrName>
                                        </p:attrNameLst>
                                      </p:cBhvr>
                                      <p:tavLst>
                                        <p:tav tm="0">
                                          <p:val>
                                            <p:strVal val="#ppt_y+0.1"/>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147">
                                            <p:txEl>
                                              <p:pRg st="0" end="0"/>
                                            </p:txEl>
                                          </p:spTgt>
                                        </p:tgtEl>
                                        <p:attrNameLst>
                                          <p:attrName>style.visibility</p:attrName>
                                        </p:attrNameLst>
                                      </p:cBhvr>
                                      <p:to>
                                        <p:strVal val="visible"/>
                                      </p:to>
                                    </p:set>
                                    <p:anim calcmode="lin" valueType="num">
                                      <p:cBhvr additive="base">
                                        <p:cTn id="17" dur="500" fill="hold"/>
                                        <p:tgtEl>
                                          <p:spTgt spid="6147">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147">
                                            <p:txEl>
                                              <p:pRg st="0" end="0"/>
                                            </p:txEl>
                                          </p:spTgt>
                                        </p:tgtEl>
                                        <p:attrNameLst>
                                          <p:attrName>ppt_y</p:attrName>
                                        </p:attrNameLst>
                                      </p:cBhvr>
                                      <p:tavLst>
                                        <p:tav tm="0">
                                          <p:val>
                                            <p:strVal val="1+#ppt_h/2"/>
                                          </p:val>
                                        </p:tav>
                                        <p:tav tm="100000">
                                          <p:val>
                                            <p:strVal val="#ppt_y"/>
                                          </p:val>
                                        </p:tav>
                                      </p:tavLst>
                                    </p:anim>
                                  </p:childTnLst>
                                </p:cTn>
                              </p:par>
                            </p:childTnLst>
                          </p:cTn>
                        </p:par>
                        <p:par>
                          <p:cTn id="19" fill="hold">
                            <p:stCondLst>
                              <p:cond delay="0"/>
                            </p:stCondLst>
                            <p:childTnLst>
                              <p:par>
                                <p:cTn id="20" presetID="2" presetClass="entr" presetSubtype="4" fill="hold" nodeType="afterEffect">
                                  <p:stCondLst>
                                    <p:cond delay="0"/>
                                  </p:stCondLst>
                                  <p:childTnLst>
                                    <p:set>
                                      <p:cBhvr>
                                        <p:cTn id="21" dur="1" fill="hold">
                                          <p:stCondLst>
                                            <p:cond delay="0"/>
                                          </p:stCondLst>
                                        </p:cTn>
                                        <p:tgtEl>
                                          <p:spTgt spid="6147">
                                            <p:txEl>
                                              <p:pRg st="1" end="1"/>
                                            </p:txEl>
                                          </p:spTgt>
                                        </p:tgtEl>
                                        <p:attrNameLst>
                                          <p:attrName>style.visibility</p:attrName>
                                        </p:attrNameLst>
                                      </p:cBhvr>
                                      <p:to>
                                        <p:strVal val="visible"/>
                                      </p:to>
                                    </p:set>
                                    <p:anim calcmode="lin" valueType="num">
                                      <p:cBhvr additive="base">
                                        <p:cTn id="22" dur="500" fill="hold"/>
                                        <p:tgtEl>
                                          <p:spTgt spid="6147">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6147">
                                            <p:txEl>
                                              <p:pRg st="1" end="1"/>
                                            </p:txEl>
                                          </p:spTgt>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6147">
                                            <p:txEl>
                                              <p:pRg st="2" end="2"/>
                                            </p:txEl>
                                          </p:spTgt>
                                        </p:tgtEl>
                                        <p:attrNameLst>
                                          <p:attrName>style.visibility</p:attrName>
                                        </p:attrNameLst>
                                      </p:cBhvr>
                                      <p:to>
                                        <p:strVal val="visible"/>
                                      </p:to>
                                    </p:set>
                                    <p:anim calcmode="lin" valueType="num">
                                      <p:cBhvr additive="base">
                                        <p:cTn id="26" dur="500" fill="hold"/>
                                        <p:tgtEl>
                                          <p:spTgt spid="6147">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61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6147">
                                            <p:txEl>
                                              <p:pRg st="3" end="3"/>
                                            </p:txEl>
                                          </p:spTgt>
                                        </p:tgtEl>
                                        <p:attrNameLst>
                                          <p:attrName>style.visibility</p:attrName>
                                        </p:attrNameLst>
                                      </p:cBhvr>
                                      <p:to>
                                        <p:strVal val="visible"/>
                                      </p:to>
                                    </p:set>
                                    <p:anim calcmode="lin" valueType="num">
                                      <p:cBhvr additive="base">
                                        <p:cTn id="32" dur="500" fill="hold"/>
                                        <p:tgtEl>
                                          <p:spTgt spid="6147">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614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6147">
                                            <p:txEl>
                                              <p:pRg st="4" end="4"/>
                                            </p:txEl>
                                          </p:spTgt>
                                        </p:tgtEl>
                                        <p:attrNameLst>
                                          <p:attrName>style.visibility</p:attrName>
                                        </p:attrNameLst>
                                      </p:cBhvr>
                                      <p:to>
                                        <p:strVal val="visible"/>
                                      </p:to>
                                    </p:set>
                                    <p:anim calcmode="lin" valueType="num">
                                      <p:cBhvr additive="base">
                                        <p:cTn id="38" dur="500" fill="hold"/>
                                        <p:tgtEl>
                                          <p:spTgt spid="6147">
                                            <p:txEl>
                                              <p:pRg st="4" end="4"/>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614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6147">
                                            <p:txEl>
                                              <p:pRg st="5" end="5"/>
                                            </p:txEl>
                                          </p:spTgt>
                                        </p:tgtEl>
                                        <p:attrNameLst>
                                          <p:attrName>style.visibility</p:attrName>
                                        </p:attrNameLst>
                                      </p:cBhvr>
                                      <p:to>
                                        <p:strVal val="visible"/>
                                      </p:to>
                                    </p:set>
                                    <p:anim calcmode="lin" valueType="num">
                                      <p:cBhvr additive="base">
                                        <p:cTn id="44" dur="500" fill="hold"/>
                                        <p:tgtEl>
                                          <p:spTgt spid="6147">
                                            <p:txEl>
                                              <p:pRg st="5" end="5"/>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614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6147">
                                            <p:txEl>
                                              <p:pRg st="6" end="6"/>
                                            </p:txEl>
                                          </p:spTgt>
                                        </p:tgtEl>
                                        <p:attrNameLst>
                                          <p:attrName>style.visibility</p:attrName>
                                        </p:attrNameLst>
                                      </p:cBhvr>
                                      <p:to>
                                        <p:strVal val="visible"/>
                                      </p:to>
                                    </p:set>
                                    <p:anim calcmode="lin" valueType="num">
                                      <p:cBhvr additive="base">
                                        <p:cTn id="50" dur="500" fill="hold"/>
                                        <p:tgtEl>
                                          <p:spTgt spid="6147">
                                            <p:txEl>
                                              <p:pRg st="6" end="6"/>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614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6147">
                                            <p:txEl>
                                              <p:pRg st="7" end="7"/>
                                            </p:txEl>
                                          </p:spTgt>
                                        </p:tgtEl>
                                        <p:attrNameLst>
                                          <p:attrName>style.visibility</p:attrName>
                                        </p:attrNameLst>
                                      </p:cBhvr>
                                      <p:to>
                                        <p:strVal val="visible"/>
                                      </p:to>
                                    </p:set>
                                    <p:anim calcmode="lin" valueType="num">
                                      <p:cBhvr additive="base">
                                        <p:cTn id="56" dur="500" fill="hold"/>
                                        <p:tgtEl>
                                          <p:spTgt spid="6147">
                                            <p:txEl>
                                              <p:pRg st="7" end="7"/>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614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6147">
                                            <p:txEl>
                                              <p:pRg st="8" end="8"/>
                                            </p:txEl>
                                          </p:spTgt>
                                        </p:tgtEl>
                                        <p:attrNameLst>
                                          <p:attrName>style.visibility</p:attrName>
                                        </p:attrNameLst>
                                      </p:cBhvr>
                                      <p:to>
                                        <p:strVal val="visible"/>
                                      </p:to>
                                    </p:set>
                                    <p:anim calcmode="lin" valueType="num">
                                      <p:cBhvr additive="base">
                                        <p:cTn id="62" dur="500" fill="hold"/>
                                        <p:tgtEl>
                                          <p:spTgt spid="6147">
                                            <p:txEl>
                                              <p:pRg st="8" end="8"/>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614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nodeType="clickEffect">
                                  <p:stCondLst>
                                    <p:cond delay="0"/>
                                  </p:stCondLst>
                                  <p:childTnLst>
                                    <p:set>
                                      <p:cBhvr>
                                        <p:cTn id="67" dur="1" fill="hold">
                                          <p:stCondLst>
                                            <p:cond delay="0"/>
                                          </p:stCondLst>
                                        </p:cTn>
                                        <p:tgtEl>
                                          <p:spTgt spid="6147">
                                            <p:txEl>
                                              <p:pRg st="9" end="9"/>
                                            </p:txEl>
                                          </p:spTgt>
                                        </p:tgtEl>
                                        <p:attrNameLst>
                                          <p:attrName>style.visibility</p:attrName>
                                        </p:attrNameLst>
                                      </p:cBhvr>
                                      <p:to>
                                        <p:strVal val="visible"/>
                                      </p:to>
                                    </p:set>
                                    <p:anim calcmode="lin" valueType="num">
                                      <p:cBhvr additive="base">
                                        <p:cTn id="68" dur="500" fill="hold"/>
                                        <p:tgtEl>
                                          <p:spTgt spid="6147">
                                            <p:txEl>
                                              <p:pRg st="9" end="9"/>
                                            </p:txEl>
                                          </p:spTgt>
                                        </p:tgtEl>
                                        <p:attrNameLst>
                                          <p:attrName>ppt_x</p:attrName>
                                        </p:attrNameLst>
                                      </p:cBhvr>
                                      <p:tavLst>
                                        <p:tav tm="0">
                                          <p:val>
                                            <p:strVal val="#ppt_x"/>
                                          </p:val>
                                        </p:tav>
                                        <p:tav tm="100000">
                                          <p:val>
                                            <p:strVal val="#ppt_x"/>
                                          </p:val>
                                        </p:tav>
                                      </p:tavLst>
                                    </p:anim>
                                    <p:anim calcmode="lin" valueType="num">
                                      <p:cBhvr additive="base">
                                        <p:cTn id="69" dur="500" fill="hold"/>
                                        <p:tgtEl>
                                          <p:spTgt spid="614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nodeType="clickEffect">
                                  <p:stCondLst>
                                    <p:cond delay="0"/>
                                  </p:stCondLst>
                                  <p:childTnLst>
                                    <p:set>
                                      <p:cBhvr>
                                        <p:cTn id="73" dur="1" fill="hold">
                                          <p:stCondLst>
                                            <p:cond delay="0"/>
                                          </p:stCondLst>
                                        </p:cTn>
                                        <p:tgtEl>
                                          <p:spTgt spid="6147">
                                            <p:txEl>
                                              <p:pRg st="10" end="10"/>
                                            </p:txEl>
                                          </p:spTgt>
                                        </p:tgtEl>
                                        <p:attrNameLst>
                                          <p:attrName>style.visibility</p:attrName>
                                        </p:attrNameLst>
                                      </p:cBhvr>
                                      <p:to>
                                        <p:strVal val="visible"/>
                                      </p:to>
                                    </p:set>
                                    <p:anim calcmode="lin" valueType="num">
                                      <p:cBhvr additive="base">
                                        <p:cTn id="74" dur="500" fill="hold"/>
                                        <p:tgtEl>
                                          <p:spTgt spid="6147">
                                            <p:txEl>
                                              <p:pRg st="10" end="10"/>
                                            </p:txEl>
                                          </p:spTgt>
                                        </p:tgtEl>
                                        <p:attrNameLst>
                                          <p:attrName>ppt_x</p:attrName>
                                        </p:attrNameLst>
                                      </p:cBhvr>
                                      <p:tavLst>
                                        <p:tav tm="0">
                                          <p:val>
                                            <p:strVal val="#ppt_x"/>
                                          </p:val>
                                        </p:tav>
                                        <p:tav tm="100000">
                                          <p:val>
                                            <p:strVal val="#ppt_x"/>
                                          </p:val>
                                        </p:tav>
                                      </p:tavLst>
                                    </p:anim>
                                    <p:anim calcmode="lin" valueType="num">
                                      <p:cBhvr additive="base">
                                        <p:cTn id="75" dur="500" fill="hold"/>
                                        <p:tgtEl>
                                          <p:spTgt spid="6147">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nimBg="1"/>
      <p:bldP spid="6147" grpId="0" animBg="1"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1">
            <a:lum/>
          </a:blip>
          <a:srcRect/>
          <a:stretch>
            <a:fillRect l="-1000" r="-1000"/>
          </a:stretch>
        </a:blipFill>
        <a:effectLst/>
      </p:bgPr>
    </p:bg>
    <p:spTree>
      <p:nvGrpSpPr>
        <p:cNvPr id="1" name=""/>
        <p:cNvGrpSpPr/>
        <p:nvPr/>
      </p:nvGrpSpPr>
      <p:grpSpPr>
        <a:xfrm>
          <a:off x="0" y="0"/>
          <a:ext cx="0" cy="0"/>
          <a:chOff x="0" y="0"/>
          <a:chExt cx="0" cy="0"/>
        </a:xfrm>
      </p:grpSpPr>
      <p:sp>
        <p:nvSpPr>
          <p:cNvPr id="3075" name="Content Placeholder 2"/>
          <p:cNvSpPr>
            <a:spLocks noGrp="1" noChangeArrowheads="1"/>
          </p:cNvSpPr>
          <p:nvPr>
            <p:ph idx="1"/>
          </p:nvPr>
        </p:nvSpPr>
        <p:spPr>
          <a:xfrm>
            <a:off x="898071" y="1232807"/>
            <a:ext cx="7609114" cy="3641271"/>
          </a:xfrm>
          <a:solidFill>
            <a:schemeClr val="bg1">
              <a:alpha val="90000"/>
            </a:schemeClr>
          </a:solidFill>
        </p:spPr>
        <p:txBody>
          <a:bodyPr>
            <a:normAutofit/>
          </a:bodyPr>
          <a:lstStyle/>
          <a:p>
            <a:pPr marL="0" indent="0" algn="ctr">
              <a:buNone/>
              <a:defRPr/>
            </a:pPr>
            <a:r>
              <a:rPr lang="en-US" altLang="en-US" sz="2700" b="1" dirty="0">
                <a:effectLst>
                  <a:outerShdw blurRad="38100" dist="38100" dir="2700000" algn="tl">
                    <a:srgbClr val="000000">
                      <a:alpha val="43137"/>
                    </a:srgbClr>
                  </a:outerShdw>
                </a:effectLst>
                <a:latin typeface="Arial Rounded MT Bold" panose="020F0704030504030204" pitchFamily="34" charset="0"/>
              </a:rPr>
              <a:t>Repeat</a:t>
            </a:r>
            <a:endParaRPr lang="en-US" altLang="en-US" sz="2700"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r>
              <a:rPr lang="en-US" altLang="en-US" sz="2700" b="1" dirty="0">
                <a:effectLst>
                  <a:outerShdw blurRad="38100" dist="38100" dir="2700000" algn="tl">
                    <a:srgbClr val="000000">
                      <a:alpha val="43137"/>
                    </a:srgbClr>
                  </a:outerShdw>
                </a:effectLst>
                <a:latin typeface="Arial Rounded MT Bold" panose="020F0704030504030204" pitchFamily="34" charset="0"/>
              </a:rPr>
              <a:t>These are the 2 Most Important Hours of My Week – Help Me to Cherish Them </a:t>
            </a:r>
            <a:endParaRPr lang="en-US" altLang="en-US" sz="2700" dirty="0">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endParaRPr lang="en-US" altLang="en-US" sz="2700" dirty="0">
              <a:effectLst>
                <a:outerShdw blurRad="38100" dist="38100" dir="2700000" algn="tl">
                  <a:srgbClr val="000000">
                    <a:alpha val="43137"/>
                  </a:srgbClr>
                </a:outerShdw>
              </a:effectLst>
              <a:latin typeface="Arial Rounded MT Bold" panose="020F0704030504030204" pitchFamily="34" charset="0"/>
            </a:endParaRPr>
          </a:p>
          <a:p>
            <a:pPr marL="0" indent="0" algn="ctr">
              <a:spcBef>
                <a:spcPts val="110"/>
              </a:spcBef>
              <a:buNone/>
              <a:defRPr/>
            </a:pPr>
            <a:r>
              <a:rPr lang="en-US" altLang="en-US" sz="2700" b="1" dirty="0">
                <a:effectLst>
                  <a:outerShdw blurRad="38100" dist="38100" dir="2700000" algn="tl">
                    <a:srgbClr val="000000">
                      <a:alpha val="43137"/>
                    </a:srgbClr>
                  </a:outerShdw>
                </a:effectLst>
                <a:latin typeface="Arial Rounded MT Bold" panose="020F0704030504030204" pitchFamily="34" charset="0"/>
              </a:rPr>
              <a:t>I Am Here Today to Worship</a:t>
            </a:r>
            <a:endParaRPr lang="en-US" altLang="en-US" sz="2700" dirty="0">
              <a:effectLst>
                <a:outerShdw blurRad="38100" dist="38100" dir="2700000" algn="tl">
                  <a:srgbClr val="000000">
                    <a:alpha val="43137"/>
                  </a:srgbClr>
                </a:outerShdw>
              </a:effectLst>
              <a:latin typeface="Arial Rounded MT Bold" panose="020F0704030504030204" pitchFamily="34" charset="0"/>
            </a:endParaRPr>
          </a:p>
          <a:p>
            <a:pPr marL="0" indent="0" algn="ctr">
              <a:spcBef>
                <a:spcPts val="110"/>
              </a:spcBef>
              <a:buNone/>
              <a:defRPr/>
            </a:pPr>
            <a:r>
              <a:rPr lang="en-US" altLang="en-US" sz="2700" b="1" dirty="0">
                <a:effectLst>
                  <a:outerShdw blurRad="38100" dist="38100" dir="2700000" algn="tl">
                    <a:srgbClr val="000000">
                      <a:alpha val="43137"/>
                    </a:srgbClr>
                  </a:outerShdw>
                </a:effectLst>
                <a:latin typeface="Arial Rounded MT Bold" panose="020F0704030504030204" pitchFamily="34" charset="0"/>
              </a:rPr>
              <a:t>Not to Be Entertained</a:t>
            </a:r>
            <a:endParaRPr lang="en-US" altLang="en-US" sz="2700" dirty="0">
              <a:effectLst>
                <a:outerShdw blurRad="38100" dist="38100" dir="2700000" algn="tl">
                  <a:srgbClr val="000000">
                    <a:alpha val="43137"/>
                  </a:srgbClr>
                </a:outerShdw>
              </a:effectLst>
              <a:latin typeface="Arial Rounded MT Bold" panose="020F0704030504030204" pitchFamily="34" charset="0"/>
            </a:endParaRPr>
          </a:p>
          <a:p>
            <a:pPr marL="0" indent="0" algn="ctr">
              <a:spcBef>
                <a:spcPts val="110"/>
              </a:spcBef>
              <a:buNone/>
              <a:defRPr/>
            </a:pPr>
            <a:r>
              <a:rPr lang="en-US" altLang="en-US" sz="2700" b="1" dirty="0">
                <a:effectLst>
                  <a:outerShdw blurRad="38100" dist="38100" dir="2700000" algn="tl">
                    <a:srgbClr val="000000">
                      <a:alpha val="43137"/>
                    </a:srgbClr>
                  </a:outerShdw>
                </a:effectLst>
                <a:latin typeface="Arial Rounded MT Bold" panose="020F0704030504030204" pitchFamily="34" charset="0"/>
              </a:rPr>
              <a:t>I Am Singing to An Audience of One</a:t>
            </a:r>
            <a:endParaRPr lang="en-US" altLang="en-US" sz="2700" dirty="0">
              <a:effectLst>
                <a:outerShdw blurRad="38100" dist="38100" dir="2700000" algn="tl">
                  <a:srgbClr val="000000">
                    <a:alpha val="43137"/>
                  </a:srgbClr>
                </a:outerShdw>
              </a:effectLst>
              <a:latin typeface="Arial Rounded MT Bold" panose="020F0704030504030204" pitchFamily="34" charset="0"/>
            </a:endParaRPr>
          </a:p>
          <a:p>
            <a:pPr marL="0" indent="0" algn="ctr">
              <a:spcBef>
                <a:spcPts val="110"/>
              </a:spcBef>
              <a:buNone/>
              <a:defRPr/>
            </a:pPr>
            <a:r>
              <a:rPr lang="en-US" altLang="en-US" sz="2700" b="1" dirty="0">
                <a:effectLst>
                  <a:outerShdw blurRad="38100" dist="38100" dir="2700000" algn="tl">
                    <a:srgbClr val="000000">
                      <a:alpha val="43137"/>
                    </a:srgbClr>
                  </a:outerShdw>
                </a:effectLst>
                <a:latin typeface="Arial Rounded MT Bold" panose="020F0704030504030204" pitchFamily="34" charset="0"/>
              </a:rPr>
              <a:t>Accept My Worship Oh Lord!</a:t>
            </a:r>
            <a:endParaRPr lang="en-US" altLang="en-US" sz="2700" b="1" dirty="0">
              <a:effectLst>
                <a:outerShdw blurRad="38100" dist="38100" dir="2700000" algn="tl">
                  <a:srgbClr val="000000">
                    <a:alpha val="43137"/>
                  </a:srgbClr>
                </a:outerShdw>
              </a:effectLst>
              <a:latin typeface="Arial Rounded MT Bold" panose="020F0704030504030204" pitchFamily="34" charset="0"/>
            </a:endParaRPr>
          </a:p>
          <a:p>
            <a:pPr eaLnBrk="1">
              <a:defRPr/>
            </a:pPr>
            <a:endParaRPr lang="en-US"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3075">
                                            <p:bg/>
                                          </p:spTgt>
                                        </p:tgtEl>
                                        <p:attrNameLst>
                                          <p:attrName>style.visibility</p:attrName>
                                        </p:attrNameLst>
                                      </p:cBhvr>
                                      <p:to>
                                        <p:strVal val="visible"/>
                                      </p:to>
                                    </p:set>
                                    <p:animEffect transition="in" filter="plus(in)">
                                      <p:cBhvr>
                                        <p:cTn id="7" dur="2000"/>
                                        <p:tgtEl>
                                          <p:spTgt spid="3075">
                                            <p:bg/>
                                          </p:spTgt>
                                        </p:tgtEl>
                                      </p:cBhvr>
                                    </p:animEffect>
                                  </p:childTnLst>
                                </p:cTn>
                              </p:par>
                              <p:par>
                                <p:cTn id="8" presetID="13" presetClass="entr" presetSubtype="16" fill="hold" grpId="0" nodeType="withEffect">
                                  <p:stCondLst>
                                    <p:cond delay="0"/>
                                  </p:stCondLst>
                                  <p:childTnLst>
                                    <p:set>
                                      <p:cBhvr>
                                        <p:cTn id="9" dur="1" fill="hold">
                                          <p:stCondLst>
                                            <p:cond delay="0"/>
                                          </p:stCondLst>
                                        </p:cTn>
                                        <p:tgtEl>
                                          <p:spTgt spid="3075">
                                            <p:txEl>
                                              <p:pRg st="0" end="0"/>
                                            </p:txEl>
                                          </p:spTgt>
                                        </p:tgtEl>
                                        <p:attrNameLst>
                                          <p:attrName>style.visibility</p:attrName>
                                        </p:attrNameLst>
                                      </p:cBhvr>
                                      <p:to>
                                        <p:strVal val="visible"/>
                                      </p:to>
                                    </p:set>
                                    <p:animEffect transition="in" filter="plus(in)">
                                      <p:cBhvr>
                                        <p:cTn id="10" dur="2000"/>
                                        <p:tgtEl>
                                          <p:spTgt spid="3075">
                                            <p:txEl>
                                              <p:pRg st="0" end="0"/>
                                            </p:txEl>
                                          </p:spTgt>
                                        </p:tgtEl>
                                      </p:cBhvr>
                                    </p:animEffect>
                                  </p:childTnLst>
                                </p:cTn>
                              </p:par>
                            </p:childTnLst>
                          </p:cTn>
                        </p:par>
                        <p:par>
                          <p:cTn id="11" fill="hold">
                            <p:stCondLst>
                              <p:cond delay="2000"/>
                            </p:stCondLst>
                            <p:childTnLst>
                              <p:par>
                                <p:cTn id="12" presetID="13" presetClass="entr" presetSubtype="16" fill="hold" grpId="0" nodeType="afterEffect">
                                  <p:stCondLst>
                                    <p:cond delay="0"/>
                                  </p:stCondLst>
                                  <p:childTnLst>
                                    <p:set>
                                      <p:cBhvr>
                                        <p:cTn id="13" dur="1" fill="hold">
                                          <p:stCondLst>
                                            <p:cond delay="0"/>
                                          </p:stCondLst>
                                        </p:cTn>
                                        <p:tgtEl>
                                          <p:spTgt spid="3075">
                                            <p:txEl>
                                              <p:pRg st="1" end="1"/>
                                            </p:txEl>
                                          </p:spTgt>
                                        </p:tgtEl>
                                        <p:attrNameLst>
                                          <p:attrName>style.visibility</p:attrName>
                                        </p:attrNameLst>
                                      </p:cBhvr>
                                      <p:to>
                                        <p:strVal val="visible"/>
                                      </p:to>
                                    </p:set>
                                    <p:animEffect transition="in" filter="plus(in)">
                                      <p:cBhvr>
                                        <p:cTn id="14" dur="2000"/>
                                        <p:tgtEl>
                                          <p:spTgt spid="3075">
                                            <p:txEl>
                                              <p:pRg st="1" end="1"/>
                                            </p:txEl>
                                          </p:spTgt>
                                        </p:tgtEl>
                                      </p:cBhvr>
                                    </p:animEffect>
                                  </p:childTnLst>
                                </p:cTn>
                              </p:par>
                            </p:childTnLst>
                          </p:cTn>
                        </p:par>
                        <p:par>
                          <p:cTn id="15" fill="hold">
                            <p:stCondLst>
                              <p:cond delay="4000"/>
                            </p:stCondLst>
                            <p:childTnLst>
                              <p:par>
                                <p:cTn id="16" presetID="13" presetClass="entr" presetSubtype="16" fill="hold" grpId="0" nodeType="afterEffect">
                                  <p:stCondLst>
                                    <p:cond delay="0"/>
                                  </p:stCondLst>
                                  <p:childTnLst>
                                    <p:set>
                                      <p:cBhvr>
                                        <p:cTn id="17" dur="1" fill="hold">
                                          <p:stCondLst>
                                            <p:cond delay="0"/>
                                          </p:stCondLst>
                                        </p:cTn>
                                        <p:tgtEl>
                                          <p:spTgt spid="3075">
                                            <p:txEl>
                                              <p:pRg st="3" end="3"/>
                                            </p:txEl>
                                          </p:spTgt>
                                        </p:tgtEl>
                                        <p:attrNameLst>
                                          <p:attrName>style.visibility</p:attrName>
                                        </p:attrNameLst>
                                      </p:cBhvr>
                                      <p:to>
                                        <p:strVal val="visible"/>
                                      </p:to>
                                    </p:set>
                                    <p:animEffect transition="in" filter="plus(in)">
                                      <p:cBhvr>
                                        <p:cTn id="18" dur="2000"/>
                                        <p:tgtEl>
                                          <p:spTgt spid="3075">
                                            <p:txEl>
                                              <p:pRg st="3" end="3"/>
                                            </p:txEl>
                                          </p:spTgt>
                                        </p:tgtEl>
                                      </p:cBhvr>
                                    </p:animEffect>
                                  </p:childTnLst>
                                </p:cTn>
                              </p:par>
                            </p:childTnLst>
                          </p:cTn>
                        </p:par>
                        <p:par>
                          <p:cTn id="19" fill="hold">
                            <p:stCondLst>
                              <p:cond delay="6000"/>
                            </p:stCondLst>
                            <p:childTnLst>
                              <p:par>
                                <p:cTn id="20" presetID="13" presetClass="entr" presetSubtype="16" fill="hold" grpId="0" nodeType="afterEffect">
                                  <p:stCondLst>
                                    <p:cond delay="0"/>
                                  </p:stCondLst>
                                  <p:childTnLst>
                                    <p:set>
                                      <p:cBhvr>
                                        <p:cTn id="21" dur="1" fill="hold">
                                          <p:stCondLst>
                                            <p:cond delay="0"/>
                                          </p:stCondLst>
                                        </p:cTn>
                                        <p:tgtEl>
                                          <p:spTgt spid="3075">
                                            <p:txEl>
                                              <p:pRg st="4" end="4"/>
                                            </p:txEl>
                                          </p:spTgt>
                                        </p:tgtEl>
                                        <p:attrNameLst>
                                          <p:attrName>style.visibility</p:attrName>
                                        </p:attrNameLst>
                                      </p:cBhvr>
                                      <p:to>
                                        <p:strVal val="visible"/>
                                      </p:to>
                                    </p:set>
                                    <p:animEffect transition="in" filter="plus(in)">
                                      <p:cBhvr>
                                        <p:cTn id="22" dur="2000"/>
                                        <p:tgtEl>
                                          <p:spTgt spid="3075">
                                            <p:txEl>
                                              <p:pRg st="4" end="4"/>
                                            </p:txEl>
                                          </p:spTgt>
                                        </p:tgtEl>
                                      </p:cBhvr>
                                    </p:animEffect>
                                  </p:childTnLst>
                                </p:cTn>
                              </p:par>
                            </p:childTnLst>
                          </p:cTn>
                        </p:par>
                        <p:par>
                          <p:cTn id="23" fill="hold">
                            <p:stCondLst>
                              <p:cond delay="8000"/>
                            </p:stCondLst>
                            <p:childTnLst>
                              <p:par>
                                <p:cTn id="24" presetID="13" presetClass="entr" presetSubtype="16" fill="hold" grpId="0" nodeType="afterEffect">
                                  <p:stCondLst>
                                    <p:cond delay="0"/>
                                  </p:stCondLst>
                                  <p:childTnLst>
                                    <p:set>
                                      <p:cBhvr>
                                        <p:cTn id="25" dur="1" fill="hold">
                                          <p:stCondLst>
                                            <p:cond delay="0"/>
                                          </p:stCondLst>
                                        </p:cTn>
                                        <p:tgtEl>
                                          <p:spTgt spid="3075">
                                            <p:txEl>
                                              <p:pRg st="5" end="5"/>
                                            </p:txEl>
                                          </p:spTgt>
                                        </p:tgtEl>
                                        <p:attrNameLst>
                                          <p:attrName>style.visibility</p:attrName>
                                        </p:attrNameLst>
                                      </p:cBhvr>
                                      <p:to>
                                        <p:strVal val="visible"/>
                                      </p:to>
                                    </p:set>
                                    <p:animEffect transition="in" filter="plus(in)">
                                      <p:cBhvr>
                                        <p:cTn id="26" dur="2000"/>
                                        <p:tgtEl>
                                          <p:spTgt spid="3075">
                                            <p:txEl>
                                              <p:pRg st="5" end="5"/>
                                            </p:txEl>
                                          </p:spTgt>
                                        </p:tgtEl>
                                      </p:cBhvr>
                                    </p:animEffect>
                                  </p:childTnLst>
                                </p:cTn>
                              </p:par>
                            </p:childTnLst>
                          </p:cTn>
                        </p:par>
                        <p:par>
                          <p:cTn id="27" fill="hold">
                            <p:stCondLst>
                              <p:cond delay="10000"/>
                            </p:stCondLst>
                            <p:childTnLst>
                              <p:par>
                                <p:cTn id="28" presetID="13" presetClass="entr" presetSubtype="16" fill="hold" grpId="0" nodeType="afterEffect">
                                  <p:stCondLst>
                                    <p:cond delay="0"/>
                                  </p:stCondLst>
                                  <p:childTnLst>
                                    <p:set>
                                      <p:cBhvr>
                                        <p:cTn id="29" dur="1" fill="hold">
                                          <p:stCondLst>
                                            <p:cond delay="0"/>
                                          </p:stCondLst>
                                        </p:cTn>
                                        <p:tgtEl>
                                          <p:spTgt spid="3075">
                                            <p:txEl>
                                              <p:pRg st="6" end="6"/>
                                            </p:txEl>
                                          </p:spTgt>
                                        </p:tgtEl>
                                        <p:attrNameLst>
                                          <p:attrName>style.visibility</p:attrName>
                                        </p:attrNameLst>
                                      </p:cBhvr>
                                      <p:to>
                                        <p:strVal val="visible"/>
                                      </p:to>
                                    </p:set>
                                    <p:animEffect transition="in" filter="plus(in)">
                                      <p:cBhvr>
                                        <p:cTn id="30" dur="2000"/>
                                        <p:tgtEl>
                                          <p:spTgt spid="307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animBg="1"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457200"/>
            <a:ext cx="3581400" cy="685800"/>
          </a:xfrm>
          <a:solidFill>
            <a:schemeClr val="bg2">
              <a:alpha val="90000"/>
            </a:schemeClr>
          </a:solidFill>
        </p:spPr>
        <p:txBody>
          <a:bodyPr/>
          <a:lstStyle/>
          <a:p>
            <a:pPr eaLnBrk="1" hangingPunct="1">
              <a:defRPr/>
            </a:pPr>
            <a:r>
              <a:rPr lang="en-US" sz="4800" b="1" dirty="0">
                <a:solidFill>
                  <a:schemeClr val="tx1"/>
                </a:solidFill>
                <a:effectLst>
                  <a:outerShdw blurRad="38100" dist="38100" dir="2700000" algn="tl">
                    <a:srgbClr val="000000">
                      <a:alpha val="43137"/>
                    </a:srgbClr>
                  </a:outerShdw>
                </a:effectLst>
              </a:rPr>
              <a:t>Door #1- Fear </a:t>
            </a:r>
            <a:endParaRPr lang="en-US" sz="4800" b="1" dirty="0">
              <a:solidFill>
                <a:schemeClr val="tx1"/>
              </a:solidFill>
              <a:effectLst>
                <a:outerShdw blurRad="38100" dist="38100" dir="2700000" algn="tl">
                  <a:srgbClr val="000000">
                    <a:alpha val="43137"/>
                  </a:srgbClr>
                </a:outerShdw>
              </a:effectLst>
            </a:endParaRPr>
          </a:p>
        </p:txBody>
      </p:sp>
      <p:sp>
        <p:nvSpPr>
          <p:cNvPr id="6147" name="Rectangle 3"/>
          <p:cNvSpPr>
            <a:spLocks noGrp="1" noChangeArrowheads="1"/>
          </p:cNvSpPr>
          <p:nvPr>
            <p:ph idx="1"/>
          </p:nvPr>
        </p:nvSpPr>
        <p:spPr>
          <a:xfrm>
            <a:off x="457200" y="1295400"/>
            <a:ext cx="7010400" cy="5562600"/>
          </a:xfrm>
          <a:solidFill>
            <a:schemeClr val="bg2">
              <a:alpha val="90000"/>
            </a:schemeClr>
          </a:solidFill>
        </p:spPr>
        <p:txBody>
          <a:bodyPr/>
          <a:lstStyle/>
          <a:p>
            <a:pPr eaLnBrk="1" hangingPunct="1">
              <a:spcBef>
                <a:spcPts val="0"/>
              </a:spcBef>
              <a:spcAft>
                <a:spcPts val="600"/>
              </a:spcAft>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How Do I Close the Door?</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3" eaLnBrk="1" hangingPunct="1">
              <a:spcBef>
                <a:spcPts val="0"/>
              </a:spcBef>
              <a:spcAft>
                <a:spcPts val="0"/>
              </a:spcAft>
              <a:buFont typeface="Wingdings 2" panose="05020102010507070707" pitchFamily="18" charset="2"/>
              <a:buNone/>
              <a:defRPr/>
            </a:pPr>
            <a:r>
              <a:rPr lang="en-US" sz="26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Realize…</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3" eaLnBrk="1" hangingPunct="1">
              <a:spcBef>
                <a:spcPts val="0"/>
              </a:spcBef>
              <a:spcAft>
                <a:spcPts val="600"/>
              </a:spcAft>
              <a:buFont typeface="Wingdings" panose="05000000000000000000" pitchFamily="2" charset="2"/>
              <a:buChar char="q"/>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Fear is From Satan</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3" eaLnBrk="1" hangingPunct="1">
              <a:spcBef>
                <a:spcPts val="0"/>
              </a:spcBef>
              <a:spcAft>
                <a:spcPts val="600"/>
              </a:spcAft>
              <a:buFont typeface="Wingdings" panose="05000000000000000000" pitchFamily="2" charset="2"/>
              <a:buChar char="q"/>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Fear is a Choice</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3" eaLnBrk="1" hangingPunct="1">
              <a:spcBef>
                <a:spcPts val="0"/>
              </a:spcBef>
              <a:spcAft>
                <a:spcPts val="600"/>
              </a:spcAft>
              <a:buFont typeface="Wingdings" panose="05000000000000000000" pitchFamily="2" charset="2"/>
              <a:buChar char="q"/>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I DO NOT have to Accept IT!</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eaLnBrk="1" hangingPunct="1">
              <a:spcBef>
                <a:spcPts val="0"/>
              </a:spcBef>
              <a:spcAft>
                <a:spcPts val="0"/>
              </a:spcAft>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Choose…</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eaLnBrk="1" hangingPunct="1">
              <a:spcBef>
                <a:spcPts val="0"/>
              </a:spcBef>
              <a:spcAft>
                <a:spcPts val="600"/>
              </a:spcAft>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Faith in God / </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eaLnBrk="1" hangingPunct="1">
              <a:spcBef>
                <a:spcPts val="0"/>
              </a:spcBef>
              <a:spcAft>
                <a:spcPts val="600"/>
              </a:spcAft>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His Ability to Handle…</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eaLnBrk="1" hangingPunct="1">
              <a:spcBef>
                <a:spcPts val="0"/>
              </a:spcBef>
              <a:spcAft>
                <a:spcPts val="600"/>
              </a:spcAft>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my Past, Present, Future</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eaLnBrk="1" hangingPunct="1">
              <a:spcBef>
                <a:spcPts val="0"/>
              </a:spcBef>
              <a:spcAft>
                <a:spcPts val="600"/>
              </a:spcAft>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my Problems, my Giants </a:t>
            </a:r>
            <a:endParaRPr lang="en-US" sz="30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eaLnBrk="1" hangingPunct="1">
              <a:lnSpc>
                <a:spcPct val="90000"/>
              </a:lnSpc>
              <a:spcBef>
                <a:spcPts val="0"/>
              </a:spcBef>
              <a:spcAft>
                <a:spcPts val="0"/>
              </a:spcAft>
              <a:buFont typeface="Wingdings 2" panose="05020102010507070707" pitchFamily="18" charset="2"/>
              <a:buNone/>
              <a:defRPr/>
            </a:pPr>
            <a:endParaRPr lang="en-US" sz="32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eaLnBrk="1" hangingPunct="1">
              <a:lnSpc>
                <a:spcPct val="90000"/>
              </a:lnSpc>
              <a:spcBef>
                <a:spcPts val="0"/>
              </a:spcBef>
              <a:spcAft>
                <a:spcPts val="0"/>
              </a:spcAft>
              <a:buFont typeface="Wingdings 2" panose="05020102010507070707" pitchFamily="18" charset="2"/>
              <a:buNone/>
              <a:defRPr/>
            </a:pPr>
            <a:endParaRPr lang="en-US" sz="32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eaLnBrk="1" hangingPunct="1">
              <a:lnSpc>
                <a:spcPct val="90000"/>
              </a:lnSpc>
              <a:spcBef>
                <a:spcPts val="0"/>
              </a:spcBef>
              <a:spcAft>
                <a:spcPts val="0"/>
              </a:spcAft>
              <a:buFont typeface="Wingdings 2" panose="05020102010507070707" pitchFamily="18" charset="2"/>
              <a:buNone/>
              <a:defRPr/>
            </a:pPr>
            <a:endParaRPr lang="en-US"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1" eaLnBrk="1" hangingPunct="1">
              <a:lnSpc>
                <a:spcPct val="90000"/>
              </a:lnSpc>
              <a:buClrTx/>
              <a:buSzPct val="100000"/>
              <a:buFont typeface="Wingdings 2" panose="05020102010507070707" pitchFamily="18" charset="2"/>
              <a:buNone/>
              <a:defRPr/>
            </a:pPr>
            <a:endParaRPr lang="en-US" sz="28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1" eaLnBrk="1" hangingPunct="1">
              <a:lnSpc>
                <a:spcPct val="90000"/>
              </a:lnSpc>
              <a:buClrTx/>
              <a:buSzPct val="100000"/>
              <a:buFont typeface="Wingdings 2" panose="05020102010507070707" pitchFamily="18" charset="2"/>
              <a:buNone/>
              <a:defRPr/>
            </a:pPr>
            <a:endParaRPr lang="en-US" sz="28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1" eaLnBrk="1" hangingPunct="1">
              <a:lnSpc>
                <a:spcPct val="90000"/>
              </a:lnSpc>
              <a:buClrTx/>
              <a:buSzPct val="100000"/>
              <a:buFont typeface="Wingdings 2" panose="05020102010507070707" pitchFamily="18" charset="2"/>
              <a:buNone/>
              <a:defRPr/>
            </a:pPr>
            <a:endPar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spTree>
  </p:cSld>
  <p:clrMapOvr>
    <a:masterClrMapping/>
  </p:clrMapOvr>
  <mc:AlternateContent xmlns:mc="http://schemas.openxmlformats.org/markup-compatibility/2006">
    <mc:Choice xmlns:p14="http://schemas.microsoft.com/office/powerpoint/2010/main" Requires="p14">
      <p:transition spd="slow" p14:dur="4250">
        <p:blinds/>
      </p:transition>
    </mc:Choice>
    <mc:Fallback>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childTnLst>
                          </p:cTn>
                        </p:par>
                        <p:par>
                          <p:cTn id="7" fill="hold">
                            <p:stCondLst>
                              <p:cond delay="0"/>
                            </p:stCondLst>
                            <p:childTnLst>
                              <p:par>
                                <p:cTn id="8" presetID="30" presetClass="entr" presetSubtype="0" fill="hold" nodeType="afterEffect">
                                  <p:stCondLst>
                                    <p:cond delay="0"/>
                                  </p:stCondLst>
                                  <p:childTnLst>
                                    <p:set>
                                      <p:cBhvr>
                                        <p:cTn id="9" dur="1" fill="hold">
                                          <p:stCondLst>
                                            <p:cond delay="0"/>
                                          </p:stCondLst>
                                        </p:cTn>
                                        <p:tgtEl>
                                          <p:spTgt spid="6147">
                                            <p:bg/>
                                          </p:spTgt>
                                        </p:tgtEl>
                                        <p:attrNameLst>
                                          <p:attrName>style.visibility</p:attrName>
                                        </p:attrNameLst>
                                      </p:cBhvr>
                                      <p:to>
                                        <p:strVal val="visible"/>
                                      </p:to>
                                    </p:set>
                                    <p:animEffect transition="in" filter="fade">
                                      <p:cBhvr>
                                        <p:cTn id="10" dur="800" decel="100000"/>
                                        <p:tgtEl>
                                          <p:spTgt spid="6147">
                                            <p:bg/>
                                          </p:spTgt>
                                        </p:tgtEl>
                                      </p:cBhvr>
                                    </p:animEffect>
                                    <p:anim calcmode="lin" valueType="num">
                                      <p:cBhvr>
                                        <p:cTn id="11" dur="800" decel="100000" fill="hold"/>
                                        <p:tgtEl>
                                          <p:spTgt spid="6147">
                                            <p:bg/>
                                          </p:spTgt>
                                        </p:tgtEl>
                                        <p:attrNameLst>
                                          <p:attrName>style.rotation</p:attrName>
                                        </p:attrNameLst>
                                      </p:cBhvr>
                                      <p:tavLst>
                                        <p:tav tm="0">
                                          <p:val>
                                            <p:fltVal val="-90"/>
                                          </p:val>
                                        </p:tav>
                                        <p:tav tm="100000">
                                          <p:val>
                                            <p:fltVal val="0"/>
                                          </p:val>
                                        </p:tav>
                                      </p:tavLst>
                                    </p:anim>
                                    <p:anim calcmode="lin" valueType="num">
                                      <p:cBhvr>
                                        <p:cTn id="12" dur="800" decel="100000" fill="hold"/>
                                        <p:tgtEl>
                                          <p:spTgt spid="6147">
                                            <p:bg/>
                                          </p:spTgt>
                                        </p:tgtEl>
                                        <p:attrNameLst>
                                          <p:attrName>ppt_x</p:attrName>
                                        </p:attrNameLst>
                                      </p:cBhvr>
                                      <p:tavLst>
                                        <p:tav tm="0">
                                          <p:val>
                                            <p:strVal val="#ppt_x+0.4"/>
                                          </p:val>
                                        </p:tav>
                                        <p:tav tm="100000">
                                          <p:val>
                                            <p:strVal val="#ppt_x-0.05"/>
                                          </p:val>
                                        </p:tav>
                                      </p:tavLst>
                                    </p:anim>
                                    <p:anim calcmode="lin" valueType="num">
                                      <p:cBhvr>
                                        <p:cTn id="13" dur="800" decel="100000" fill="hold"/>
                                        <p:tgtEl>
                                          <p:spTgt spid="6147">
                                            <p:bg/>
                                          </p:spTgt>
                                        </p:tgtEl>
                                        <p:attrNameLst>
                                          <p:attrName>ppt_y</p:attrName>
                                        </p:attrNameLst>
                                      </p:cBhvr>
                                      <p:tavLst>
                                        <p:tav tm="0">
                                          <p:val>
                                            <p:strVal val="#ppt_y-0.4"/>
                                          </p:val>
                                        </p:tav>
                                        <p:tav tm="100000">
                                          <p:val>
                                            <p:strVal val="#ppt_y+0.1"/>
                                          </p:val>
                                        </p:tav>
                                      </p:tavLst>
                                    </p:anim>
                                    <p:anim calcmode="lin" valueType="num">
                                      <p:cBhvr>
                                        <p:cTn id="14" dur="200" accel="100000" fill="hold">
                                          <p:stCondLst>
                                            <p:cond delay="800"/>
                                          </p:stCondLst>
                                        </p:cTn>
                                        <p:tgtEl>
                                          <p:spTgt spid="6147">
                                            <p:bg/>
                                          </p:spTgt>
                                        </p:tgtEl>
                                        <p:attrNameLst>
                                          <p:attrName>ppt_x</p:attrName>
                                        </p:attrNameLst>
                                      </p:cBhvr>
                                      <p:tavLst>
                                        <p:tav tm="0">
                                          <p:val>
                                            <p:strVal val="#ppt_x-0.05"/>
                                          </p:val>
                                        </p:tav>
                                        <p:tav tm="100000">
                                          <p:val>
                                            <p:strVal val="#ppt_x"/>
                                          </p:val>
                                        </p:tav>
                                      </p:tavLst>
                                    </p:anim>
                                    <p:anim calcmode="lin" valueType="num">
                                      <p:cBhvr>
                                        <p:cTn id="15" dur="200" accel="100000" fill="hold">
                                          <p:stCondLst>
                                            <p:cond delay="800"/>
                                          </p:stCondLst>
                                        </p:cTn>
                                        <p:tgtEl>
                                          <p:spTgt spid="6147">
                                            <p:bg/>
                                          </p:spTgt>
                                        </p:tgtEl>
                                        <p:attrNameLst>
                                          <p:attrName>ppt_y</p:attrName>
                                        </p:attrNameLst>
                                      </p:cBhvr>
                                      <p:tavLst>
                                        <p:tav tm="0">
                                          <p:val>
                                            <p:strVal val="#ppt_y+0.1"/>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6147">
                                            <p:txEl>
                                              <p:pRg st="0" end="0"/>
                                            </p:txEl>
                                          </p:spTgt>
                                        </p:tgtEl>
                                        <p:attrNameLst>
                                          <p:attrName>style.visibility</p:attrName>
                                        </p:attrNameLst>
                                      </p:cBhvr>
                                      <p:to>
                                        <p:strVal val="visible"/>
                                      </p:to>
                                    </p:set>
                                    <p:anim calcmode="lin" valueType="num">
                                      <p:cBhvr additive="base">
                                        <p:cTn id="18" dur="500" fill="hold"/>
                                        <p:tgtEl>
                                          <p:spTgt spid="6147">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61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6147">
                                            <p:txEl>
                                              <p:pRg st="1" end="1"/>
                                            </p:txEl>
                                          </p:spTgt>
                                        </p:tgtEl>
                                        <p:attrNameLst>
                                          <p:attrName>style.visibility</p:attrName>
                                        </p:attrNameLst>
                                      </p:cBhvr>
                                      <p:to>
                                        <p:strVal val="visible"/>
                                      </p:to>
                                    </p:set>
                                    <p:anim calcmode="lin" valueType="num">
                                      <p:cBhvr additive="base">
                                        <p:cTn id="24" dur="500" fill="hold"/>
                                        <p:tgtEl>
                                          <p:spTgt spid="6147">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6147">
                                            <p:txEl>
                                              <p:pRg st="1" end="1"/>
                                            </p:txEl>
                                          </p:spTgt>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2" presetClass="entr" presetSubtype="4" fill="hold" nodeType="afterEffect">
                                  <p:stCondLst>
                                    <p:cond delay="0"/>
                                  </p:stCondLst>
                                  <p:childTnLst>
                                    <p:set>
                                      <p:cBhvr>
                                        <p:cTn id="28" dur="1" fill="hold">
                                          <p:stCondLst>
                                            <p:cond delay="0"/>
                                          </p:stCondLst>
                                        </p:cTn>
                                        <p:tgtEl>
                                          <p:spTgt spid="6147">
                                            <p:txEl>
                                              <p:pRg st="2" end="2"/>
                                            </p:txEl>
                                          </p:spTgt>
                                        </p:tgtEl>
                                        <p:attrNameLst>
                                          <p:attrName>style.visibility</p:attrName>
                                        </p:attrNameLst>
                                      </p:cBhvr>
                                      <p:to>
                                        <p:strVal val="visible"/>
                                      </p:to>
                                    </p:set>
                                    <p:anim calcmode="lin" valueType="num">
                                      <p:cBhvr additive="base">
                                        <p:cTn id="29" dur="500" fill="hold"/>
                                        <p:tgtEl>
                                          <p:spTgt spid="6147">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1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6147">
                                            <p:txEl>
                                              <p:pRg st="3" end="3"/>
                                            </p:txEl>
                                          </p:spTgt>
                                        </p:tgtEl>
                                        <p:attrNameLst>
                                          <p:attrName>style.visibility</p:attrName>
                                        </p:attrNameLst>
                                      </p:cBhvr>
                                      <p:to>
                                        <p:strVal val="visible"/>
                                      </p:to>
                                    </p:set>
                                    <p:anim calcmode="lin" valueType="num">
                                      <p:cBhvr additive="base">
                                        <p:cTn id="35" dur="500" fill="hold"/>
                                        <p:tgtEl>
                                          <p:spTgt spid="6147">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14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6147">
                                            <p:txEl>
                                              <p:pRg st="4" end="4"/>
                                            </p:txEl>
                                          </p:spTgt>
                                        </p:tgtEl>
                                        <p:attrNameLst>
                                          <p:attrName>style.visibility</p:attrName>
                                        </p:attrNameLst>
                                      </p:cBhvr>
                                      <p:to>
                                        <p:strVal val="visible"/>
                                      </p:to>
                                    </p:set>
                                    <p:anim calcmode="lin" valueType="num">
                                      <p:cBhvr additive="base">
                                        <p:cTn id="41" dur="500" fill="hold"/>
                                        <p:tgtEl>
                                          <p:spTgt spid="6147">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614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6147">
                                            <p:txEl>
                                              <p:pRg st="5" end="5"/>
                                            </p:txEl>
                                          </p:spTgt>
                                        </p:tgtEl>
                                        <p:attrNameLst>
                                          <p:attrName>style.visibility</p:attrName>
                                        </p:attrNameLst>
                                      </p:cBhvr>
                                      <p:to>
                                        <p:strVal val="visible"/>
                                      </p:to>
                                    </p:set>
                                    <p:anim calcmode="lin" valueType="num">
                                      <p:cBhvr additive="base">
                                        <p:cTn id="47" dur="500" fill="hold"/>
                                        <p:tgtEl>
                                          <p:spTgt spid="6147">
                                            <p:txEl>
                                              <p:pRg st="5" end="5"/>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6147">
                                            <p:txEl>
                                              <p:pRg st="5" end="5"/>
                                            </p:txEl>
                                          </p:spTgt>
                                        </p:tgtEl>
                                        <p:attrNameLst>
                                          <p:attrName>ppt_y</p:attrName>
                                        </p:attrNameLst>
                                      </p:cBhvr>
                                      <p:tavLst>
                                        <p:tav tm="0">
                                          <p:val>
                                            <p:strVal val="1+#ppt_h/2"/>
                                          </p:val>
                                        </p:tav>
                                        <p:tav tm="100000">
                                          <p:val>
                                            <p:strVal val="#ppt_y"/>
                                          </p:val>
                                        </p:tav>
                                      </p:tavLst>
                                    </p:anim>
                                  </p:childTnLst>
                                </p:cTn>
                              </p:par>
                            </p:childTnLst>
                          </p:cTn>
                        </p:par>
                        <p:par>
                          <p:cTn id="49" fill="hold">
                            <p:stCondLst>
                              <p:cond delay="500"/>
                            </p:stCondLst>
                            <p:childTnLst>
                              <p:par>
                                <p:cTn id="50" presetID="2" presetClass="entr" presetSubtype="4" fill="hold" nodeType="afterEffect">
                                  <p:stCondLst>
                                    <p:cond delay="0"/>
                                  </p:stCondLst>
                                  <p:childTnLst>
                                    <p:set>
                                      <p:cBhvr>
                                        <p:cTn id="51" dur="1" fill="hold">
                                          <p:stCondLst>
                                            <p:cond delay="0"/>
                                          </p:stCondLst>
                                        </p:cTn>
                                        <p:tgtEl>
                                          <p:spTgt spid="6147">
                                            <p:txEl>
                                              <p:pRg st="6" end="6"/>
                                            </p:txEl>
                                          </p:spTgt>
                                        </p:tgtEl>
                                        <p:attrNameLst>
                                          <p:attrName>style.visibility</p:attrName>
                                        </p:attrNameLst>
                                      </p:cBhvr>
                                      <p:to>
                                        <p:strVal val="visible"/>
                                      </p:to>
                                    </p:set>
                                    <p:anim calcmode="lin" valueType="num">
                                      <p:cBhvr additive="base">
                                        <p:cTn id="52" dur="500" fill="hold"/>
                                        <p:tgtEl>
                                          <p:spTgt spid="6147">
                                            <p:txEl>
                                              <p:pRg st="6" end="6"/>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614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6147">
                                            <p:txEl>
                                              <p:pRg st="7" end="7"/>
                                            </p:txEl>
                                          </p:spTgt>
                                        </p:tgtEl>
                                        <p:attrNameLst>
                                          <p:attrName>style.visibility</p:attrName>
                                        </p:attrNameLst>
                                      </p:cBhvr>
                                      <p:to>
                                        <p:strVal val="visible"/>
                                      </p:to>
                                    </p:set>
                                    <p:anim calcmode="lin" valueType="num">
                                      <p:cBhvr additive="base">
                                        <p:cTn id="58" dur="500" fill="hold"/>
                                        <p:tgtEl>
                                          <p:spTgt spid="6147">
                                            <p:txEl>
                                              <p:pRg st="7" end="7"/>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6147">
                                            <p:txEl>
                                              <p:pRg st="7" end="7"/>
                                            </p:txEl>
                                          </p:spTgt>
                                        </p:tgtEl>
                                        <p:attrNameLst>
                                          <p:attrName>ppt_y</p:attrName>
                                        </p:attrNameLst>
                                      </p:cBhvr>
                                      <p:tavLst>
                                        <p:tav tm="0">
                                          <p:val>
                                            <p:strVal val="1+#ppt_h/2"/>
                                          </p:val>
                                        </p:tav>
                                        <p:tav tm="100000">
                                          <p:val>
                                            <p:strVal val="#ppt_y"/>
                                          </p:val>
                                        </p:tav>
                                      </p:tavLst>
                                    </p:anim>
                                  </p:childTnLst>
                                </p:cTn>
                              </p:par>
                            </p:childTnLst>
                          </p:cTn>
                        </p:par>
                        <p:par>
                          <p:cTn id="60" fill="hold">
                            <p:stCondLst>
                              <p:cond delay="500"/>
                            </p:stCondLst>
                            <p:childTnLst>
                              <p:par>
                                <p:cTn id="61" presetID="2" presetClass="entr" presetSubtype="4" fill="hold" nodeType="afterEffect">
                                  <p:stCondLst>
                                    <p:cond delay="0"/>
                                  </p:stCondLst>
                                  <p:childTnLst>
                                    <p:set>
                                      <p:cBhvr>
                                        <p:cTn id="62" dur="1" fill="hold">
                                          <p:stCondLst>
                                            <p:cond delay="0"/>
                                          </p:stCondLst>
                                        </p:cTn>
                                        <p:tgtEl>
                                          <p:spTgt spid="6147">
                                            <p:txEl>
                                              <p:pRg st="8" end="8"/>
                                            </p:txEl>
                                          </p:spTgt>
                                        </p:tgtEl>
                                        <p:attrNameLst>
                                          <p:attrName>style.visibility</p:attrName>
                                        </p:attrNameLst>
                                      </p:cBhvr>
                                      <p:to>
                                        <p:strVal val="visible"/>
                                      </p:to>
                                    </p:set>
                                    <p:anim calcmode="lin" valueType="num">
                                      <p:cBhvr additive="base">
                                        <p:cTn id="63" dur="500" fill="hold"/>
                                        <p:tgtEl>
                                          <p:spTgt spid="6147">
                                            <p:txEl>
                                              <p:pRg st="8" end="8"/>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6147">
                                            <p:txEl>
                                              <p:pRg st="8" end="8"/>
                                            </p:txEl>
                                          </p:spTgt>
                                        </p:tgtEl>
                                        <p:attrNameLst>
                                          <p:attrName>ppt_y</p:attrName>
                                        </p:attrNameLst>
                                      </p:cBhvr>
                                      <p:tavLst>
                                        <p:tav tm="0">
                                          <p:val>
                                            <p:strVal val="1+#ppt_h/2"/>
                                          </p:val>
                                        </p:tav>
                                        <p:tav tm="100000">
                                          <p:val>
                                            <p:strVal val="#ppt_y"/>
                                          </p:val>
                                        </p:tav>
                                      </p:tavLst>
                                    </p:anim>
                                  </p:childTnLst>
                                </p:cTn>
                              </p:par>
                            </p:childTnLst>
                          </p:cTn>
                        </p:par>
                        <p:par>
                          <p:cTn id="65" fill="hold">
                            <p:stCondLst>
                              <p:cond delay="1000"/>
                            </p:stCondLst>
                            <p:childTnLst>
                              <p:par>
                                <p:cTn id="66" presetID="2" presetClass="entr" presetSubtype="4" fill="hold" nodeType="afterEffect">
                                  <p:stCondLst>
                                    <p:cond delay="0"/>
                                  </p:stCondLst>
                                  <p:childTnLst>
                                    <p:set>
                                      <p:cBhvr>
                                        <p:cTn id="67" dur="1" fill="hold">
                                          <p:stCondLst>
                                            <p:cond delay="0"/>
                                          </p:stCondLst>
                                        </p:cTn>
                                        <p:tgtEl>
                                          <p:spTgt spid="6147">
                                            <p:txEl>
                                              <p:pRg st="9" end="9"/>
                                            </p:txEl>
                                          </p:spTgt>
                                        </p:tgtEl>
                                        <p:attrNameLst>
                                          <p:attrName>style.visibility</p:attrName>
                                        </p:attrNameLst>
                                      </p:cBhvr>
                                      <p:to>
                                        <p:strVal val="visible"/>
                                      </p:to>
                                    </p:set>
                                    <p:anim calcmode="lin" valueType="num">
                                      <p:cBhvr additive="base">
                                        <p:cTn id="68" dur="500" fill="hold"/>
                                        <p:tgtEl>
                                          <p:spTgt spid="6147">
                                            <p:txEl>
                                              <p:pRg st="9" end="9"/>
                                            </p:txEl>
                                          </p:spTgt>
                                        </p:tgtEl>
                                        <p:attrNameLst>
                                          <p:attrName>ppt_x</p:attrName>
                                        </p:attrNameLst>
                                      </p:cBhvr>
                                      <p:tavLst>
                                        <p:tav tm="0">
                                          <p:val>
                                            <p:strVal val="#ppt_x"/>
                                          </p:val>
                                        </p:tav>
                                        <p:tav tm="100000">
                                          <p:val>
                                            <p:strVal val="#ppt_x"/>
                                          </p:val>
                                        </p:tav>
                                      </p:tavLst>
                                    </p:anim>
                                    <p:anim calcmode="lin" valueType="num">
                                      <p:cBhvr additive="base">
                                        <p:cTn id="69" dur="500" fill="hold"/>
                                        <p:tgtEl>
                                          <p:spTgt spid="6147">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nimBg="1"/>
      <p:bldP spid="6147" grpId="0" animBg="1"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067800" cy="6858000"/>
          </a:xfrm>
          <a:solidFill>
            <a:schemeClr val="bg2"/>
          </a:solidFill>
        </p:spPr>
        <p:txBody>
          <a:bodyPr/>
          <a:lstStyle/>
          <a:p>
            <a:pPr marL="0" marR="0" indent="0" algn="ctr">
              <a:spcBef>
                <a:spcPts val="0"/>
              </a:spcBef>
              <a:spcAft>
                <a:spcPts val="300"/>
              </a:spcAft>
              <a:buNone/>
            </a:pPr>
            <a:r>
              <a:rPr lang="en-US" sz="2800" b="1"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charset="0"/>
              </a:rPr>
              <a:t>I Refuse to Live By…</a:t>
            </a:r>
            <a:endParaRPr lang="en-US" sz="2800"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charset="0"/>
            </a:endParaRPr>
          </a:p>
          <a:p>
            <a:pPr marL="0" marR="0" lvl="0" indent="0" algn="ctr">
              <a:spcBef>
                <a:spcPts val="0"/>
              </a:spcBef>
              <a:spcAft>
                <a:spcPts val="0"/>
              </a:spcAft>
              <a:buNone/>
            </a:pPr>
            <a:r>
              <a:rPr lang="en-US" sz="2800" b="1" kern="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charset="0"/>
                <a:cs typeface="Times New Roman" panose="02020603050405020304" charset="0"/>
              </a:rPr>
              <a:t>Fear-</a:t>
            </a:r>
            <a:r>
              <a:rPr lang="en-US" sz="2400" b="1" kern="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charset="0"/>
                <a:cs typeface="Times New Roman" panose="02020603050405020304" charset="0"/>
              </a:rPr>
              <a:t>  </a:t>
            </a:r>
            <a:endParaRPr lang="en-US" sz="2400" b="1" kern="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charset="0"/>
              <a:cs typeface="Times New Roman" panose="02020603050405020304" charset="0"/>
            </a:endParaRPr>
          </a:p>
          <a:p>
            <a:pPr marL="342900" marR="0" lvl="0" indent="-342900">
              <a:spcBef>
                <a:spcPts val="0"/>
              </a:spcBef>
              <a:spcAft>
                <a:spcPts val="0"/>
              </a:spcAft>
              <a:buFont typeface="Symbol" panose="05050102010706020507" pitchFamily="18" charset="2"/>
              <a:buChar char=""/>
            </a:pPr>
            <a:r>
              <a:rPr lang="en-US" sz="2400" b="1" kern="180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charset="0"/>
                <a:cs typeface="Times New Roman" panose="02020603050405020304" charset="0"/>
              </a:rPr>
              <a:t>2 Timothy 1:7 (KJV)</a:t>
            </a:r>
            <a:r>
              <a:rPr lang="en-US" sz="2400" b="1" kern="0" baseline="3000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charset="0"/>
                <a:cs typeface="Times New Roman" panose="02020603050405020304" charset="0"/>
              </a:rPr>
              <a:t>7 </a:t>
            </a:r>
            <a:r>
              <a:rPr lang="en-US" sz="2400" kern="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charset="0"/>
                <a:cs typeface="Times New Roman" panose="02020603050405020304" charset="0"/>
              </a:rPr>
              <a:t>For God hath not given us the spirit of fear; but of power, and of love, and of a sound mind</a:t>
            </a:r>
            <a:r>
              <a:rPr lang="en-US" sz="2400" b="1" kern="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charset="0"/>
                <a:cs typeface="Times New Roman" panose="02020603050405020304" charset="0"/>
              </a:rPr>
              <a:t>.</a:t>
            </a:r>
            <a:endParaRPr lang="en-US" sz="2400" b="1" kern="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charset="0"/>
              <a:cs typeface="Times New Roman" panose="02020603050405020304" charset="0"/>
            </a:endParaRPr>
          </a:p>
          <a:p>
            <a:pPr marL="0" marR="0" lvl="0" indent="0" algn="ctr">
              <a:spcBef>
                <a:spcPts val="600"/>
              </a:spcBef>
              <a:spcAft>
                <a:spcPts val="0"/>
              </a:spcAft>
              <a:buNone/>
            </a:pPr>
            <a:r>
              <a:rPr lang="en-US" sz="2800" b="1" kern="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charset="0"/>
                <a:cs typeface="Times New Roman" panose="02020603050405020304" charset="0"/>
              </a:rPr>
              <a:t>Anxiety-</a:t>
            </a:r>
            <a:r>
              <a:rPr lang="en-US" sz="2400" b="1" kern="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charset="0"/>
                <a:cs typeface="Times New Roman" panose="02020603050405020304" charset="0"/>
              </a:rPr>
              <a:t> </a:t>
            </a:r>
            <a:endParaRPr lang="en-US" sz="2400" b="1" kern="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charset="0"/>
              <a:cs typeface="Times New Roman" panose="02020603050405020304" charset="0"/>
            </a:endParaRPr>
          </a:p>
          <a:p>
            <a:pPr marL="342900" marR="0" lvl="0" indent="-342900">
              <a:spcBef>
                <a:spcPts val="0"/>
              </a:spcBef>
              <a:spcAft>
                <a:spcPts val="0"/>
              </a:spcAft>
              <a:buFont typeface="Symbol" panose="05050102010706020507" pitchFamily="18" charset="2"/>
              <a:buChar char=""/>
            </a:pPr>
            <a:r>
              <a:rPr lang="en-US" sz="2400" b="1" kern="180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charset="0"/>
                <a:cs typeface="Times New Roman" panose="02020603050405020304" charset="0"/>
              </a:rPr>
              <a:t>Philippians 4:6-7 (NLT)</a:t>
            </a:r>
            <a:r>
              <a:rPr lang="en-US" sz="2400" b="1" kern="0" baseline="3000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charset="0"/>
                <a:cs typeface="Times New Roman" panose="02020603050405020304" charset="0"/>
              </a:rPr>
              <a:t>6</a:t>
            </a:r>
            <a:r>
              <a:rPr lang="en-US" sz="2400" kern="0" baseline="3000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charset="0"/>
                <a:cs typeface="Times New Roman" panose="02020603050405020304" charset="0"/>
              </a:rPr>
              <a:t> </a:t>
            </a:r>
            <a:r>
              <a:rPr lang="en-US" sz="2400" kern="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charset="0"/>
                <a:cs typeface="Times New Roman" panose="02020603050405020304" charset="0"/>
              </a:rPr>
              <a:t>Don’t worry about anything; instead, pray about everything. Tell God what you need, and thank him for all he has done. </a:t>
            </a:r>
            <a:r>
              <a:rPr lang="en-US" sz="2400" kern="0" baseline="3000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charset="0"/>
                <a:cs typeface="Times New Roman" panose="02020603050405020304" charset="0"/>
              </a:rPr>
              <a:t>7 </a:t>
            </a:r>
            <a:r>
              <a:rPr lang="en-US" sz="2400" kern="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charset="0"/>
                <a:cs typeface="Times New Roman" panose="02020603050405020304" charset="0"/>
              </a:rPr>
              <a:t>Then you will experience God’s peace, which exceeds anything we can understand. His peace will guard your hearts and minds as you live in Christ Jesus</a:t>
            </a:r>
            <a:endParaRPr lang="en-US" sz="2400" kern="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charset="0"/>
              <a:cs typeface="Times New Roman" panose="02020603050405020304" charset="0"/>
            </a:endParaRPr>
          </a:p>
          <a:p>
            <a:pPr marL="0" marR="0" lvl="0" indent="0" algn="ctr">
              <a:spcBef>
                <a:spcPts val="600"/>
              </a:spcBef>
              <a:spcAft>
                <a:spcPts val="0"/>
              </a:spcAft>
              <a:buNone/>
            </a:pPr>
            <a:r>
              <a:rPr lang="en-US" sz="2800" b="1" kern="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charset="0"/>
                <a:cs typeface="Times New Roman" panose="02020603050405020304" charset="0"/>
              </a:rPr>
              <a:t>Paranoia-</a:t>
            </a:r>
            <a:r>
              <a:rPr lang="en-US" sz="2400" b="1" kern="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charset="0"/>
                <a:cs typeface="Times New Roman" panose="02020603050405020304" charset="0"/>
              </a:rPr>
              <a:t> </a:t>
            </a:r>
            <a:endParaRPr lang="en-US" sz="2400" b="1" kern="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charset="0"/>
              <a:cs typeface="Times New Roman" panose="02020603050405020304" charset="0"/>
            </a:endParaRPr>
          </a:p>
          <a:p>
            <a:pPr marL="342900" marR="0" lvl="0" indent="-342900">
              <a:spcBef>
                <a:spcPts val="0"/>
              </a:spcBef>
              <a:spcAft>
                <a:spcPts val="0"/>
              </a:spcAft>
              <a:buFont typeface="Symbol" panose="05050102010706020507" pitchFamily="18" charset="2"/>
              <a:buChar char=""/>
            </a:pPr>
            <a:r>
              <a:rPr lang="en-US" sz="2400" b="1" kern="180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charset="0"/>
                <a:cs typeface="Times New Roman" panose="02020603050405020304" charset="0"/>
              </a:rPr>
              <a:t>Jeremiah 17:9-10 (MSG)</a:t>
            </a:r>
            <a:r>
              <a:rPr lang="en-US" sz="2400" b="1" kern="0" baseline="3000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charset="0"/>
                <a:cs typeface="Times New Roman" panose="02020603050405020304" charset="0"/>
              </a:rPr>
              <a:t> </a:t>
            </a:r>
            <a:r>
              <a:rPr lang="en-US" sz="2400" kern="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charset="0"/>
                <a:cs typeface="Times New Roman" panose="02020603050405020304" charset="0"/>
              </a:rPr>
              <a:t>“The heart is hopelessly dark / deceitful, a puzzle that no one can figure out. But I, </a:t>
            </a:r>
            <a:r>
              <a:rPr lang="en-US" sz="2400" kern="0" cap="small" dirty="0">
                <a:effectLst>
                  <a:outerShdw blurRad="38100" dist="38100" dir="2700000" algn="tl">
                    <a:srgbClr val="000000">
                      <a:alpha val="43137"/>
                    </a:srgbClr>
                  </a:outerShdw>
                </a:effectLst>
                <a:latin typeface="Arial Rounded MT Bold" panose="020F0704030504030204" pitchFamily="34" charset="0"/>
                <a:ea typeface="Times New Roman" panose="02020603050405020304" charset="0"/>
                <a:cs typeface="Times New Roman" panose="02020603050405020304" charset="0"/>
              </a:rPr>
              <a:t>God</a:t>
            </a:r>
            <a:r>
              <a:rPr lang="en-US" sz="2400" kern="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charset="0"/>
                <a:cs typeface="Times New Roman" panose="02020603050405020304" charset="0"/>
              </a:rPr>
              <a:t>, search the heart/ examine the mind. </a:t>
            </a:r>
            <a:endParaRPr lang="en-US" sz="2400" kern="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charset="0"/>
              <a:cs typeface="Times New Roman" panose="02020603050405020304" charset="0"/>
            </a:endParaRPr>
          </a:p>
          <a:p>
            <a:pPr marL="342900" marR="0" lvl="0" indent="-342900">
              <a:spcBef>
                <a:spcPts val="1200"/>
              </a:spcBef>
              <a:spcAft>
                <a:spcPts val="0"/>
              </a:spcAft>
              <a:buFont typeface="Courier New" panose="02070309020205020404" pitchFamily="49" charset="0"/>
              <a:buChar char="o"/>
            </a:pPr>
            <a:r>
              <a:rPr lang="en-US" sz="2400" b="1" kern="180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charset="0"/>
                <a:cs typeface="Times New Roman" panose="02020603050405020304" charset="0"/>
              </a:rPr>
              <a:t>Isaiah 26:3 (NLT)</a:t>
            </a:r>
            <a:r>
              <a:rPr lang="en-US" sz="2400" b="1" kern="0" baseline="3000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charset="0"/>
                <a:cs typeface="Times New Roman" panose="02020603050405020304" charset="0"/>
              </a:rPr>
              <a:t> </a:t>
            </a:r>
            <a:r>
              <a:rPr lang="en-US" sz="2400" kern="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charset="0"/>
                <a:cs typeface="Times New Roman" panose="02020603050405020304" charset="0"/>
              </a:rPr>
              <a:t>You will keep in perfect peace all who trust in you, all whose thoughts are fixed on you! </a:t>
            </a:r>
            <a:endParaRPr lang="en-US" sz="2400" kern="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charset="0"/>
              <a:cs typeface="Times New Roman" panose="02020603050405020304" charset="0"/>
            </a:endParaRPr>
          </a:p>
          <a:p>
            <a:endParaRPr lang="en-US" dirty="0"/>
          </a:p>
        </p:txBody>
      </p:sp>
    </p:spTree>
  </p:cSld>
  <p:clrMapOvr>
    <a:masterClrMapping/>
  </p:clrMapOvr>
  <mc:AlternateContent xmlns:mc="http://schemas.openxmlformats.org/markup-compatibility/2006">
    <mc:Choice xmlns:p14="http://schemas.microsoft.com/office/powerpoint/2010/main" Requires="p14">
      <p:transition spd="slow" p14:dur="625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plus(in)">
                                      <p:cBhvr>
                                        <p:cTn id="7" dur="2000"/>
                                        <p:tgtEl>
                                          <p:spTgt spid="3">
                                            <p:bg/>
                                          </p:spTgt>
                                        </p:tgtEl>
                                      </p:cBhvr>
                                    </p:animEffect>
                                  </p:childTnLst>
                                </p:cTn>
                              </p:par>
                              <p:par>
                                <p:cTn id="8" presetID="13" presetClass="entr" presetSubtype="16"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plus(in)">
                                      <p:cBhvr>
                                        <p:cTn id="10" dur="2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3" presetClass="entr" presetSubtype="16"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plus(in)">
                                      <p:cBhvr>
                                        <p:cTn id="15" dur="2000"/>
                                        <p:tgtEl>
                                          <p:spTgt spid="3">
                                            <p:txEl>
                                              <p:pRg st="1" end="1"/>
                                            </p:txEl>
                                          </p:spTgt>
                                        </p:tgtEl>
                                      </p:cBhvr>
                                    </p:animEffect>
                                  </p:childTnLst>
                                </p:cTn>
                              </p:par>
                            </p:childTnLst>
                          </p:cTn>
                        </p:par>
                        <p:par>
                          <p:cTn id="16" fill="hold">
                            <p:stCondLst>
                              <p:cond delay="2000"/>
                            </p:stCondLst>
                            <p:childTnLst>
                              <p:par>
                                <p:cTn id="17" presetID="13" presetClass="entr" presetSubtype="16"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plus(in)">
                                      <p:cBhvr>
                                        <p:cTn id="19" dur="20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3" presetClass="entr" presetSubtype="16"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plus(in)">
                                      <p:cBhvr>
                                        <p:cTn id="24" dur="2000"/>
                                        <p:tgtEl>
                                          <p:spTgt spid="3">
                                            <p:txEl>
                                              <p:pRg st="3" end="3"/>
                                            </p:txEl>
                                          </p:spTgt>
                                        </p:tgtEl>
                                      </p:cBhvr>
                                    </p:animEffect>
                                  </p:childTnLst>
                                </p:cTn>
                              </p:par>
                            </p:childTnLst>
                          </p:cTn>
                        </p:par>
                        <p:par>
                          <p:cTn id="25" fill="hold">
                            <p:stCondLst>
                              <p:cond delay="2000"/>
                            </p:stCondLst>
                            <p:childTnLst>
                              <p:par>
                                <p:cTn id="26" presetID="13" presetClass="entr" presetSubtype="16" fill="hold" grpId="0" nodeType="after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plus(in)">
                                      <p:cBhvr>
                                        <p:cTn id="28" dur="2000"/>
                                        <p:tgtEl>
                                          <p:spTgt spid="3">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3" presetClass="entr" presetSubtype="16"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plus(in)">
                                      <p:cBhvr>
                                        <p:cTn id="33" dur="2000"/>
                                        <p:tgtEl>
                                          <p:spTgt spid="3">
                                            <p:txEl>
                                              <p:pRg st="5" end="5"/>
                                            </p:txEl>
                                          </p:spTgt>
                                        </p:tgtEl>
                                      </p:cBhvr>
                                    </p:animEffect>
                                  </p:childTnLst>
                                </p:cTn>
                              </p:par>
                            </p:childTnLst>
                          </p:cTn>
                        </p:par>
                        <p:par>
                          <p:cTn id="34" fill="hold">
                            <p:stCondLst>
                              <p:cond delay="2000"/>
                            </p:stCondLst>
                            <p:childTnLst>
                              <p:par>
                                <p:cTn id="35" presetID="13" presetClass="entr" presetSubtype="16" fill="hold" grpId="0" nodeType="after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plus(in)">
                                      <p:cBhvr>
                                        <p:cTn id="37" dur="20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3" presetClass="entr" presetSubtype="16"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plus(in)">
                                      <p:cBhvr>
                                        <p:cTn id="42"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839200" cy="6476999"/>
          </a:xfrm>
        </p:spPr>
        <p:txBody>
          <a:bodyPr/>
          <a:lstStyle/>
          <a:p>
            <a:pPr marL="0" indent="0">
              <a:buNone/>
            </a:pPr>
            <a:r>
              <a:rPr lang="en-US" b="1" i="0" dirty="0">
                <a:solidFill>
                  <a:srgbClr val="0A0A0A"/>
                </a:solidFill>
                <a:effectLst>
                  <a:outerShdw blurRad="38100" dist="38100" dir="2700000" algn="tl">
                    <a:srgbClr val="000000">
                      <a:alpha val="43137"/>
                    </a:srgbClr>
                  </a:outerShdw>
                </a:effectLst>
                <a:highlight>
                  <a:srgbClr val="FFFFFF"/>
                </a:highlight>
                <a:latin typeface="Open Sans" panose="020B0606030504020204" pitchFamily="34" charset="0"/>
              </a:rPr>
              <a:t>humorous story of a guy who prayed this prayer every morning: "Lord, if you want me to witness to someone today, please give me a sign to show me who it is." One day he found himself on a bus when a big, burly man sat next to him. The bus was nearly empty but this guy sat next to our praying friend. The timid Christian anxiously waited for his stop so he could exit the bus. But before he could get very nervous about the man next to him, the big guy burst into tears and began to weep. He then cried out with a loud voice, "I need to be saved. I’m a lost sinner and I need the Lord. Won’t somebody tell me how to be saved?" He turned to the Christian and pleaded, "Can you show me how to be saved?" The believer immediately bowed his head and prayed, "Lord, is this a sign?" </a:t>
            </a:r>
            <a:endParaRPr lang="en-US" b="1" dirty="0">
              <a:effectLst>
                <a:outerShdw blurRad="38100" dist="38100" dir="2700000" algn="tl">
                  <a:srgbClr val="000000">
                    <a:alpha val="43137"/>
                  </a:srgbClr>
                </a:outerShdw>
              </a:effectLst>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33400"/>
            <a:ext cx="9067800" cy="6172200"/>
          </a:xfrm>
        </p:spPr>
        <p:txBody>
          <a:bodyPr/>
          <a:lstStyle/>
          <a:p>
            <a:pPr marL="0" marR="0" indent="0">
              <a:lnSpc>
                <a:spcPts val="2320"/>
              </a:lnSpc>
              <a:spcBef>
                <a:spcPts val="1050"/>
              </a:spcBef>
              <a:spcAft>
                <a:spcPts val="750"/>
              </a:spcAft>
              <a:buNone/>
            </a:pPr>
            <a:r>
              <a:rPr lang="en-US" sz="2400" b="1" kern="0" dirty="0">
                <a:solidFill>
                  <a:srgbClr val="000000"/>
                </a:solidFill>
                <a:effectLst>
                  <a:outerShdw blurRad="38100" dist="38100" dir="2700000" algn="tl">
                    <a:srgbClr val="000000">
                      <a:alpha val="43137"/>
                    </a:srgbClr>
                  </a:outerShdw>
                </a:effectLst>
                <a:highlight>
                  <a:srgbClr val="FFFFFF"/>
                </a:highlight>
                <a:latin typeface="Calibri" panose="020F0502020204030204" pitchFamily="34" charset="0"/>
                <a:ea typeface="Times New Roman" panose="02020603050405020304" charset="0"/>
                <a:cs typeface="Times New Roman" panose="02020603050405020304" charset="0"/>
              </a:rPr>
              <a:t>       A fog covering seven city blocks is composed of 1 glass of water</a:t>
            </a:r>
            <a:endParaRPr lang="en-US" sz="2400" b="1" kern="0" dirty="0">
              <a:solidFill>
                <a:srgbClr val="2F5496"/>
              </a:solidFill>
              <a:effectLst>
                <a:outerShdw blurRad="38100" dist="38100" dir="2700000" algn="tl">
                  <a:srgbClr val="000000">
                    <a:alpha val="43137"/>
                  </a:srgbClr>
                </a:outerShdw>
              </a:effectLst>
              <a:highlight>
                <a:srgbClr val="FFFFFF"/>
              </a:highlight>
              <a:latin typeface="Calibri Light" panose="020F0302020204030204" pitchFamily="34" charset="0"/>
              <a:ea typeface="Times New Roman" panose="02020603050405020304" charset="0"/>
              <a:cs typeface="Times New Roman" panose="02020603050405020304" charset="0"/>
            </a:endParaRPr>
          </a:p>
          <a:p>
            <a:pPr marL="0" marR="238125">
              <a:spcBef>
                <a:spcPts val="150"/>
              </a:spcBef>
              <a:spcAft>
                <a:spcPts val="825"/>
              </a:spcAft>
            </a:pPr>
            <a:r>
              <a:rPr lang="en-US" sz="2400" b="1" dirty="0">
                <a:solidFill>
                  <a:srgbClr val="000000"/>
                </a:solidFill>
                <a:effectLst>
                  <a:outerShdw blurRad="38100" dist="38100" dir="2700000" algn="tl">
                    <a:srgbClr val="000000">
                      <a:alpha val="43137"/>
                    </a:srgbClr>
                  </a:outerShdw>
                </a:effectLst>
                <a:highlight>
                  <a:srgbClr val="FFFFFF"/>
                </a:highlight>
                <a:latin typeface="Calibri" panose="020F0502020204030204" pitchFamily="34" charset="0"/>
                <a:ea typeface="Times New Roman" panose="02020603050405020304" charset="0"/>
                <a:cs typeface="Times New Roman" panose="02020603050405020304" charset="0"/>
              </a:rPr>
              <a:t>According to the Bureau of Standards in Washington, a dense fog covering seven city blocks to a depth of 100 feet is composed of less than one glass of water. That amount of water is divided into about 60 billion tiny droplets. Yet when those minute particles settle over a city or the countryside, they can almost blot out everything from sight. </a:t>
            </a:r>
            <a:endParaRPr lang="en-US" sz="2400" b="1" dirty="0">
              <a:solidFill>
                <a:srgbClr val="000000"/>
              </a:solidFill>
              <a:effectLst>
                <a:outerShdw blurRad="38100" dist="38100" dir="2700000" algn="tl">
                  <a:srgbClr val="000000">
                    <a:alpha val="43137"/>
                  </a:srgbClr>
                </a:outerShdw>
              </a:effectLst>
              <a:highlight>
                <a:srgbClr val="FFFFFF"/>
              </a:highlight>
              <a:latin typeface="Calibri" panose="020F0502020204030204" pitchFamily="34" charset="0"/>
              <a:ea typeface="Times New Roman" panose="02020603050405020304" charset="0"/>
              <a:cs typeface="Times New Roman" panose="02020603050405020304" charset="0"/>
            </a:endParaRPr>
          </a:p>
          <a:p>
            <a:pPr marL="0" marR="238125">
              <a:spcBef>
                <a:spcPts val="150"/>
              </a:spcBef>
              <a:spcAft>
                <a:spcPts val="825"/>
              </a:spcAft>
            </a:pPr>
            <a:endParaRPr lang="en-US" sz="2400" dirty="0">
              <a:effectLst/>
              <a:highlight>
                <a:srgbClr val="FFFFFF"/>
              </a:highlight>
              <a:latin typeface="Times New Roman" panose="02020603050405020304" charset="0"/>
              <a:ea typeface="Times New Roman" panose="02020603050405020304" charset="0"/>
            </a:endParaRPr>
          </a:p>
          <a:p>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76200"/>
            <a:ext cx="9067800" cy="6781800"/>
          </a:xfrm>
        </p:spPr>
        <p:txBody>
          <a:bodyPr/>
          <a:lstStyle/>
          <a:p>
            <a:pPr marL="0" marR="0" algn="ctr" latinLnBrk="1">
              <a:spcBef>
                <a:spcPts val="0"/>
              </a:spcBef>
              <a:spcAft>
                <a:spcPts val="600"/>
              </a:spcAft>
            </a:pPr>
            <a:r>
              <a:rPr lang="en-US" sz="1800" b="1" dirty="0">
                <a:solidFill>
                  <a:srgbClr val="000000"/>
                </a:solidFill>
                <a:effectLst>
                  <a:outerShdw blurRad="38100" dist="38100" dir="2700000" algn="tl">
                    <a:srgbClr val="000000">
                      <a:alpha val="43137"/>
                    </a:srgbClr>
                  </a:outerShdw>
                </a:effectLst>
                <a:highlight>
                  <a:srgbClr val="FFFFFF"/>
                </a:highlight>
                <a:latin typeface="Times New Roman" panose="02020603050405020304" charset="0"/>
                <a:ea typeface="Batang" panose="02030600000101010101" pitchFamily="18" charset="-127"/>
              </a:rPr>
              <a:t>Black Bart and the Power of Fear</a:t>
            </a:r>
            <a:endParaRPr lang="en-US" sz="1800" b="1" dirty="0">
              <a:effectLst>
                <a:outerShdw blurRad="38100" dist="38100" dir="2700000" algn="tl">
                  <a:srgbClr val="000000">
                    <a:alpha val="43137"/>
                  </a:srgbClr>
                </a:outerShdw>
              </a:effectLst>
              <a:latin typeface="Times New Roman" panose="02020603050405020304" charset="0"/>
              <a:ea typeface="Batang" panose="02030600000101010101" pitchFamily="18" charset="-127"/>
            </a:endParaRPr>
          </a:p>
          <a:p>
            <a:pPr marL="0" marR="0" algn="ctr" latinLnBrk="1">
              <a:spcBef>
                <a:spcPts val="0"/>
              </a:spcBef>
              <a:spcAft>
                <a:spcPts val="600"/>
              </a:spcAft>
            </a:pPr>
            <a:r>
              <a:rPr lang="en-US" sz="1800" b="1" dirty="0">
                <a:solidFill>
                  <a:srgbClr val="000000"/>
                </a:solidFill>
                <a:effectLst>
                  <a:outerShdw blurRad="38100" dist="38100" dir="2700000" algn="tl">
                    <a:srgbClr val="000000">
                      <a:alpha val="43137"/>
                    </a:srgbClr>
                  </a:outerShdw>
                </a:effectLst>
                <a:highlight>
                  <a:srgbClr val="FFFFFF"/>
                </a:highlight>
                <a:latin typeface="Times New Roman" panose="02020603050405020304" charset="0"/>
                <a:ea typeface="Batang" panose="02030600000101010101" pitchFamily="18" charset="-127"/>
              </a:rPr>
              <a:t>He was a professional thief.</a:t>
            </a:r>
            <a:endParaRPr lang="en-US" sz="1800" b="1" dirty="0">
              <a:effectLst>
                <a:outerShdw blurRad="38100" dist="38100" dir="2700000" algn="tl">
                  <a:srgbClr val="000000">
                    <a:alpha val="43137"/>
                  </a:srgbClr>
                </a:outerShdw>
              </a:effectLst>
              <a:latin typeface="Times New Roman" panose="02020603050405020304" charset="0"/>
              <a:ea typeface="Batang" panose="02030600000101010101" pitchFamily="18" charset="-127"/>
            </a:endParaRPr>
          </a:p>
          <a:p>
            <a:pPr marL="0" marR="0" algn="ctr" latinLnBrk="1">
              <a:spcBef>
                <a:spcPts val="0"/>
              </a:spcBef>
              <a:spcAft>
                <a:spcPts val="600"/>
              </a:spcAft>
            </a:pPr>
            <a:r>
              <a:rPr lang="en-US" sz="1800" b="1" dirty="0">
                <a:solidFill>
                  <a:srgbClr val="000000"/>
                </a:solidFill>
                <a:effectLst>
                  <a:outerShdw blurRad="38100" dist="38100" dir="2700000" algn="tl">
                    <a:srgbClr val="000000">
                      <a:alpha val="43137"/>
                    </a:srgbClr>
                  </a:outerShdw>
                </a:effectLst>
                <a:highlight>
                  <a:srgbClr val="FFFFFF"/>
                </a:highlight>
                <a:latin typeface="Times New Roman" panose="02020603050405020304" charset="0"/>
                <a:ea typeface="Batang" panose="02030600000101010101" pitchFamily="18" charset="-127"/>
              </a:rPr>
              <a:t>His name stirred fear as the desert wind stirs tumbleweeds.</a:t>
            </a:r>
            <a:endParaRPr lang="en-US" sz="1800" b="1" dirty="0">
              <a:effectLst>
                <a:outerShdw blurRad="38100" dist="38100" dir="2700000" algn="tl">
                  <a:srgbClr val="000000">
                    <a:alpha val="43137"/>
                  </a:srgbClr>
                </a:outerShdw>
              </a:effectLst>
              <a:latin typeface="Times New Roman" panose="02020603050405020304" charset="0"/>
              <a:ea typeface="Batang" panose="02030600000101010101" pitchFamily="18" charset="-127"/>
            </a:endParaRPr>
          </a:p>
          <a:p>
            <a:pPr marL="0" marR="0" algn="ctr" latinLnBrk="1">
              <a:spcBef>
                <a:spcPts val="0"/>
              </a:spcBef>
              <a:spcAft>
                <a:spcPts val="0"/>
              </a:spcAft>
            </a:pPr>
            <a:r>
              <a:rPr lang="en-US" sz="1800" b="1" dirty="0">
                <a:solidFill>
                  <a:srgbClr val="000000"/>
                </a:solidFill>
                <a:effectLst>
                  <a:outerShdw blurRad="38100" dist="38100" dir="2700000" algn="tl">
                    <a:srgbClr val="000000">
                      <a:alpha val="43137"/>
                    </a:srgbClr>
                  </a:outerShdw>
                </a:effectLst>
                <a:highlight>
                  <a:srgbClr val="FFFFFF"/>
                </a:highlight>
                <a:latin typeface="Times New Roman" panose="02020603050405020304" charset="0"/>
                <a:ea typeface="Batang" panose="02030600000101010101" pitchFamily="18" charset="-127"/>
              </a:rPr>
              <a:t>He terrorized the Wells Fargo stage line for thirteen years, roaring like a tornado in and out of the Sierra Nevada’s, </a:t>
            </a:r>
            <a:endParaRPr lang="en-US" sz="1800" b="1" dirty="0">
              <a:effectLst>
                <a:outerShdw blurRad="38100" dist="38100" dir="2700000" algn="tl">
                  <a:srgbClr val="000000">
                    <a:alpha val="43137"/>
                  </a:srgbClr>
                </a:outerShdw>
              </a:effectLst>
              <a:latin typeface="Times New Roman" panose="02020603050405020304" charset="0"/>
              <a:ea typeface="Batang" panose="02030600000101010101" pitchFamily="18" charset="-127"/>
            </a:endParaRPr>
          </a:p>
          <a:p>
            <a:pPr marL="0" marR="0" algn="ctr" latinLnBrk="1">
              <a:spcBef>
                <a:spcPts val="0"/>
              </a:spcBef>
              <a:spcAft>
                <a:spcPts val="600"/>
              </a:spcAft>
            </a:pPr>
            <a:r>
              <a:rPr lang="en-US" sz="1800" b="1" dirty="0">
                <a:solidFill>
                  <a:srgbClr val="000000"/>
                </a:solidFill>
                <a:effectLst>
                  <a:outerShdw blurRad="38100" dist="38100" dir="2700000" algn="tl">
                    <a:srgbClr val="000000">
                      <a:alpha val="43137"/>
                    </a:srgbClr>
                  </a:outerShdw>
                </a:effectLst>
                <a:highlight>
                  <a:srgbClr val="FFFFFF"/>
                </a:highlight>
                <a:latin typeface="Times New Roman" panose="02020603050405020304" charset="0"/>
                <a:ea typeface="Batang" panose="02030600000101010101" pitchFamily="18" charset="-127"/>
              </a:rPr>
              <a:t>spooking the most rugged frontiersmen.</a:t>
            </a:r>
            <a:endParaRPr lang="en-US" sz="1800" b="1" dirty="0">
              <a:effectLst>
                <a:outerShdw blurRad="38100" dist="38100" dir="2700000" algn="tl">
                  <a:srgbClr val="000000">
                    <a:alpha val="43137"/>
                  </a:srgbClr>
                </a:outerShdw>
              </a:effectLst>
              <a:latin typeface="Times New Roman" panose="02020603050405020304" charset="0"/>
              <a:ea typeface="Batang" panose="02030600000101010101" pitchFamily="18" charset="-127"/>
            </a:endParaRPr>
          </a:p>
          <a:p>
            <a:pPr marL="0" marR="0" algn="ctr" latinLnBrk="1">
              <a:spcBef>
                <a:spcPts val="0"/>
              </a:spcBef>
              <a:spcAft>
                <a:spcPts val="0"/>
              </a:spcAft>
            </a:pPr>
            <a:r>
              <a:rPr lang="en-US" sz="1800" b="1" dirty="0">
                <a:solidFill>
                  <a:srgbClr val="000000"/>
                </a:solidFill>
                <a:effectLst>
                  <a:outerShdw blurRad="38100" dist="38100" dir="2700000" algn="tl">
                    <a:srgbClr val="000000">
                      <a:alpha val="43137"/>
                    </a:srgbClr>
                  </a:outerShdw>
                </a:effectLst>
                <a:highlight>
                  <a:srgbClr val="FFFFFF"/>
                </a:highlight>
                <a:latin typeface="Times New Roman" panose="02020603050405020304" charset="0"/>
                <a:ea typeface="Batang" panose="02030600000101010101" pitchFamily="18" charset="-127"/>
              </a:rPr>
              <a:t>In journals fr</a:t>
            </a:r>
            <a:r>
              <a:rPr lang="en-US" sz="1800" b="1" dirty="0">
                <a:solidFill>
                  <a:srgbClr val="000000"/>
                </a:solidFill>
                <a:effectLst>
                  <a:outerShdw blurRad="38100" dist="38100" dir="2700000" algn="tl">
                    <a:srgbClr val="000000">
                      <a:alpha val="43137"/>
                    </a:srgbClr>
                  </a:outerShdw>
                </a:effectLst>
                <a:highlight>
                  <a:srgbClr val="FFFFFF"/>
                </a:highlight>
                <a:latin typeface="Times New Roman" panose="02020603050405020304" charset="0"/>
                <a:ea typeface="Batang" panose="02030600000101010101" pitchFamily="18" charset="-127"/>
                <a:cs typeface="Times New Roman" panose="02020603050405020304" charset="0"/>
              </a:rPr>
              <a:t>om</a:t>
            </a:r>
            <a:r>
              <a:rPr lang="en-US" sz="1800" b="1" dirty="0">
                <a:solidFill>
                  <a:srgbClr val="000000"/>
                </a:solidFill>
                <a:effectLst>
                  <a:outerShdw blurRad="38100" dist="38100" dir="2700000" algn="tl">
                    <a:srgbClr val="000000">
                      <a:alpha val="43137"/>
                    </a:srgbClr>
                  </a:outerShdw>
                </a:effectLst>
                <a:highlight>
                  <a:srgbClr val="FFFFFF"/>
                </a:highlight>
                <a:latin typeface="Times New Roman" panose="02020603050405020304" charset="0"/>
                <a:ea typeface="Batang" panose="02030600000101010101" pitchFamily="18" charset="-127"/>
              </a:rPr>
              <a:t> San Francisco to New York, </a:t>
            </a:r>
            <a:endParaRPr lang="en-US" sz="1800" b="1" dirty="0">
              <a:effectLst>
                <a:outerShdw blurRad="38100" dist="38100" dir="2700000" algn="tl">
                  <a:srgbClr val="000000">
                    <a:alpha val="43137"/>
                  </a:srgbClr>
                </a:outerShdw>
              </a:effectLst>
              <a:latin typeface="Times New Roman" panose="02020603050405020304" charset="0"/>
              <a:ea typeface="Batang" panose="02030600000101010101" pitchFamily="18" charset="-127"/>
            </a:endParaRPr>
          </a:p>
          <a:p>
            <a:pPr marL="0" marR="0" algn="ctr" latinLnBrk="1">
              <a:spcBef>
                <a:spcPts val="0"/>
              </a:spcBef>
              <a:spcAft>
                <a:spcPts val="0"/>
              </a:spcAft>
            </a:pPr>
            <a:r>
              <a:rPr lang="en-US" sz="1800" b="1" dirty="0">
                <a:solidFill>
                  <a:srgbClr val="000000"/>
                </a:solidFill>
                <a:effectLst>
                  <a:outerShdw blurRad="38100" dist="38100" dir="2700000" algn="tl">
                    <a:srgbClr val="000000">
                      <a:alpha val="43137"/>
                    </a:srgbClr>
                  </a:outerShdw>
                </a:effectLst>
                <a:highlight>
                  <a:srgbClr val="FFFFFF"/>
                </a:highlight>
                <a:latin typeface="Times New Roman" panose="02020603050405020304" charset="0"/>
                <a:ea typeface="Batang" panose="02030600000101010101" pitchFamily="18" charset="-127"/>
              </a:rPr>
              <a:t>his name became synonymous with the danger of the frontier. </a:t>
            </a:r>
            <a:endParaRPr lang="en-US" sz="1800" b="1" dirty="0">
              <a:effectLst>
                <a:outerShdw blurRad="38100" dist="38100" dir="2700000" algn="tl">
                  <a:srgbClr val="000000">
                    <a:alpha val="43137"/>
                  </a:srgbClr>
                </a:outerShdw>
              </a:effectLst>
              <a:latin typeface="Times New Roman" panose="02020603050405020304" charset="0"/>
              <a:ea typeface="Batang" panose="02030600000101010101" pitchFamily="18" charset="-127"/>
            </a:endParaRPr>
          </a:p>
          <a:p>
            <a:pPr marL="0" marR="0" algn="ctr" latinLnBrk="1">
              <a:spcBef>
                <a:spcPts val="0"/>
              </a:spcBef>
              <a:spcAft>
                <a:spcPts val="0"/>
              </a:spcAft>
            </a:pPr>
            <a:r>
              <a:rPr lang="en-US" sz="1800" b="1" dirty="0">
                <a:solidFill>
                  <a:srgbClr val="000000"/>
                </a:solidFill>
                <a:effectLst>
                  <a:outerShdw blurRad="38100" dist="38100" dir="2700000" algn="tl">
                    <a:srgbClr val="000000">
                      <a:alpha val="43137"/>
                    </a:srgbClr>
                  </a:outerShdw>
                </a:effectLst>
                <a:highlight>
                  <a:srgbClr val="FFFFFF"/>
                </a:highlight>
                <a:latin typeface="Times New Roman" panose="02020603050405020304" charset="0"/>
                <a:ea typeface="Batang" panose="02030600000101010101" pitchFamily="18" charset="-127"/>
              </a:rPr>
              <a:t>During his reign of terror between 1875 and 1883, he is credited with </a:t>
            </a:r>
            <a:endParaRPr lang="en-US" sz="1800" b="1" dirty="0">
              <a:effectLst>
                <a:outerShdw blurRad="38100" dist="38100" dir="2700000" algn="tl">
                  <a:srgbClr val="000000">
                    <a:alpha val="43137"/>
                  </a:srgbClr>
                </a:outerShdw>
              </a:effectLst>
              <a:latin typeface="Times New Roman" panose="02020603050405020304" charset="0"/>
              <a:ea typeface="Batang" panose="02030600000101010101" pitchFamily="18" charset="-127"/>
            </a:endParaRPr>
          </a:p>
          <a:p>
            <a:pPr marL="0" marR="0" algn="ctr" latinLnBrk="1">
              <a:spcBef>
                <a:spcPts val="0"/>
              </a:spcBef>
              <a:spcAft>
                <a:spcPts val="600"/>
              </a:spcAft>
            </a:pPr>
            <a:r>
              <a:rPr lang="en-US" sz="1800" b="1" dirty="0">
                <a:solidFill>
                  <a:srgbClr val="000000"/>
                </a:solidFill>
                <a:effectLst>
                  <a:outerShdw blurRad="38100" dist="38100" dir="2700000" algn="tl">
                    <a:srgbClr val="000000">
                      <a:alpha val="43137"/>
                    </a:srgbClr>
                  </a:outerShdw>
                </a:effectLst>
                <a:highlight>
                  <a:srgbClr val="FFFFFF"/>
                </a:highlight>
                <a:latin typeface="Times New Roman" panose="02020603050405020304" charset="0"/>
                <a:ea typeface="Batang" panose="02030600000101010101" pitchFamily="18" charset="-127"/>
              </a:rPr>
              <a:t>stealing the bags </a:t>
            </a:r>
            <a:r>
              <a:rPr lang="en-US" sz="1800" b="1" dirty="0">
                <a:solidFill>
                  <a:srgbClr val="000000"/>
                </a:solidFill>
                <a:effectLst>
                  <a:outerShdw blurRad="38100" dist="38100" dir="2700000" algn="tl">
                    <a:srgbClr val="000000">
                      <a:alpha val="43137"/>
                    </a:srgbClr>
                  </a:outerShdw>
                </a:effectLst>
                <a:highlight>
                  <a:srgbClr val="FFFFFF"/>
                </a:highlight>
                <a:latin typeface="Verdana" panose="020B0604030504040204" charset="0"/>
                <a:ea typeface="Batang" panose="02030600000101010101" pitchFamily="18" charset="-127"/>
              </a:rPr>
              <a:t>/</a:t>
            </a:r>
            <a:r>
              <a:rPr lang="en-US" sz="1800" b="1" dirty="0">
                <a:solidFill>
                  <a:srgbClr val="000000"/>
                </a:solidFill>
                <a:effectLst>
                  <a:outerShdw blurRad="38100" dist="38100" dir="2700000" algn="tl">
                    <a:srgbClr val="000000">
                      <a:alpha val="43137"/>
                    </a:srgbClr>
                  </a:outerShdw>
                </a:effectLst>
                <a:highlight>
                  <a:srgbClr val="FFFFFF"/>
                </a:highlight>
                <a:latin typeface="Times New Roman" panose="02020603050405020304" charset="0"/>
                <a:ea typeface="Batang" panose="02030600000101010101" pitchFamily="18" charset="-127"/>
              </a:rPr>
              <a:t> the breath away from 29 different stagecoach crews.</a:t>
            </a:r>
            <a:endParaRPr lang="en-US" sz="1800" b="1" dirty="0">
              <a:effectLst>
                <a:outerShdw blurRad="38100" dist="38100" dir="2700000" algn="tl">
                  <a:srgbClr val="000000">
                    <a:alpha val="43137"/>
                  </a:srgbClr>
                </a:outerShdw>
              </a:effectLst>
              <a:latin typeface="Times New Roman" panose="02020603050405020304" charset="0"/>
              <a:ea typeface="Batang" panose="02030600000101010101" pitchFamily="18" charset="-127"/>
            </a:endParaRPr>
          </a:p>
          <a:p>
            <a:pPr marL="0" marR="0" algn="ctr" latinLnBrk="1">
              <a:spcBef>
                <a:spcPts val="0"/>
              </a:spcBef>
              <a:spcAft>
                <a:spcPts val="600"/>
              </a:spcAft>
            </a:pPr>
            <a:r>
              <a:rPr lang="en-US" sz="1800" b="1" dirty="0">
                <a:solidFill>
                  <a:srgbClr val="000000"/>
                </a:solidFill>
                <a:effectLst>
                  <a:outerShdw blurRad="38100" dist="38100" dir="2700000" algn="tl">
                    <a:srgbClr val="000000">
                      <a:alpha val="43137"/>
                    </a:srgbClr>
                  </a:outerShdw>
                </a:effectLst>
                <a:highlight>
                  <a:srgbClr val="FFFFFF"/>
                </a:highlight>
                <a:latin typeface="Times New Roman" panose="02020603050405020304" charset="0"/>
                <a:ea typeface="Batang" panose="02030600000101010101" pitchFamily="18" charset="-127"/>
              </a:rPr>
              <a:t>And he did it all without firing a shot.</a:t>
            </a:r>
            <a:br>
              <a:rPr lang="en-US" sz="1800" b="1" dirty="0">
                <a:solidFill>
                  <a:srgbClr val="000000"/>
                </a:solidFill>
                <a:effectLst>
                  <a:outerShdw blurRad="38100" dist="38100" dir="2700000" algn="tl">
                    <a:srgbClr val="000000">
                      <a:alpha val="43137"/>
                    </a:srgbClr>
                  </a:outerShdw>
                </a:effectLst>
                <a:highlight>
                  <a:srgbClr val="FFFFFF"/>
                </a:highlight>
                <a:latin typeface="Times New Roman" panose="02020603050405020304" charset="0"/>
                <a:ea typeface="Batang" panose="02030600000101010101" pitchFamily="18" charset="-127"/>
              </a:rPr>
            </a:br>
            <a:r>
              <a:rPr lang="en-US" sz="1800" b="1" dirty="0">
                <a:solidFill>
                  <a:srgbClr val="000000"/>
                </a:solidFill>
                <a:effectLst>
                  <a:outerShdw blurRad="38100" dist="38100" dir="2700000" algn="tl">
                    <a:srgbClr val="000000">
                      <a:alpha val="43137"/>
                    </a:srgbClr>
                  </a:outerShdw>
                </a:effectLst>
                <a:highlight>
                  <a:srgbClr val="FFFFFF"/>
                </a:highlight>
                <a:latin typeface="Times New Roman" panose="02020603050405020304" charset="0"/>
                <a:ea typeface="Batang" panose="02030600000101010101" pitchFamily="18" charset="-127"/>
              </a:rPr>
              <a:t>His weapon was his reputation. His ammunition was intimidation. </a:t>
            </a:r>
            <a:endParaRPr lang="en-US" sz="1800" b="1" dirty="0">
              <a:effectLst>
                <a:outerShdw blurRad="38100" dist="38100" dir="2700000" algn="tl">
                  <a:srgbClr val="000000">
                    <a:alpha val="43137"/>
                  </a:srgbClr>
                </a:outerShdw>
              </a:effectLst>
              <a:latin typeface="Times New Roman" panose="02020603050405020304" charset="0"/>
              <a:ea typeface="Batang" panose="02030600000101010101" pitchFamily="18" charset="-127"/>
            </a:endParaRPr>
          </a:p>
          <a:p>
            <a:pPr marL="0" marR="0" algn="ctr" latinLnBrk="1">
              <a:spcBef>
                <a:spcPts val="0"/>
              </a:spcBef>
              <a:spcAft>
                <a:spcPts val="600"/>
              </a:spcAft>
            </a:pPr>
            <a:r>
              <a:rPr lang="en-US" sz="1800" b="1" dirty="0">
                <a:solidFill>
                  <a:srgbClr val="000000"/>
                </a:solidFill>
                <a:effectLst>
                  <a:outerShdw blurRad="38100" dist="38100" dir="2700000" algn="tl">
                    <a:srgbClr val="000000">
                      <a:alpha val="43137"/>
                    </a:srgbClr>
                  </a:outerShdw>
                </a:effectLst>
                <a:highlight>
                  <a:srgbClr val="FFFFFF"/>
                </a:highlight>
                <a:latin typeface="Times New Roman" panose="02020603050405020304" charset="0"/>
                <a:ea typeface="Batang" panose="02030600000101010101" pitchFamily="18" charset="-127"/>
              </a:rPr>
              <a:t>A hood hid his face. No victim ever saw him.</a:t>
            </a:r>
            <a:endParaRPr lang="en-US" sz="1800" b="1" dirty="0">
              <a:effectLst>
                <a:outerShdw blurRad="38100" dist="38100" dir="2700000" algn="tl">
                  <a:srgbClr val="000000">
                    <a:alpha val="43137"/>
                  </a:srgbClr>
                </a:outerShdw>
              </a:effectLst>
              <a:latin typeface="Times New Roman" panose="02020603050405020304" charset="0"/>
              <a:ea typeface="Batang" panose="02030600000101010101" pitchFamily="18" charset="-127"/>
            </a:endParaRPr>
          </a:p>
          <a:p>
            <a:pPr marL="0" marR="0" algn="ctr" latinLnBrk="1">
              <a:spcBef>
                <a:spcPts val="0"/>
              </a:spcBef>
              <a:spcAft>
                <a:spcPts val="600"/>
              </a:spcAft>
            </a:pPr>
            <a:r>
              <a:rPr lang="en-US" sz="1800" b="1" dirty="0">
                <a:solidFill>
                  <a:srgbClr val="000000"/>
                </a:solidFill>
                <a:effectLst>
                  <a:outerShdw blurRad="38100" dist="38100" dir="2700000" algn="tl">
                    <a:srgbClr val="000000">
                      <a:alpha val="43137"/>
                    </a:srgbClr>
                  </a:outerShdw>
                </a:effectLst>
                <a:highlight>
                  <a:srgbClr val="FFFFFF"/>
                </a:highlight>
                <a:latin typeface="Times New Roman" panose="02020603050405020304" charset="0"/>
                <a:ea typeface="Batang" panose="02030600000101010101" pitchFamily="18" charset="-127"/>
              </a:rPr>
              <a:t>No artist ever sketched his features.</a:t>
            </a:r>
            <a:endParaRPr lang="en-US" sz="1800" b="1" dirty="0">
              <a:effectLst>
                <a:outerShdw blurRad="38100" dist="38100" dir="2700000" algn="tl">
                  <a:srgbClr val="000000">
                    <a:alpha val="43137"/>
                  </a:srgbClr>
                </a:outerShdw>
              </a:effectLst>
              <a:latin typeface="Times New Roman" panose="02020603050405020304" charset="0"/>
              <a:ea typeface="Batang" panose="02030600000101010101" pitchFamily="18" charset="-127"/>
            </a:endParaRPr>
          </a:p>
          <a:p>
            <a:pPr marL="0" marR="0" algn="ctr" latinLnBrk="1">
              <a:spcBef>
                <a:spcPts val="0"/>
              </a:spcBef>
              <a:spcAft>
                <a:spcPts val="600"/>
              </a:spcAft>
            </a:pPr>
            <a:r>
              <a:rPr lang="en-US" sz="1800" b="1" dirty="0">
                <a:solidFill>
                  <a:srgbClr val="000000"/>
                </a:solidFill>
                <a:effectLst>
                  <a:outerShdw blurRad="38100" dist="38100" dir="2700000" algn="tl">
                    <a:srgbClr val="000000">
                      <a:alpha val="43137"/>
                    </a:srgbClr>
                  </a:outerShdw>
                </a:effectLst>
                <a:highlight>
                  <a:srgbClr val="FFFFFF"/>
                </a:highlight>
                <a:latin typeface="Times New Roman" panose="02020603050405020304" charset="0"/>
                <a:ea typeface="Batang" panose="02030600000101010101" pitchFamily="18" charset="-127"/>
              </a:rPr>
              <a:t>No sheriff could ever track his trail.</a:t>
            </a:r>
            <a:endParaRPr lang="en-US" sz="1800" b="1" dirty="0">
              <a:effectLst>
                <a:outerShdw blurRad="38100" dist="38100" dir="2700000" algn="tl">
                  <a:srgbClr val="000000">
                    <a:alpha val="43137"/>
                  </a:srgbClr>
                </a:outerShdw>
              </a:effectLst>
              <a:latin typeface="Times New Roman" panose="02020603050405020304" charset="0"/>
              <a:ea typeface="Batang" panose="02030600000101010101" pitchFamily="18" charset="-127"/>
            </a:endParaRPr>
          </a:p>
          <a:p>
            <a:pPr marL="0" marR="0" algn="ctr" latinLnBrk="1">
              <a:spcBef>
                <a:spcPts val="0"/>
              </a:spcBef>
              <a:spcAft>
                <a:spcPts val="600"/>
              </a:spcAft>
            </a:pPr>
            <a:r>
              <a:rPr lang="en-US" sz="1800" b="1" dirty="0">
                <a:solidFill>
                  <a:srgbClr val="000000"/>
                </a:solidFill>
                <a:effectLst>
                  <a:outerShdw blurRad="38100" dist="38100" dir="2700000" algn="tl">
                    <a:srgbClr val="000000">
                      <a:alpha val="43137"/>
                    </a:srgbClr>
                  </a:outerShdw>
                </a:effectLst>
                <a:highlight>
                  <a:srgbClr val="FFFFFF"/>
                </a:highlight>
                <a:latin typeface="Times New Roman" panose="02020603050405020304" charset="0"/>
                <a:ea typeface="Batang" panose="02030600000101010101" pitchFamily="18" charset="-127"/>
              </a:rPr>
              <a:t>He never fired a shot or took a hostage. </a:t>
            </a:r>
            <a:endParaRPr lang="en-US" sz="1800" b="1" dirty="0">
              <a:effectLst>
                <a:outerShdw blurRad="38100" dist="38100" dir="2700000" algn="tl">
                  <a:srgbClr val="000000">
                    <a:alpha val="43137"/>
                  </a:srgbClr>
                </a:outerShdw>
              </a:effectLst>
              <a:latin typeface="Times New Roman" panose="02020603050405020304" charset="0"/>
              <a:ea typeface="Batang" panose="02030600000101010101" pitchFamily="18" charset="-127"/>
            </a:endParaRPr>
          </a:p>
          <a:p>
            <a:pPr marL="0" marR="0" algn="ctr" latinLnBrk="1">
              <a:spcBef>
                <a:spcPts val="0"/>
              </a:spcBef>
              <a:spcAft>
                <a:spcPts val="600"/>
              </a:spcAft>
            </a:pPr>
            <a:r>
              <a:rPr lang="en-US" sz="1800" b="1" dirty="0">
                <a:solidFill>
                  <a:srgbClr val="000000"/>
                </a:solidFill>
                <a:effectLst>
                  <a:outerShdw blurRad="38100" dist="38100" dir="2700000" algn="tl">
                    <a:srgbClr val="000000">
                      <a:alpha val="43137"/>
                    </a:srgbClr>
                  </a:outerShdw>
                </a:effectLst>
                <a:highlight>
                  <a:srgbClr val="FFFFFF"/>
                </a:highlight>
                <a:latin typeface="Times New Roman" panose="02020603050405020304" charset="0"/>
                <a:ea typeface="Batang" panose="02030600000101010101" pitchFamily="18" charset="-127"/>
              </a:rPr>
              <a:t>He didn’t have to. His presence was enough to paralyze.</a:t>
            </a:r>
            <a:endParaRPr lang="en-US" sz="1800" b="1" dirty="0">
              <a:effectLst>
                <a:outerShdw blurRad="38100" dist="38100" dir="2700000" algn="tl">
                  <a:srgbClr val="000000">
                    <a:alpha val="43137"/>
                  </a:srgbClr>
                </a:outerShdw>
              </a:effectLst>
              <a:latin typeface="Times New Roman" panose="02020603050405020304" charset="0"/>
              <a:ea typeface="Batang" panose="02030600000101010101" pitchFamily="18" charset="-127"/>
            </a:endParaRPr>
          </a:p>
          <a:p>
            <a:pPr marL="0" marR="0" algn="ctr" latinLnBrk="1">
              <a:spcBef>
                <a:spcPts val="0"/>
              </a:spcBef>
              <a:spcAft>
                <a:spcPts val="600"/>
              </a:spcAft>
            </a:pPr>
            <a:r>
              <a:rPr lang="en-US" sz="1800" b="1" dirty="0">
                <a:solidFill>
                  <a:srgbClr val="000000"/>
                </a:solidFill>
                <a:effectLst>
                  <a:outerShdw blurRad="38100" dist="38100" dir="2700000" algn="tl">
                    <a:srgbClr val="000000">
                      <a:alpha val="43137"/>
                    </a:srgbClr>
                  </a:outerShdw>
                </a:effectLst>
                <a:highlight>
                  <a:srgbClr val="FFFFFF"/>
                </a:highlight>
                <a:latin typeface="Times New Roman" panose="02020603050405020304" charset="0"/>
                <a:ea typeface="Batang" panose="02030600000101010101" pitchFamily="18" charset="-127"/>
              </a:rPr>
              <a:t>Black Bart.</a:t>
            </a:r>
            <a:endParaRPr lang="en-US" sz="1800" b="1" dirty="0">
              <a:effectLst>
                <a:outerShdw blurRad="38100" dist="38100" dir="2700000" algn="tl">
                  <a:srgbClr val="000000">
                    <a:alpha val="43137"/>
                  </a:srgbClr>
                </a:outerShdw>
              </a:effectLst>
              <a:latin typeface="Times New Roman" panose="02020603050405020304" charset="0"/>
              <a:ea typeface="Batang" panose="02030600000101010101" pitchFamily="18" charset="-127"/>
            </a:endParaRPr>
          </a:p>
          <a:p>
            <a:pPr marL="0" marR="0" algn="ctr" latinLnBrk="1">
              <a:spcBef>
                <a:spcPts val="0"/>
              </a:spcBef>
              <a:spcAft>
                <a:spcPts val="600"/>
              </a:spcAft>
            </a:pPr>
            <a:r>
              <a:rPr lang="en-US" sz="1800" b="1" dirty="0">
                <a:solidFill>
                  <a:srgbClr val="000000"/>
                </a:solidFill>
                <a:effectLst>
                  <a:outerShdw blurRad="38100" dist="38100" dir="2700000" algn="tl">
                    <a:srgbClr val="000000">
                      <a:alpha val="43137"/>
                    </a:srgbClr>
                  </a:outerShdw>
                </a:effectLst>
                <a:highlight>
                  <a:srgbClr val="FFFFFF"/>
                </a:highlight>
                <a:latin typeface="Times New Roman" panose="02020603050405020304" charset="0"/>
                <a:ea typeface="Batang" panose="02030600000101010101" pitchFamily="18" charset="-127"/>
              </a:rPr>
              <a:t>A hooded bandit armed with a deadly weapon.</a:t>
            </a:r>
            <a:endParaRPr lang="en-US" sz="1800" b="1" dirty="0">
              <a:effectLst>
                <a:outerShdw blurRad="38100" dist="38100" dir="2700000" algn="tl">
                  <a:srgbClr val="000000">
                    <a:alpha val="43137"/>
                  </a:srgbClr>
                </a:outerShdw>
              </a:effectLst>
              <a:latin typeface="Times New Roman" panose="02020603050405020304" charset="0"/>
              <a:ea typeface="Batang" panose="02030600000101010101" pitchFamily="18" charset="-127"/>
            </a:endParaRPr>
          </a:p>
          <a:p>
            <a:pPr marL="0" marR="0" algn="ctr" latinLnBrk="1">
              <a:spcBef>
                <a:spcPts val="0"/>
              </a:spcBef>
              <a:spcAft>
                <a:spcPts val="0"/>
              </a:spcAft>
            </a:pPr>
            <a:r>
              <a:rPr lang="en-US" sz="1800" b="1" dirty="0">
                <a:solidFill>
                  <a:srgbClr val="000000"/>
                </a:solidFill>
                <a:effectLst>
                  <a:outerShdw blurRad="38100" dist="38100" dir="2700000" algn="tl">
                    <a:srgbClr val="000000">
                      <a:alpha val="43137"/>
                    </a:srgbClr>
                  </a:outerShdw>
                </a:effectLst>
                <a:highlight>
                  <a:srgbClr val="FFFFFF"/>
                </a:highlight>
                <a:latin typeface="Times New Roman" panose="02020603050405020304" charset="0"/>
                <a:ea typeface="Batang" panose="02030600000101010101" pitchFamily="18" charset="-127"/>
              </a:rPr>
              <a:t>What was his deadly weapon? One word, it was FEAR!</a:t>
            </a:r>
            <a:endParaRPr lang="en-US" sz="1800" b="1" dirty="0">
              <a:effectLst>
                <a:outerShdw blurRad="38100" dist="38100" dir="2700000" algn="tl">
                  <a:srgbClr val="000000">
                    <a:alpha val="43137"/>
                  </a:srgbClr>
                </a:outerShdw>
              </a:effectLst>
              <a:latin typeface="Times New Roman" panose="02020603050405020304" charset="0"/>
              <a:ea typeface="Batang" panose="02030600000101010101" pitchFamily="18" charset="-127"/>
            </a:endParaRPr>
          </a:p>
          <a:p>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1">
            <a:lum/>
          </a:blip>
          <a:srcRect/>
          <a:stretch>
            <a:fillRect t="-4000" b="-4000"/>
          </a:stretch>
        </a:blipFill>
        <a:effectLst/>
      </p:bgPr>
    </p:bg>
    <p:spTree>
      <p:nvGrpSpPr>
        <p:cNvPr id="1" name=""/>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686425" y="3429000"/>
            <a:ext cx="2858859" cy="1094950"/>
          </a:xfrm>
        </p:spPr>
        <p:txBody>
          <a:bodyPr anchor="b">
            <a:normAutofit fontScale="92500"/>
          </a:bodyPr>
          <a:lstStyle/>
          <a:p>
            <a:pPr algn="r"/>
            <a:r>
              <a:rPr lang="en-US" dirty="0"/>
              <a:t>Edward Christian Church</a:t>
            </a:r>
            <a:endParaRPr lang="en-US" dirty="0"/>
          </a:p>
          <a:p>
            <a:pPr algn="r"/>
            <a:r>
              <a:rPr lang="en-US" dirty="0"/>
              <a:t>6/21/2024</a:t>
            </a:r>
            <a:endParaRPr lang="en-US" dirty="0"/>
          </a:p>
          <a:p>
            <a:pPr algn="r"/>
            <a:endParaRPr lang="en-US" dirty="0"/>
          </a:p>
        </p:txBody>
      </p:sp>
      <p:pic>
        <p:nvPicPr>
          <p:cNvPr id="4" name="Picture 3"/>
          <p:cNvPicPr>
            <a:picLocks noChangeAspect="1"/>
          </p:cNvPicPr>
          <p:nvPr/>
        </p:nvPicPr>
        <p:blipFill>
          <a:blip r:embed="rId1"/>
          <a:stretch>
            <a:fillRect/>
          </a:stretch>
        </p:blipFill>
        <p:spPr>
          <a:xfrm>
            <a:off x="181400" y="1878809"/>
            <a:ext cx="5574219" cy="223598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1">
            <a:lum/>
          </a:blip>
          <a:srcRect/>
          <a:stretch>
            <a:fillRect/>
          </a:stretch>
        </a:blipFill>
        <a:effectLst/>
      </p:bgPr>
    </p:bg>
    <p:spTree>
      <p:nvGrpSpPr>
        <p:cNvPr id="1" name=""/>
        <p:cNvGrpSpPr/>
        <p:nvPr/>
      </p:nvGrpSpPr>
      <p:grpSpPr>
        <a:xfrm>
          <a:off x="0" y="0"/>
          <a:ext cx="0" cy="0"/>
          <a:chOff x="0" y="0"/>
          <a:chExt cx="0" cy="0"/>
        </a:xfrm>
      </p:grpSpPr>
      <p:sp>
        <p:nvSpPr>
          <p:cNvPr id="3075" name="Content Placeholder 2"/>
          <p:cNvSpPr>
            <a:spLocks noGrp="1" noChangeArrowheads="1"/>
          </p:cNvSpPr>
          <p:nvPr>
            <p:ph idx="1"/>
          </p:nvPr>
        </p:nvSpPr>
        <p:spPr>
          <a:xfrm>
            <a:off x="2930979" y="1643743"/>
            <a:ext cx="6245678" cy="5214257"/>
          </a:xfrm>
          <a:solidFill>
            <a:schemeClr val="accent5">
              <a:alpha val="80000"/>
            </a:schemeClr>
          </a:solidFill>
        </p:spPr>
        <p:txBody>
          <a:bodyPr>
            <a:normAutofit/>
          </a:bodyPr>
          <a:lstStyle/>
          <a:p>
            <a:pPr marL="0" indent="0" algn="ctr">
              <a:buNone/>
              <a:defRPr/>
            </a:pPr>
            <a:r>
              <a:rPr lang="en-US" altLang="en-US" sz="3500" b="1" dirty="0">
                <a:effectLst>
                  <a:outerShdw blurRad="38100" dist="38100" dir="2700000" algn="tl">
                    <a:srgbClr val="000000">
                      <a:alpha val="43137"/>
                    </a:srgbClr>
                  </a:outerShdw>
                </a:effectLst>
                <a:latin typeface="Arial Rounded MT Bold" panose="020F0704030504030204" pitchFamily="34" charset="0"/>
              </a:rPr>
              <a:t>Repeat</a:t>
            </a:r>
            <a:endParaRPr lang="en-US" altLang="en-US" sz="3500"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r>
              <a:rPr lang="en-US" altLang="en-US" sz="3500" b="1" dirty="0">
                <a:effectLst>
                  <a:outerShdw blurRad="38100" dist="38100" dir="2700000" algn="tl">
                    <a:srgbClr val="000000">
                      <a:alpha val="43137"/>
                    </a:srgbClr>
                  </a:outerShdw>
                </a:effectLst>
                <a:latin typeface="Arial Rounded MT Bold" panose="020F0704030504030204" pitchFamily="34" charset="0"/>
              </a:rPr>
              <a:t>I Lift My Offering to You</a:t>
            </a:r>
            <a:endParaRPr lang="en-US" altLang="en-US" sz="3500"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r>
              <a:rPr lang="en-US" altLang="en-US" sz="3500" b="1" dirty="0">
                <a:effectLst>
                  <a:outerShdw blurRad="38100" dist="38100" dir="2700000" algn="tl">
                    <a:srgbClr val="000000">
                      <a:alpha val="43137"/>
                    </a:srgbClr>
                  </a:outerShdw>
                </a:effectLst>
                <a:latin typeface="Arial Rounded MT Bold" panose="020F0704030504030204" pitchFamily="34" charset="0"/>
              </a:rPr>
              <a:t>Let It Please You Oh Lord</a:t>
            </a:r>
            <a:endParaRPr lang="en-US" altLang="en-US" sz="3500"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r>
              <a:rPr lang="en-US" altLang="en-US" sz="3500" b="1" dirty="0">
                <a:effectLst>
                  <a:outerShdw blurRad="38100" dist="38100" dir="2700000" algn="tl">
                    <a:srgbClr val="000000">
                      <a:alpha val="43137"/>
                    </a:srgbClr>
                  </a:outerShdw>
                </a:effectLst>
                <a:latin typeface="Arial Rounded MT Bold" panose="020F0704030504030204" pitchFamily="34" charset="0"/>
              </a:rPr>
              <a:t>This is My Seed</a:t>
            </a:r>
            <a:endParaRPr lang="en-US" altLang="en-US" sz="3500"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r>
              <a:rPr lang="en-US" altLang="en-US" sz="3500" b="1" dirty="0">
                <a:effectLst>
                  <a:outerShdw blurRad="38100" dist="38100" dir="2700000" algn="tl">
                    <a:srgbClr val="000000">
                      <a:alpha val="43137"/>
                    </a:srgbClr>
                  </a:outerShdw>
                </a:effectLst>
                <a:latin typeface="Arial Rounded MT Bold" panose="020F0704030504030204" pitchFamily="34" charset="0"/>
              </a:rPr>
              <a:t>Although It Leaves My Hand </a:t>
            </a:r>
            <a:endParaRPr lang="en-US" altLang="en-US" sz="3500"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r>
              <a:rPr lang="en-US" altLang="en-US" sz="3500" b="1" dirty="0">
                <a:effectLst>
                  <a:outerShdw blurRad="38100" dist="38100" dir="2700000" algn="tl">
                    <a:srgbClr val="000000">
                      <a:alpha val="43137"/>
                    </a:srgbClr>
                  </a:outerShdw>
                </a:effectLst>
                <a:latin typeface="Arial Rounded MT Bold" panose="020F0704030504030204" pitchFamily="34" charset="0"/>
              </a:rPr>
              <a:t>It will Never Leave My Life</a:t>
            </a:r>
            <a:endParaRPr lang="en-US" altLang="en-US" sz="3500"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r>
              <a:rPr lang="en-US" altLang="en-US" sz="3500" b="1" dirty="0">
                <a:effectLst>
                  <a:outerShdw blurRad="38100" dist="38100" dir="2700000" algn="tl">
                    <a:srgbClr val="000000">
                      <a:alpha val="43137"/>
                    </a:srgbClr>
                  </a:outerShdw>
                </a:effectLst>
                <a:latin typeface="Arial Rounded MT Bold" panose="020F0704030504030204" pitchFamily="34" charset="0"/>
              </a:rPr>
              <a:t>You Will Multiply It!</a:t>
            </a:r>
            <a:endParaRPr lang="en-US" altLang="en-US" sz="3500" b="1" dirty="0">
              <a:effectLst>
                <a:outerShdw blurRad="38100" dist="38100" dir="2700000" algn="tl">
                  <a:srgbClr val="000000">
                    <a:alpha val="43137"/>
                  </a:srgbClr>
                </a:outerShdw>
              </a:effectLst>
              <a:latin typeface="Arial Rounded MT Bold" panose="020F0704030504030204" pitchFamily="34" charset="0"/>
            </a:endParaRPr>
          </a:p>
          <a:p>
            <a:pPr marL="0" indent="0" algn="ctr">
              <a:spcBef>
                <a:spcPts val="610"/>
              </a:spcBef>
              <a:buNone/>
              <a:defRPr/>
            </a:pPr>
            <a:r>
              <a:rPr lang="en-US" altLang="en-US" sz="3500" b="1" dirty="0">
                <a:effectLst>
                  <a:outerShdw blurRad="38100" dist="38100" dir="2700000" algn="tl">
                    <a:srgbClr val="000000">
                      <a:alpha val="43137"/>
                    </a:srgbClr>
                  </a:outerShdw>
                </a:effectLst>
                <a:latin typeface="Arial Rounded MT Bold" panose="020F0704030504030204" pitchFamily="34" charset="0"/>
              </a:rPr>
              <a:t>Accept My Seed Oh Lord!</a:t>
            </a:r>
            <a:endParaRPr lang="en-US" altLang="en-US" sz="3500" b="1" dirty="0">
              <a:effectLst>
                <a:outerShdw blurRad="38100" dist="38100" dir="2700000" algn="tl">
                  <a:srgbClr val="000000">
                    <a:alpha val="43137"/>
                  </a:srgbClr>
                </a:outerShdw>
              </a:effectLst>
              <a:latin typeface="Arial Rounded MT Bold" panose="020F0704030504030204" pitchFamily="34" charset="0"/>
            </a:endParaRPr>
          </a:p>
          <a:p>
            <a:pPr eaLnBrk="1">
              <a:defRPr/>
            </a:pPr>
            <a:endParaRPr lang="en-US"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3075">
                                            <p:bg/>
                                          </p:spTgt>
                                        </p:tgtEl>
                                        <p:attrNameLst>
                                          <p:attrName>style.visibility</p:attrName>
                                        </p:attrNameLst>
                                      </p:cBhvr>
                                      <p:to>
                                        <p:strVal val="visible"/>
                                      </p:to>
                                    </p:set>
                                    <p:animEffect transition="in" filter="plus(in)">
                                      <p:cBhvr>
                                        <p:cTn id="7" dur="2000"/>
                                        <p:tgtEl>
                                          <p:spTgt spid="3075">
                                            <p:bg/>
                                          </p:spTgt>
                                        </p:tgtEl>
                                      </p:cBhvr>
                                    </p:animEffect>
                                  </p:childTnLst>
                                </p:cTn>
                              </p:par>
                              <p:par>
                                <p:cTn id="8" presetID="13" presetClass="entr" presetSubtype="16" fill="hold" grpId="0" nodeType="withEffect">
                                  <p:stCondLst>
                                    <p:cond delay="0"/>
                                  </p:stCondLst>
                                  <p:childTnLst>
                                    <p:set>
                                      <p:cBhvr>
                                        <p:cTn id="9" dur="1" fill="hold">
                                          <p:stCondLst>
                                            <p:cond delay="0"/>
                                          </p:stCondLst>
                                        </p:cTn>
                                        <p:tgtEl>
                                          <p:spTgt spid="3075">
                                            <p:txEl>
                                              <p:pRg st="0" end="0"/>
                                            </p:txEl>
                                          </p:spTgt>
                                        </p:tgtEl>
                                        <p:attrNameLst>
                                          <p:attrName>style.visibility</p:attrName>
                                        </p:attrNameLst>
                                      </p:cBhvr>
                                      <p:to>
                                        <p:strVal val="visible"/>
                                      </p:to>
                                    </p:set>
                                    <p:animEffect transition="in" filter="plus(in)">
                                      <p:cBhvr>
                                        <p:cTn id="10" dur="2000"/>
                                        <p:tgtEl>
                                          <p:spTgt spid="3075">
                                            <p:txEl>
                                              <p:pRg st="0" end="0"/>
                                            </p:txEl>
                                          </p:spTgt>
                                        </p:tgtEl>
                                      </p:cBhvr>
                                    </p:animEffect>
                                  </p:childTnLst>
                                </p:cTn>
                              </p:par>
                            </p:childTnLst>
                          </p:cTn>
                        </p:par>
                        <p:par>
                          <p:cTn id="11" fill="hold">
                            <p:stCondLst>
                              <p:cond delay="2000"/>
                            </p:stCondLst>
                            <p:childTnLst>
                              <p:par>
                                <p:cTn id="12" presetID="13" presetClass="entr" presetSubtype="16" fill="hold" grpId="0" nodeType="afterEffect">
                                  <p:stCondLst>
                                    <p:cond delay="0"/>
                                  </p:stCondLst>
                                  <p:childTnLst>
                                    <p:set>
                                      <p:cBhvr>
                                        <p:cTn id="13" dur="1" fill="hold">
                                          <p:stCondLst>
                                            <p:cond delay="0"/>
                                          </p:stCondLst>
                                        </p:cTn>
                                        <p:tgtEl>
                                          <p:spTgt spid="3075">
                                            <p:txEl>
                                              <p:pRg st="1" end="1"/>
                                            </p:txEl>
                                          </p:spTgt>
                                        </p:tgtEl>
                                        <p:attrNameLst>
                                          <p:attrName>style.visibility</p:attrName>
                                        </p:attrNameLst>
                                      </p:cBhvr>
                                      <p:to>
                                        <p:strVal val="visible"/>
                                      </p:to>
                                    </p:set>
                                    <p:animEffect transition="in" filter="plus(in)">
                                      <p:cBhvr>
                                        <p:cTn id="14" dur="2000"/>
                                        <p:tgtEl>
                                          <p:spTgt spid="3075">
                                            <p:txEl>
                                              <p:pRg st="1" end="1"/>
                                            </p:txEl>
                                          </p:spTgt>
                                        </p:tgtEl>
                                      </p:cBhvr>
                                    </p:animEffect>
                                  </p:childTnLst>
                                </p:cTn>
                              </p:par>
                            </p:childTnLst>
                          </p:cTn>
                        </p:par>
                        <p:par>
                          <p:cTn id="15" fill="hold">
                            <p:stCondLst>
                              <p:cond delay="4000"/>
                            </p:stCondLst>
                            <p:childTnLst>
                              <p:par>
                                <p:cTn id="16" presetID="13" presetClass="entr" presetSubtype="16" fill="hold" grpId="0" nodeType="afterEffect">
                                  <p:stCondLst>
                                    <p:cond delay="0"/>
                                  </p:stCondLst>
                                  <p:childTnLst>
                                    <p:set>
                                      <p:cBhvr>
                                        <p:cTn id="17" dur="1" fill="hold">
                                          <p:stCondLst>
                                            <p:cond delay="0"/>
                                          </p:stCondLst>
                                        </p:cTn>
                                        <p:tgtEl>
                                          <p:spTgt spid="3075">
                                            <p:txEl>
                                              <p:pRg st="2" end="2"/>
                                            </p:txEl>
                                          </p:spTgt>
                                        </p:tgtEl>
                                        <p:attrNameLst>
                                          <p:attrName>style.visibility</p:attrName>
                                        </p:attrNameLst>
                                      </p:cBhvr>
                                      <p:to>
                                        <p:strVal val="visible"/>
                                      </p:to>
                                    </p:set>
                                    <p:animEffect transition="in" filter="plus(in)">
                                      <p:cBhvr>
                                        <p:cTn id="18" dur="2000"/>
                                        <p:tgtEl>
                                          <p:spTgt spid="3075">
                                            <p:txEl>
                                              <p:pRg st="2" end="2"/>
                                            </p:txEl>
                                          </p:spTgt>
                                        </p:tgtEl>
                                      </p:cBhvr>
                                    </p:animEffect>
                                  </p:childTnLst>
                                </p:cTn>
                              </p:par>
                            </p:childTnLst>
                          </p:cTn>
                        </p:par>
                        <p:par>
                          <p:cTn id="19" fill="hold">
                            <p:stCondLst>
                              <p:cond delay="6000"/>
                            </p:stCondLst>
                            <p:childTnLst>
                              <p:par>
                                <p:cTn id="20" presetID="13" presetClass="entr" presetSubtype="16" fill="hold" grpId="0" nodeType="afterEffect">
                                  <p:stCondLst>
                                    <p:cond delay="0"/>
                                  </p:stCondLst>
                                  <p:childTnLst>
                                    <p:set>
                                      <p:cBhvr>
                                        <p:cTn id="21" dur="1" fill="hold">
                                          <p:stCondLst>
                                            <p:cond delay="0"/>
                                          </p:stCondLst>
                                        </p:cTn>
                                        <p:tgtEl>
                                          <p:spTgt spid="3075">
                                            <p:txEl>
                                              <p:pRg st="3" end="3"/>
                                            </p:txEl>
                                          </p:spTgt>
                                        </p:tgtEl>
                                        <p:attrNameLst>
                                          <p:attrName>style.visibility</p:attrName>
                                        </p:attrNameLst>
                                      </p:cBhvr>
                                      <p:to>
                                        <p:strVal val="visible"/>
                                      </p:to>
                                    </p:set>
                                    <p:animEffect transition="in" filter="plus(in)">
                                      <p:cBhvr>
                                        <p:cTn id="22" dur="2000"/>
                                        <p:tgtEl>
                                          <p:spTgt spid="3075">
                                            <p:txEl>
                                              <p:pRg st="3" end="3"/>
                                            </p:txEl>
                                          </p:spTgt>
                                        </p:tgtEl>
                                      </p:cBhvr>
                                    </p:animEffect>
                                  </p:childTnLst>
                                </p:cTn>
                              </p:par>
                            </p:childTnLst>
                          </p:cTn>
                        </p:par>
                        <p:par>
                          <p:cTn id="23" fill="hold">
                            <p:stCondLst>
                              <p:cond delay="8000"/>
                            </p:stCondLst>
                            <p:childTnLst>
                              <p:par>
                                <p:cTn id="24" presetID="13" presetClass="entr" presetSubtype="16" fill="hold" grpId="0" nodeType="afterEffect">
                                  <p:stCondLst>
                                    <p:cond delay="0"/>
                                  </p:stCondLst>
                                  <p:childTnLst>
                                    <p:set>
                                      <p:cBhvr>
                                        <p:cTn id="25" dur="1" fill="hold">
                                          <p:stCondLst>
                                            <p:cond delay="0"/>
                                          </p:stCondLst>
                                        </p:cTn>
                                        <p:tgtEl>
                                          <p:spTgt spid="3075">
                                            <p:txEl>
                                              <p:pRg st="4" end="4"/>
                                            </p:txEl>
                                          </p:spTgt>
                                        </p:tgtEl>
                                        <p:attrNameLst>
                                          <p:attrName>style.visibility</p:attrName>
                                        </p:attrNameLst>
                                      </p:cBhvr>
                                      <p:to>
                                        <p:strVal val="visible"/>
                                      </p:to>
                                    </p:set>
                                    <p:animEffect transition="in" filter="plus(in)">
                                      <p:cBhvr>
                                        <p:cTn id="26" dur="2000"/>
                                        <p:tgtEl>
                                          <p:spTgt spid="3075">
                                            <p:txEl>
                                              <p:pRg st="4" end="4"/>
                                            </p:txEl>
                                          </p:spTgt>
                                        </p:tgtEl>
                                      </p:cBhvr>
                                    </p:animEffect>
                                  </p:childTnLst>
                                </p:cTn>
                              </p:par>
                            </p:childTnLst>
                          </p:cTn>
                        </p:par>
                        <p:par>
                          <p:cTn id="27" fill="hold">
                            <p:stCondLst>
                              <p:cond delay="10000"/>
                            </p:stCondLst>
                            <p:childTnLst>
                              <p:par>
                                <p:cTn id="28" presetID="13" presetClass="entr" presetSubtype="16" fill="hold" grpId="0" nodeType="afterEffect">
                                  <p:stCondLst>
                                    <p:cond delay="0"/>
                                  </p:stCondLst>
                                  <p:childTnLst>
                                    <p:set>
                                      <p:cBhvr>
                                        <p:cTn id="29" dur="1" fill="hold">
                                          <p:stCondLst>
                                            <p:cond delay="0"/>
                                          </p:stCondLst>
                                        </p:cTn>
                                        <p:tgtEl>
                                          <p:spTgt spid="3075">
                                            <p:txEl>
                                              <p:pRg st="5" end="5"/>
                                            </p:txEl>
                                          </p:spTgt>
                                        </p:tgtEl>
                                        <p:attrNameLst>
                                          <p:attrName>style.visibility</p:attrName>
                                        </p:attrNameLst>
                                      </p:cBhvr>
                                      <p:to>
                                        <p:strVal val="visible"/>
                                      </p:to>
                                    </p:set>
                                    <p:animEffect transition="in" filter="plus(in)">
                                      <p:cBhvr>
                                        <p:cTn id="30" dur="2000"/>
                                        <p:tgtEl>
                                          <p:spTgt spid="3075">
                                            <p:txEl>
                                              <p:pRg st="5" end="5"/>
                                            </p:txEl>
                                          </p:spTgt>
                                        </p:tgtEl>
                                      </p:cBhvr>
                                    </p:animEffect>
                                  </p:childTnLst>
                                </p:cTn>
                              </p:par>
                            </p:childTnLst>
                          </p:cTn>
                        </p:par>
                        <p:par>
                          <p:cTn id="31" fill="hold">
                            <p:stCondLst>
                              <p:cond delay="12000"/>
                            </p:stCondLst>
                            <p:childTnLst>
                              <p:par>
                                <p:cTn id="32" presetID="13" presetClass="entr" presetSubtype="16" fill="hold" grpId="0" nodeType="afterEffect">
                                  <p:stCondLst>
                                    <p:cond delay="0"/>
                                  </p:stCondLst>
                                  <p:childTnLst>
                                    <p:set>
                                      <p:cBhvr>
                                        <p:cTn id="33" dur="1" fill="hold">
                                          <p:stCondLst>
                                            <p:cond delay="0"/>
                                          </p:stCondLst>
                                        </p:cTn>
                                        <p:tgtEl>
                                          <p:spTgt spid="3075">
                                            <p:txEl>
                                              <p:pRg st="6" end="6"/>
                                            </p:txEl>
                                          </p:spTgt>
                                        </p:tgtEl>
                                        <p:attrNameLst>
                                          <p:attrName>style.visibility</p:attrName>
                                        </p:attrNameLst>
                                      </p:cBhvr>
                                      <p:to>
                                        <p:strVal val="visible"/>
                                      </p:to>
                                    </p:set>
                                    <p:animEffect transition="in" filter="plus(in)">
                                      <p:cBhvr>
                                        <p:cTn id="34" dur="2000"/>
                                        <p:tgtEl>
                                          <p:spTgt spid="3075">
                                            <p:txEl>
                                              <p:pRg st="6" end="6"/>
                                            </p:txEl>
                                          </p:spTgt>
                                        </p:tgtEl>
                                      </p:cBhvr>
                                    </p:animEffect>
                                  </p:childTnLst>
                                </p:cTn>
                              </p:par>
                            </p:childTnLst>
                          </p:cTn>
                        </p:par>
                        <p:par>
                          <p:cTn id="35" fill="hold">
                            <p:stCondLst>
                              <p:cond delay="14000"/>
                            </p:stCondLst>
                            <p:childTnLst>
                              <p:par>
                                <p:cTn id="36" presetID="13" presetClass="entr" presetSubtype="16" fill="hold" grpId="0" nodeType="afterEffect">
                                  <p:stCondLst>
                                    <p:cond delay="0"/>
                                  </p:stCondLst>
                                  <p:childTnLst>
                                    <p:set>
                                      <p:cBhvr>
                                        <p:cTn id="37" dur="1" fill="hold">
                                          <p:stCondLst>
                                            <p:cond delay="0"/>
                                          </p:stCondLst>
                                        </p:cTn>
                                        <p:tgtEl>
                                          <p:spTgt spid="3075">
                                            <p:txEl>
                                              <p:pRg st="7" end="7"/>
                                            </p:txEl>
                                          </p:spTgt>
                                        </p:tgtEl>
                                        <p:attrNameLst>
                                          <p:attrName>style.visibility</p:attrName>
                                        </p:attrNameLst>
                                      </p:cBhvr>
                                      <p:to>
                                        <p:strVal val="visible"/>
                                      </p:to>
                                    </p:set>
                                    <p:animEffect transition="in" filter="plus(in)">
                                      <p:cBhvr>
                                        <p:cTn id="38" dur="2000"/>
                                        <p:tgtEl>
                                          <p:spTgt spid="307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animBg="1"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456481" y="273961"/>
            <a:ext cx="8228160" cy="5307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1">
            <a:lum/>
          </a:blip>
          <a:srcRect/>
          <a:stretch>
            <a:fillRect t="-38000" b="-38000"/>
          </a:stretch>
        </a:blipFill>
        <a:effectLst/>
      </p:bgPr>
    </p:bg>
    <p:spTree>
      <p:nvGrpSpPr>
        <p:cNvPr id="1" name=""/>
        <p:cNvGrpSpPr/>
        <p:nvPr/>
      </p:nvGrpSpPr>
      <p:grpSpPr>
        <a:xfrm>
          <a:off x="0" y="0"/>
          <a:ext cx="0" cy="0"/>
          <a:chOff x="0" y="0"/>
          <a:chExt cx="0" cy="0"/>
        </a:xfrm>
      </p:grpSpPr>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4.jpeg"/></Relationships>
</file>

<file path=ppt/theme/_rels/theme2.xml.rels><?xml version="1.0" encoding="UTF-8" standalone="yes"?>
<Relationships xmlns="http://schemas.openxmlformats.org/package/2006/relationships"><Relationship Id="rId1" Type="http://schemas.openxmlformats.org/officeDocument/2006/relationships/image" Target="../media/image9.jpeg"/></Relationships>
</file>

<file path=ppt/theme/_rels/theme3.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fillRect/>
          </a:stretch>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3.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4.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Flow</Template>
  <TotalTime>0</TotalTime>
  <Words>7827</Words>
  <Application>WPS Presentation</Application>
  <PresentationFormat>On-screen Show (4:3)</PresentationFormat>
  <Paragraphs>301</Paragraphs>
  <Slides>35</Slides>
  <Notes>1</Notes>
  <HiddenSlides>2</HiddenSlides>
  <MMClips>0</MMClips>
  <ScaleCrop>false</ScaleCrop>
  <HeadingPairs>
    <vt:vector size="6" baseType="variant">
      <vt:variant>
        <vt:lpstr>已用的字体</vt:lpstr>
      </vt:variant>
      <vt:variant>
        <vt:i4>32</vt:i4>
      </vt:variant>
      <vt:variant>
        <vt:lpstr>主题</vt:lpstr>
      </vt:variant>
      <vt:variant>
        <vt:i4>3</vt:i4>
      </vt:variant>
      <vt:variant>
        <vt:lpstr>幻灯片标题</vt:lpstr>
      </vt:variant>
      <vt:variant>
        <vt:i4>35</vt:i4>
      </vt:variant>
    </vt:vector>
  </HeadingPairs>
  <TitlesOfParts>
    <vt:vector size="70" baseType="lpstr">
      <vt:lpstr>Arial</vt:lpstr>
      <vt:lpstr>SimSun</vt:lpstr>
      <vt:lpstr>Wingdings</vt:lpstr>
      <vt:lpstr>Tahoma</vt:lpstr>
      <vt:lpstr>Calibri</vt:lpstr>
      <vt:lpstr>Wingdings 2</vt:lpstr>
      <vt:lpstr>Wingdings</vt:lpstr>
      <vt:lpstr>Wingdings 2</vt:lpstr>
      <vt:lpstr>Trebuchet MS</vt:lpstr>
      <vt:lpstr>ADLaM Display</vt:lpstr>
      <vt:lpstr>Verdana</vt:lpstr>
      <vt:lpstr>Arial Rounded MT Bold</vt:lpstr>
      <vt:lpstr>Constantia</vt:lpstr>
      <vt:lpstr>Microsoft YaHei</vt:lpstr>
      <vt:lpstr>Arial Unicode MS</vt:lpstr>
      <vt:lpstr>Aptos</vt:lpstr>
      <vt:lpstr>Ezra SIL</vt:lpstr>
      <vt:lpstr>Roboto</vt:lpstr>
      <vt:lpstr>Times New Roman</vt:lpstr>
      <vt:lpstr>Open Sans</vt:lpstr>
      <vt:lpstr>Segoe Print</vt:lpstr>
      <vt:lpstr>Segoe Script</vt:lpstr>
      <vt:lpstr>Sylfaen</vt:lpstr>
      <vt:lpstr>Aharoni</vt:lpstr>
      <vt:lpstr>Arial Unicode MS</vt:lpstr>
      <vt:lpstr>Symbol</vt:lpstr>
      <vt:lpstr>Courier New</vt:lpstr>
      <vt:lpstr>Calibri Light</vt:lpstr>
      <vt:lpstr>Batang</vt:lpstr>
      <vt:lpstr>Book Antiqua</vt:lpstr>
      <vt:lpstr>Calisto MT</vt:lpstr>
      <vt:lpstr>Yu Gothic UI Semibold</vt:lpstr>
      <vt:lpstr>Flow</vt:lpstr>
      <vt:lpstr>Slate</vt:lpstr>
      <vt:lpstr>1_Flow</vt:lpstr>
      <vt:lpstr>2024</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Occupy Til I Come</vt:lpstr>
      <vt:lpstr>PowerPoint 演示文稿</vt:lpstr>
      <vt:lpstr>Recognize the Battle  </vt:lpstr>
      <vt:lpstr>PowerPoint 演示文稿</vt:lpstr>
      <vt:lpstr>Last Supper</vt:lpstr>
      <vt:lpstr>Last Supper</vt:lpstr>
      <vt:lpstr>Victory</vt:lpstr>
      <vt:lpstr>       God and Satan Cannot Co-Exist</vt:lpstr>
      <vt:lpstr>Child of God CANNOT Be Possessed But He Can Be…</vt:lpstr>
      <vt:lpstr>PowerPoint 演示文稿</vt:lpstr>
      <vt:lpstr>PowerPoint 演示文稿</vt:lpstr>
      <vt:lpstr>What Do You Fear?</vt:lpstr>
      <vt:lpstr>What Do You Fear?</vt:lpstr>
      <vt:lpstr> Because of Fear...</vt:lpstr>
      <vt:lpstr>What Do You Fear?</vt:lpstr>
      <vt:lpstr>Door #1- Fear </vt:lpstr>
      <vt:lpstr>Door #1- Fear </vt:lpstr>
      <vt:lpstr>Door #1- Fear </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Edward Christian Church</dc:title>
  <dc:creator>David Linton</dc:creator>
  <cp:lastModifiedBy>Edward Edwards</cp:lastModifiedBy>
  <cp:revision>890</cp:revision>
  <cp:lastPrinted>2024-06-02T02:28:00Z</cp:lastPrinted>
  <dcterms:created xsi:type="dcterms:W3CDTF">2004-09-11T23:35:00Z</dcterms:created>
  <dcterms:modified xsi:type="dcterms:W3CDTF">2024-06-23T18:04:01Z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415FED06AC5140B8B7D00F02DECC808D_13</vt:lpwstr>
  </property>
  <property fmtid="{D5CDD505-2E9C-101B-9397-08002B2CF9AE}" pid="3" name="KSOProductBuildVer">
    <vt:lpwstr>1033-12.2.0.17119</vt:lpwstr>
  </property>
</Properties>
</file>