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8" r:id="rId4"/>
  </p:sldMasterIdLst>
  <p:notesMasterIdLst>
    <p:notesMasterId r:id="rId28"/>
  </p:notesMasterIdLst>
  <p:handoutMasterIdLst>
    <p:handoutMasterId r:id="rId29"/>
  </p:handoutMasterIdLst>
  <p:sldIdLst>
    <p:sldId id="270" r:id="rId5"/>
    <p:sldId id="257" r:id="rId6"/>
    <p:sldId id="295" r:id="rId7"/>
    <p:sldId id="790" r:id="rId8"/>
    <p:sldId id="306" r:id="rId9"/>
    <p:sldId id="341" r:id="rId10"/>
    <p:sldId id="334" r:id="rId11"/>
    <p:sldId id="803" r:id="rId12"/>
    <p:sldId id="359" r:id="rId13"/>
    <p:sldId id="816" r:id="rId14"/>
    <p:sldId id="311" r:id="rId15"/>
    <p:sldId id="369" r:id="rId16"/>
    <p:sldId id="379" r:id="rId17"/>
    <p:sldId id="382" r:id="rId18"/>
    <p:sldId id="381" r:id="rId19"/>
    <p:sldId id="363" r:id="rId20"/>
    <p:sldId id="366" r:id="rId21"/>
    <p:sldId id="383" r:id="rId22"/>
    <p:sldId id="377" r:id="rId23"/>
    <p:sldId id="368" r:id="rId24"/>
    <p:sldId id="821" r:id="rId25"/>
    <p:sldId id="865" r:id="rId26"/>
    <p:sldId id="864" r:id="rId2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8" autoAdjust="0"/>
    <p:restoredTop sz="99497" autoAdjust="0"/>
  </p:normalViewPr>
  <p:slideViewPr>
    <p:cSldViewPr showGuides="1">
      <p:cViewPr>
        <p:scale>
          <a:sx n="58" d="100"/>
          <a:sy n="58" d="100"/>
        </p:scale>
        <p:origin x="548"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notesMaster" Target="notesMasters/notesMaster1.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en-US" dirty="0"/>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dirty="0"/>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dirty="0"/>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fld id="{7AC87C31-987F-498E-AEBD-B63C4413E1FD}" type="slidenum">
              <a:rPr lang="en-US" altLang="en-US"/>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B31A2B-6294-4705-A3E3-77256F93FC7D}" type="datetimeFigureOut">
              <a:rPr lang="en-US" smtClean="0"/>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5A190-3DA2-4D51-97B4-11B557479725}"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hemeOverride" Target="../theme/themeOverride3.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endParaRPr lang="en-US" dirty="0"/>
          </a:p>
        </p:txBody>
      </p:sp>
      <p:sp>
        <p:nvSpPr>
          <p:cNvPr id="2" name="Date Placeholder 29"/>
          <p:cNvSpPr>
            <a:spLocks noGrp="1"/>
          </p:cNvSpPr>
          <p:nvPr>
            <p:ph type="dt" sz="half" idx="10"/>
          </p:nvPr>
        </p:nvSpPr>
        <p:spPr/>
        <p:txBody>
          <a:bodyPr/>
          <a:lstStyle>
            <a:lvl1pPr>
              <a:defRPr/>
            </a:lvl1pPr>
          </a:lstStyle>
          <a:p>
            <a:pPr>
              <a:defRPr/>
            </a:pPr>
            <a:endParaRPr lang="en-US" dirty="0"/>
          </a:p>
        </p:txBody>
      </p:sp>
      <p:sp>
        <p:nvSpPr>
          <p:cNvPr id="3"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26"/>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BF51CE0-DC16-44BD-9628-8711B82F4D3D}"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2171748-8940-4050-8F27-3B097BF2106E}" type="slidenum">
              <a:rPr lang="en-US" altLang="en-US"/>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1238B94-1ACB-4E15-8FD8-A7092DF073E9}"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14339E6-EC7C-4C44-8223-BAB3776C9A67}" type="slidenum">
              <a:rPr lang="en-US" altLang="en-US"/>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64138A34-A332-462E-98CE-BE4AFFF8C460}" type="slidenum">
              <a:rPr lang="en-US" altLang="en-US" smtClean="0"/>
            </a:fld>
            <a:endParaRPr lang="en-US"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D872B53-8812-4EB4-A7FE-951B0E6D3E15}"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0E29D6F-2A8C-4060-8FB2-66293BA41927}" type="slidenum">
              <a:rPr lang="en-US" altLang="en-US" smtClean="0"/>
            </a:fld>
            <a:endParaRPr lang="en-US"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40BF1468-E43A-4188-A88F-433D6CF9545B}"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32B41E29-4803-4F03-A989-E33EDCAAC645}" type="slidenum">
              <a:rPr lang="en-US" altLang="en-US" smtClean="0"/>
            </a:fld>
            <a:endParaRPr lang="en-US"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89E73D90-B170-4570-AB41-C0EDFE7B5B18}" type="datetimeFigureOut">
              <a:rPr lang="en-US" smtClean="0"/>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75DD2A1B-0409-452A-9E4A-BA7FEC760447}" type="slidenum">
              <a:rPr lang="en-US" altLang="en-US" smtClean="0"/>
            </a:fld>
            <a:endParaRPr lang="en-US"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12ED31F-B0FC-4680-AC95-54759F05E44F}" type="datetimeFigureOut">
              <a:rPr lang="en-US" smtClean="0"/>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FC629644-3EFA-4F54-87C6-150DF89DC087}" type="slidenum">
              <a:rPr lang="en-US" altLang="en-US" smtClean="0"/>
            </a:fld>
            <a:endParaRPr lang="en-US"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8E49B81E-2741-4317-B024-2706B13729C8}" type="datetimeFigureOut">
              <a:rPr lang="en-US" smtClean="0"/>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0DB57FAE-F7D8-4C69-A741-07445255A5C6}" type="slidenum">
              <a:rPr lang="en-US" altLang="en-US" smtClean="0"/>
            </a:fld>
            <a:endParaRPr lang="en-US"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309BCB7-6F2D-4005-B6F4-07E69E26844F}" type="datetimeFigureOut">
              <a:rPr lang="en-US" smtClean="0"/>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687BA9D9-47FF-4F32-87CB-9F0D12450AA8}" type="slidenum">
              <a:rPr lang="en-US" altLang="en-US" smtClean="0"/>
            </a:fld>
            <a:endParaRPr lang="en-US"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16624BC2-3713-42B3-9DE6-C55ABC9105E1}" type="datetimeFigureOut">
              <a:rPr lang="en-US" smtClean="0"/>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8FA95D08-9DAD-4F2D-9206-6DD8D965E1B1}" type="slidenum">
              <a:rPr lang="en-US" altLang="en-US" smtClean="0"/>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D872B53-8812-4EB4-A7FE-951B0E6D3E15}"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0E29D6F-2A8C-4060-8FB2-66293BA41927}" type="slidenum">
              <a:rPr lang="en-US" altLang="en-US"/>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8532BAA5-74F2-4F13-BB8C-D5E92A0CC11C}" type="datetimeFigureOut">
              <a:rPr lang="en-US" smtClean="0"/>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A6FA9F10-C9F9-4001-A50F-B3830494CEE7}" type="slidenum">
              <a:rPr lang="en-US" altLang="en-US" smtClean="0"/>
            </a:fld>
            <a:endParaRPr lang="en-US"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dirty="0">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dirty="0">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dirty="0">
              <a:solidFill>
                <a:srgbClr val="000000"/>
              </a:solidFill>
            </a:endParaRP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endParaRPr lang="en-US" sz="8000" dirty="0">
              <a:solidFill>
                <a:schemeClr val="tx1"/>
              </a:solidFill>
              <a:effectLst/>
            </a:endParaRP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endParaRPr lang="en-US" sz="8000" dirty="0">
              <a:solidFill>
                <a:schemeClr val="tx1"/>
              </a:solidFill>
              <a:effectLst/>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B8838279-4F48-4705-B1BA-CA993921B5F0}" type="slidenum">
              <a:rPr lang="en-US" altLang="en-US" smtClean="0"/>
            </a:fld>
            <a:endParaRPr lang="en-US" altLang="en-US" dirty="0">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B8838279-4F48-4705-B1BA-CA993921B5F0}" type="slidenum">
              <a:rPr lang="en-US" altLang="en-US" smtClean="0"/>
            </a:fld>
            <a:endParaRPr lang="en-US" altLang="en-US" dirty="0">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3" name="Date Placeholder 2"/>
          <p:cNvSpPr>
            <a:spLocks noGrp="1"/>
          </p:cNvSpPr>
          <p:nvPr>
            <p:ph type="dt" sz="half" idx="10"/>
          </p:nvPr>
        </p:nvSpPr>
        <p:spPr/>
        <p:txBody>
          <a:bodyPr/>
          <a:lstStyle/>
          <a:p>
            <a:pPr>
              <a:defRPr/>
            </a:pPr>
            <a:fld id="{72D92431-7A1F-48D0-A9D6-6F47A3B965AD}" type="datetimeFigureOut">
              <a:rPr lang="en-US" smtClean="0"/>
            </a:fld>
            <a:endParaRPr lang="en-US" dirty="0">
              <a:solidFill>
                <a:schemeClr val="tx1">
                  <a:shade val="50000"/>
                </a:schemeClr>
              </a:solidFill>
            </a:endParaRPr>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B8838279-4F48-4705-B1BA-CA993921B5F0}" type="slidenum">
              <a:rPr lang="en-US" altLang="en-US" smtClean="0"/>
            </a:fld>
            <a:endParaRPr lang="en-US" altLang="en-US" dirty="0">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BF51CE0-DC16-44BD-9628-8711B82F4D3D}"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2171748-8940-4050-8F27-3B097BF2106E}" type="slidenum">
              <a:rPr lang="en-US" altLang="en-US" smtClean="0"/>
            </a:fld>
            <a:endParaRPr lang="en-US"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E1238B94-1ACB-4E15-8FD8-A7092DF073E9}" type="datetimeFigureOut">
              <a:rPr lang="en-US" smtClean="0"/>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714339E6-EC7C-4C44-8223-BAB3776C9A67}" type="slidenum">
              <a:rPr lang="en-US" altLang="en-US" smtClean="0"/>
            </a:fld>
            <a:endParaRPr lang="en-US"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endParaRPr lang="en-US" dirty="0"/>
          </a:p>
        </p:txBody>
      </p:sp>
      <p:sp>
        <p:nvSpPr>
          <p:cNvPr id="2" name="Date Placeholder 29"/>
          <p:cNvSpPr>
            <a:spLocks noGrp="1"/>
          </p:cNvSpPr>
          <p:nvPr>
            <p:ph type="dt" sz="half" idx="10"/>
          </p:nvPr>
        </p:nvSpPr>
        <p:spPr/>
        <p:txBody>
          <a:bodyPr/>
          <a:lstStyle>
            <a:lvl1pPr>
              <a:defRPr/>
            </a:lvl1pPr>
          </a:lstStyle>
          <a:p>
            <a:pPr>
              <a:defRPr/>
            </a:pPr>
            <a:endParaRPr lang="en-US" dirty="0"/>
          </a:p>
        </p:txBody>
      </p:sp>
      <p:sp>
        <p:nvSpPr>
          <p:cNvPr id="3"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26"/>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40BF1468-E43A-4188-A88F-433D6CF9545B}"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D872B53-8812-4EB4-A7FE-951B0E6D3E15}"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0E29D6F-2A8C-4060-8FB2-66293BA41927}" type="slidenum">
              <a:rPr lang="en-US" altLang="en-US"/>
            </a:fld>
            <a:endParaRPr lang="en-US"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40BF1468-E43A-4188-A88F-433D6CF9545B}"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89E73D90-B170-4570-AB41-C0EDFE7B5B18}"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75DD2A1B-0409-452A-9E4A-BA7FEC760447}" type="slidenum">
              <a:rPr lang="en-US" altLang="en-US"/>
            </a:fld>
            <a:endParaRPr lang="en-US"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pPr>
              <a:defRPr/>
            </a:pPr>
            <a:fld id="{612ED31F-B0FC-4680-AC95-54759F05E44F}" type="datetimeFigureOut">
              <a:rPr lang="en-US"/>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fld id="{FC629644-3EFA-4F54-87C6-150DF89DC087}" type="slidenum">
              <a:rPr lang="en-US" altLang="en-US"/>
            </a:fld>
            <a:endParaRPr lang="en-US" alt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E49B81E-2741-4317-B024-2706B13729C8}" type="datetimeFigureOut">
              <a:rPr lang="en-US"/>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0DB57FAE-F7D8-4C69-A741-07445255A5C6}" type="slidenum">
              <a:rPr lang="en-US" altLang="en-US"/>
            </a:fld>
            <a:endParaRPr lang="en-US" altLang="en-US"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09BCB7-6F2D-4005-B6F4-07E69E26844F}" type="datetimeFigureOut">
              <a:rPr lang="en-US"/>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fld id="{687BA9D9-47FF-4F32-87CB-9F0D12450AA8}" type="slidenum">
              <a:rPr lang="en-US" altLang="en-US"/>
            </a:fld>
            <a:endParaRPr lang="en-US" altLang="en-US"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16624BC2-3713-42B3-9DE6-C55ABC9105E1}"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8FA95D08-9DAD-4F2D-9206-6DD8D965E1B1}" type="slidenum">
              <a:rPr lang="en-US" altLang="en-US"/>
            </a:fld>
            <a:endParaRPr lang="en-US" alt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32BAA5-74F2-4F13-BB8C-D5E92A0CC11C}" type="datetimeFigureOut">
              <a:rPr lang="en-US"/>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fld>
            <a:endParaRPr lang="en-US" alt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BF51CE0-DC16-44BD-9628-8711B82F4D3D}"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2171748-8940-4050-8F27-3B097BF2106E}" type="slidenum">
              <a:rPr lang="en-US" altLang="en-US"/>
            </a:fld>
            <a:endParaRPr lang="en-US" alt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1238B94-1ACB-4E15-8FD8-A7092DF073E9}"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14339E6-EC7C-4C44-8223-BAB3776C9A67}" type="slidenum">
              <a:rPr lang="en-US" altLang="en-US"/>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89E73D90-B170-4570-AB41-C0EDFE7B5B18}"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75DD2A1B-0409-452A-9E4A-BA7FEC760447}" type="slidenum">
              <a:rPr lang="en-US" altLang="en-US"/>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pPr>
              <a:defRPr/>
            </a:pPr>
            <a:fld id="{612ED31F-B0FC-4680-AC95-54759F05E44F}" type="datetimeFigureOut">
              <a:rPr lang="en-US"/>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fld id="{FC629644-3EFA-4F54-87C6-150DF89DC087}" type="slidenum">
              <a:rPr lang="en-US" altLang="en-US"/>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E49B81E-2741-4317-B024-2706B13729C8}" type="datetimeFigureOut">
              <a:rPr lang="en-US"/>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0DB57FAE-F7D8-4C69-A741-07445255A5C6}" type="slidenum">
              <a:rPr lang="en-US" altLang="en-US"/>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09BCB7-6F2D-4005-B6F4-07E69E26844F}" type="datetimeFigureOut">
              <a:rPr lang="en-US"/>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fld id="{687BA9D9-47FF-4F32-87CB-9F0D12450AA8}" type="slidenum">
              <a:rPr lang="en-US" altLang="en-US"/>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16624BC2-3713-42B3-9DE6-C55ABC9105E1}"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8FA95D08-9DAD-4F2D-9206-6DD8D965E1B1}" type="slidenum">
              <a:rPr lang="en-US" altLang="en-US"/>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32BAA5-74F2-4F13-BB8C-D5E92A0CC11C}" type="datetimeFigureOut">
              <a:rPr lang="en-US"/>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9" Type="http://schemas.openxmlformats.org/officeDocument/2006/relationships/theme" Target="../theme/theme2.xml"/><Relationship Id="rId18" Type="http://schemas.openxmlformats.org/officeDocument/2006/relationships/image" Target="../media/image3.png"/><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4" Type="http://schemas.openxmlformats.org/officeDocument/2006/relationships/theme" Target="../theme/theme3.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a:t>Click to edit Master title style</a:t>
            </a:r>
            <a:endParaRPr lang="en-US" alt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fld>
            <a:endParaRPr lang="en-US" dirty="0">
              <a:solidFill>
                <a:schemeClr val="tx1">
                  <a:shade val="5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fld id="{B8838279-4F48-4705-B1BA-CA993921B5F0}" type="slidenum">
              <a:rPr lang="en-US" altLang="en-US"/>
            </a:fld>
            <a:endParaRPr lang="en-US" altLang="en-US" dirty="0">
              <a:solidFill>
                <a:srgbClr val="000000"/>
              </a:solidFill>
            </a:endParaRPr>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p:cNvPicPr>
            <a:picLocks noChangeAspect="1" noChangeArrowheads="1"/>
          </p:cNvPicPr>
          <p:nvPr userDrawn="1"/>
        </p:nvPicPr>
        <p:blipFill>
          <a:blip r:embed="rId13">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a:defRPr/>
            </a:pPr>
            <a:fld id="{72D92431-7A1F-48D0-A9D6-6F47A3B965AD}" type="datetimeFigureOut">
              <a:rPr lang="en-US" smtClean="0"/>
            </a:fld>
            <a:endParaRPr lang="en-US" dirty="0">
              <a:solidFill>
                <a:schemeClr val="tx1">
                  <a:shade val="50000"/>
                </a:schemeClr>
              </a:solidFill>
            </a:endParaRP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a:defRPr/>
            </a:pPr>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B8838279-4F48-4705-B1BA-CA993921B5F0}" type="slidenum">
              <a:rPr lang="en-US" altLang="en-US" smtClean="0"/>
            </a:fld>
            <a:endParaRPr lang="en-US" altLang="en-US" dirty="0">
              <a:solidFill>
                <a:srgbClr val="000000"/>
              </a:solidFill>
            </a:endParaRPr>
          </a:p>
        </p:txBody>
      </p:sp>
      <p:pic>
        <p:nvPicPr>
          <p:cNvPr id="7" name="Picture 20" descr="David-lion2"/>
          <p:cNvPicPr>
            <a:picLocks noChangeAspect="1" noChangeArrowheads="1"/>
          </p:cNvPicPr>
          <p:nvPr userDrawn="1"/>
        </p:nvPicPr>
        <p:blipFill>
          <a:blip r:embed="rId18">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panose="020B0603020202020204"/>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70" algn="l" defTabSz="457200" rtl="0" eaLnBrk="1" latinLnBrk="0" hangingPunct="1">
        <a:spcBef>
          <a:spcPct val="20000"/>
        </a:spcBef>
        <a:spcAft>
          <a:spcPts val="600"/>
        </a:spcAft>
        <a:buClr>
          <a:schemeClr val="tx2"/>
        </a:buClr>
        <a:buSzPct val="70000"/>
        <a:buFont typeface="Wingdings 2" panose="05020102010507070707" pitchFamily="18"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90" indent="-269875" algn="l" defTabSz="457200" rtl="0" eaLnBrk="1" latinLnBrk="0" hangingPunct="1">
        <a:spcBef>
          <a:spcPct val="20000"/>
        </a:spcBef>
        <a:spcAft>
          <a:spcPts val="600"/>
        </a:spcAft>
        <a:buClr>
          <a:schemeClr val="tx2"/>
        </a:buClr>
        <a:buSzPct val="70000"/>
        <a:buFont typeface="Wingdings 2" panose="05020102010507070707" pitchFamily="18"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160" indent="-2159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205" indent="-2159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860" indent="-2159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855"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57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92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420" indent="-228600" algn="l" defTabSz="457200" rtl="0" eaLnBrk="1" latinLnBrk="0" hangingPunct="1">
        <a:spcBef>
          <a:spcPct val="20000"/>
        </a:spcBef>
        <a:spcAft>
          <a:spcPts val="600"/>
        </a:spcAft>
        <a:buClr>
          <a:schemeClr val="tx2"/>
        </a:buClr>
        <a:buSzPct val="70000"/>
        <a:buFont typeface="Wingdings 2" panose="05020102010507070707" pitchFamily="18"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a:t>Click to edit Master title style</a:t>
            </a:r>
            <a:endParaRPr lang="en-US" alt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fld>
            <a:endParaRPr lang="en-US" dirty="0">
              <a:solidFill>
                <a:schemeClr val="tx1">
                  <a:shade val="5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fld id="{B8838279-4F48-4705-B1BA-CA993921B5F0}" type="slidenum">
              <a:rPr lang="en-US" altLang="en-US"/>
            </a:fld>
            <a:endParaRPr lang="en-US" altLang="en-US" dirty="0">
              <a:solidFill>
                <a:srgbClr val="000000"/>
              </a:solidFill>
            </a:endParaRPr>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p:cNvPicPr>
            <a:picLocks noChangeAspect="1" noChangeArrowheads="1"/>
          </p:cNvPicPr>
          <p:nvPr userDrawn="1"/>
        </p:nvPicPr>
        <p:blipFill>
          <a:blip r:embed="rId13">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jpe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04800" y="228600"/>
            <a:ext cx="4572000" cy="461963"/>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Edward Christian Church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7" name="TextBox 6"/>
          <p:cNvSpPr txBox="1">
            <a:spLocks noChangeArrowheads="1"/>
          </p:cNvSpPr>
          <p:nvPr/>
        </p:nvSpPr>
        <p:spPr bwMode="auto">
          <a:xfrm>
            <a:off x="609600" y="6172200"/>
            <a:ext cx="2819400" cy="461665"/>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a:solidFill>
                  <a:schemeClr val="bg1"/>
                </a:solidFill>
                <a:effectLst>
                  <a:outerShdw blurRad="38100" dist="38100" dir="2700000" algn="tl">
                    <a:srgbClr val="000000">
                      <a:alpha val="43137"/>
                    </a:srgbClr>
                  </a:outerShdw>
                </a:effectLst>
                <a:latin typeface="Segoe Script" panose="030B0504020000000003" pitchFamily="66" charset="0"/>
              </a:rPr>
              <a:t>July 7, </a:t>
            </a:r>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2024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10" name="TextBox 9"/>
          <p:cNvSpPr txBox="1">
            <a:spLocks noChangeArrowheads="1"/>
          </p:cNvSpPr>
          <p:nvPr/>
        </p:nvSpPr>
        <p:spPr bwMode="auto">
          <a:xfrm>
            <a:off x="0" y="4724400"/>
            <a:ext cx="4800600" cy="584200"/>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rPr>
              <a:t>Ephesians 6:10-12</a:t>
            </a:r>
            <a:endPar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
        <p:nvSpPr>
          <p:cNvPr id="12" name="TextBox 11"/>
          <p:cNvSpPr txBox="1">
            <a:spLocks noChangeArrowheads="1"/>
          </p:cNvSpPr>
          <p:nvPr/>
        </p:nvSpPr>
        <p:spPr bwMode="auto">
          <a:xfrm>
            <a:off x="0" y="1219200"/>
            <a:ext cx="4572000" cy="2000250"/>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Spiritual</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Warfare</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Pt 8</a:t>
            </a:r>
            <a:endParaRPr lang="en-US" altLang="en-US" sz="3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1" name="TextBox 10"/>
          <p:cNvSpPr txBox="1">
            <a:spLocks noChangeArrowheads="1"/>
          </p:cNvSpPr>
          <p:nvPr/>
        </p:nvSpPr>
        <p:spPr bwMode="auto">
          <a:xfrm>
            <a:off x="0" y="3657600"/>
            <a:ext cx="4572000" cy="769938"/>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rPr>
              <a:t>Our Adversary</a:t>
            </a:r>
            <a:endParaRPr lang="en-US" altLang="en-US" sz="3600"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spd="slow" p14:dur="3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4500"/>
                            </p:stCondLst>
                            <p:childTnLst>
                              <p:par>
                                <p:cTn id="24" presetID="4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1+#ppt_w/2"/>
                                          </p:val>
                                        </p:tav>
                                        <p:tav tm="100000">
                                          <p:val>
                                            <p:strVal val="#ppt_x"/>
                                          </p:val>
                                        </p:tav>
                                      </p:tavLst>
                                    </p:anim>
                                    <p:anim calcmode="lin" valueType="num">
                                      <p:cBhvr additive="base">
                                        <p:cTn id="32"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609600" y="1676400"/>
            <a:ext cx="8153400" cy="3884364"/>
          </a:xfrm>
          <a:solidFill>
            <a:schemeClr val="bg2">
              <a:alpha val="90000"/>
            </a:schemeClr>
          </a:solidFill>
        </p:spPr>
        <p:txBody>
          <a:bodyPr/>
          <a:lstStyle/>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Eph 4:27 –no place for Devil (No Door)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Door = Opportunity</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are 5 Doors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Fear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Pride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 Forgiveness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“the Key that Sets So Many Free”</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Effect transition="in" filter="fade">
                                      <p:cBhvr>
                                        <p:cTn id="7" dur="800" decel="100000"/>
                                        <p:tgtEl>
                                          <p:spTgt spid="6147">
                                            <p:bg/>
                                          </p:spTgt>
                                        </p:tgtEl>
                                      </p:cBhvr>
                                    </p:animEffect>
                                    <p:anim calcmode="lin" valueType="num">
                                      <p:cBhvr>
                                        <p:cTn id="8"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 calcmode="lin" valueType="num">
                                      <p:cBhvr additive="base">
                                        <p:cTn id="17"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 calcmode="lin" valueType="num">
                                      <p:cBhvr additive="base">
                                        <p:cTn id="21"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7">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additive="base">
                                        <p:cTn id="2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147">
                                            <p:txEl>
                                              <p:pRg st="4" end="4"/>
                                            </p:txEl>
                                          </p:spTgt>
                                        </p:tgtEl>
                                        <p:attrNameLst>
                                          <p:attrName>style.visibility</p:attrName>
                                        </p:attrNameLst>
                                      </p:cBhvr>
                                      <p:to>
                                        <p:strVal val="visible"/>
                                      </p:to>
                                    </p:set>
                                    <p:anim calcmode="lin" valueType="num">
                                      <p:cBhvr additive="base">
                                        <p:cTn id="29"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5" end="5"/>
                                            </p:txEl>
                                          </p:spTgt>
                                        </p:tgtEl>
                                        <p:attrNameLst>
                                          <p:attrName>style.visibility</p:attrName>
                                        </p:attrNameLst>
                                      </p:cBhvr>
                                      <p:to>
                                        <p:strVal val="visible"/>
                                      </p:to>
                                    </p:set>
                                    <p:anim calcmode="lin" valueType="num">
                                      <p:cBhvr additive="base">
                                        <p:cTn id="35"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6147">
                                            <p:txEl>
                                              <p:pRg st="6" end="6"/>
                                            </p:txEl>
                                          </p:spTgt>
                                        </p:tgtEl>
                                        <p:attrNameLst>
                                          <p:attrName>style.visibility</p:attrName>
                                        </p:attrNameLst>
                                      </p:cBhvr>
                                      <p:to>
                                        <p:strVal val="visible"/>
                                      </p:to>
                                    </p:set>
                                    <p:anim calcmode="lin" valueType="num">
                                      <p:cBhvr additive="base">
                                        <p:cTn id="40"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0" y="21771"/>
            <a:ext cx="6934200" cy="838200"/>
          </a:xfrm>
          <a:solidFill>
            <a:schemeClr val="bg2">
              <a:alpha val="9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Door #3- Unforgiveness</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457200" y="1143000"/>
            <a:ext cx="8153400" cy="5410200"/>
          </a:xfrm>
          <a:solidFill>
            <a:schemeClr val="bg2">
              <a:alpha val="90000"/>
            </a:schemeClr>
          </a:solidFill>
        </p:spPr>
        <p:txBody>
          <a:bodyPr/>
          <a:lstStyle/>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One of the Most Effective Doors that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Satan Uses to Enter Our Lives is…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600" b="1" dirty="0" err="1">
                <a:solidFill>
                  <a:srgbClr val="FF0000"/>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UnForgiveness</a:t>
            </a:r>
            <a:endParaRPr lang="en-US" sz="2800" b="1" dirty="0">
              <a:solidFill>
                <a:srgbClr val="FF0000"/>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60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Starts as Subtle as Whisper</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Then it Explodes into Our Lives Like a…</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solidFill>
                  <a:srgbClr val="00B0F0"/>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Tidal Wave</a:t>
            </a:r>
            <a:endParaRPr lang="en-US" sz="2800" b="1" dirty="0">
              <a:solidFill>
                <a:srgbClr val="00B0F0"/>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60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 Locks us Down…</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Knocks us Out of Spiritual Balance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60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Although it Starts with One…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 Affects Every Relationship!!</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par>
                          <p:cTn id="19" fill="hold">
                            <p:stCondLst>
                              <p:cond delay="0"/>
                            </p:stCondLst>
                            <p:childTnLst>
                              <p:par>
                                <p:cTn id="20" presetID="2" presetClass="entr" presetSubtype="4" fill="hold" nodeType="afterEffect">
                                  <p:stCondLst>
                                    <p:cond delay="0"/>
                                  </p:stCondLst>
                                  <p:childTnLst>
                                    <p:set>
                                      <p:cBhvr>
                                        <p:cTn id="21" dur="1" fill="hold">
                                          <p:stCondLst>
                                            <p:cond delay="0"/>
                                          </p:stCondLst>
                                        </p:cTn>
                                        <p:tgtEl>
                                          <p:spTgt spid="6147">
                                            <p:txEl>
                                              <p:pRg st="1" end="1"/>
                                            </p:txEl>
                                          </p:spTgt>
                                        </p:tgtEl>
                                        <p:attrNameLst>
                                          <p:attrName>style.visibility</p:attrName>
                                        </p:attrNameLst>
                                      </p:cBhvr>
                                      <p:to>
                                        <p:strVal val="visible"/>
                                      </p:to>
                                    </p:set>
                                    <p:anim calcmode="lin" valueType="num">
                                      <p:cBhvr additive="base">
                                        <p:cTn id="22" dur="10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6147">
                                            <p:txEl>
                                              <p:pRg st="2" end="2"/>
                                            </p:txEl>
                                          </p:spTgt>
                                        </p:tgtEl>
                                        <p:attrNameLst>
                                          <p:attrName>style.visibility</p:attrName>
                                        </p:attrNameLst>
                                      </p:cBhvr>
                                      <p:to>
                                        <p:strVal val="visible"/>
                                      </p:to>
                                    </p:set>
                                    <p:anim calcmode="lin" valueType="num">
                                      <p:cBhvr additive="base">
                                        <p:cTn id="28"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614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147">
                                            <p:txEl>
                                              <p:pRg st="3" end="3"/>
                                            </p:txEl>
                                          </p:spTgt>
                                        </p:tgtEl>
                                        <p:attrNameLst>
                                          <p:attrName>style.visibility</p:attrName>
                                        </p:attrNameLst>
                                      </p:cBhvr>
                                      <p:to>
                                        <p:strVal val="visible"/>
                                      </p:to>
                                    </p:set>
                                    <p:anim calcmode="lin" valueType="num">
                                      <p:cBhvr additive="base">
                                        <p:cTn id="34" dur="10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p:stCondLst>
                                    <p:cond delay="0"/>
                                  </p:stCondLst>
                                  <p:childTnLst>
                                    <p:set>
                                      <p:cBhvr>
                                        <p:cTn id="39" dur="1" fill="hold">
                                          <p:stCondLst>
                                            <p:cond delay="0"/>
                                          </p:stCondLst>
                                        </p:cTn>
                                        <p:tgtEl>
                                          <p:spTgt spid="6147">
                                            <p:txEl>
                                              <p:pRg st="4" end="4"/>
                                            </p:txEl>
                                          </p:spTgt>
                                        </p:tgtEl>
                                        <p:attrNameLst>
                                          <p:attrName>style.visibility</p:attrName>
                                        </p:attrNameLst>
                                      </p:cBhvr>
                                      <p:to>
                                        <p:strVal val="visible"/>
                                      </p:to>
                                    </p:set>
                                    <p:anim calcmode="lin" valueType="num">
                                      <p:cBhvr additive="base">
                                        <p:cTn id="40" dur="10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41" dur="1000" fill="hold"/>
                                        <p:tgtEl>
                                          <p:spTgt spid="6147">
                                            <p:txEl>
                                              <p:pRg st="4" end="4"/>
                                            </p:txEl>
                                          </p:spTgt>
                                        </p:tgtEl>
                                        <p:attrNameLst>
                                          <p:attrName>ppt_y</p:attrName>
                                        </p:attrNameLst>
                                      </p:cBhvr>
                                      <p:tavLst>
                                        <p:tav tm="0">
                                          <p:val>
                                            <p:strVal val="0-#ppt_h/2"/>
                                          </p:val>
                                        </p:tav>
                                        <p:tav tm="100000">
                                          <p:val>
                                            <p:strVal val="#ppt_y"/>
                                          </p:val>
                                        </p:tav>
                                      </p:tavLst>
                                    </p:anim>
                                  </p:childTnLst>
                                </p:cTn>
                              </p:par>
                            </p:childTnLst>
                          </p:cTn>
                        </p:par>
                        <p:par>
                          <p:cTn id="42" fill="hold">
                            <p:stCondLst>
                              <p:cond delay="1000"/>
                            </p:stCondLst>
                            <p:childTnLst>
                              <p:par>
                                <p:cTn id="43" presetID="2" presetClass="entr" presetSubtype="3" fill="hold" nodeType="afterEffect">
                                  <p:stCondLst>
                                    <p:cond delay="0"/>
                                  </p:stCondLst>
                                  <p:childTnLst>
                                    <p:set>
                                      <p:cBhvr>
                                        <p:cTn id="44" dur="1" fill="hold">
                                          <p:stCondLst>
                                            <p:cond delay="0"/>
                                          </p:stCondLst>
                                        </p:cTn>
                                        <p:tgtEl>
                                          <p:spTgt spid="6147">
                                            <p:txEl>
                                              <p:pRg st="5" end="5"/>
                                            </p:txEl>
                                          </p:spTgt>
                                        </p:tgtEl>
                                        <p:attrNameLst>
                                          <p:attrName>style.visibility</p:attrName>
                                        </p:attrNameLst>
                                      </p:cBhvr>
                                      <p:to>
                                        <p:strVal val="visible"/>
                                      </p:to>
                                    </p:set>
                                    <p:anim calcmode="lin" valueType="num">
                                      <p:cBhvr additive="base">
                                        <p:cTn id="45" dur="1000" fill="hold"/>
                                        <p:tgtEl>
                                          <p:spTgt spid="6147">
                                            <p:txEl>
                                              <p:pRg st="5" end="5"/>
                                            </p:txEl>
                                          </p:spTgt>
                                        </p:tgtEl>
                                        <p:attrNameLst>
                                          <p:attrName>ppt_x</p:attrName>
                                        </p:attrNameLst>
                                      </p:cBhvr>
                                      <p:tavLst>
                                        <p:tav tm="0">
                                          <p:val>
                                            <p:strVal val="1+#ppt_w/2"/>
                                          </p:val>
                                        </p:tav>
                                        <p:tav tm="100000">
                                          <p:val>
                                            <p:strVal val="#ppt_x"/>
                                          </p:val>
                                        </p:tav>
                                      </p:tavLst>
                                    </p:anim>
                                    <p:anim calcmode="lin" valueType="num">
                                      <p:cBhvr additive="base">
                                        <p:cTn id="46" dur="1000" fill="hold"/>
                                        <p:tgtEl>
                                          <p:spTgt spid="6147">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147">
                                            <p:txEl>
                                              <p:pRg st="6" end="6"/>
                                            </p:txEl>
                                          </p:spTgt>
                                        </p:tgtEl>
                                        <p:attrNameLst>
                                          <p:attrName>style.visibility</p:attrName>
                                        </p:attrNameLst>
                                      </p:cBhvr>
                                      <p:to>
                                        <p:strVal val="visible"/>
                                      </p:to>
                                    </p:set>
                                    <p:anim calcmode="lin" valueType="num">
                                      <p:cBhvr additive="base">
                                        <p:cTn id="51" dur="1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2" dur="10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par>
                          <p:cTn id="53" fill="hold">
                            <p:stCondLst>
                              <p:cond delay="1000"/>
                            </p:stCondLst>
                            <p:childTnLst>
                              <p:par>
                                <p:cTn id="54" presetID="2" presetClass="entr" presetSubtype="2" fill="hold" nodeType="afterEffect">
                                  <p:stCondLst>
                                    <p:cond delay="0"/>
                                  </p:stCondLst>
                                  <p:childTnLst>
                                    <p:set>
                                      <p:cBhvr>
                                        <p:cTn id="55" dur="1" fill="hold">
                                          <p:stCondLst>
                                            <p:cond delay="0"/>
                                          </p:stCondLst>
                                        </p:cTn>
                                        <p:tgtEl>
                                          <p:spTgt spid="6147">
                                            <p:txEl>
                                              <p:pRg st="7" end="7"/>
                                            </p:txEl>
                                          </p:spTgt>
                                        </p:tgtEl>
                                        <p:attrNameLst>
                                          <p:attrName>style.visibility</p:attrName>
                                        </p:attrNameLst>
                                      </p:cBhvr>
                                      <p:to>
                                        <p:strVal val="visible"/>
                                      </p:to>
                                    </p:set>
                                    <p:anim calcmode="lin" valueType="num">
                                      <p:cBhvr additive="base">
                                        <p:cTn id="56" dur="1000" fill="hold"/>
                                        <p:tgtEl>
                                          <p:spTgt spid="6147">
                                            <p:txEl>
                                              <p:pRg st="7" end="7"/>
                                            </p:txEl>
                                          </p:spTgt>
                                        </p:tgtEl>
                                        <p:attrNameLst>
                                          <p:attrName>ppt_x</p:attrName>
                                        </p:attrNameLst>
                                      </p:cBhvr>
                                      <p:tavLst>
                                        <p:tav tm="0">
                                          <p:val>
                                            <p:strVal val="1+#ppt_w/2"/>
                                          </p:val>
                                        </p:tav>
                                        <p:tav tm="100000">
                                          <p:val>
                                            <p:strVal val="#ppt_x"/>
                                          </p:val>
                                        </p:tav>
                                      </p:tavLst>
                                    </p:anim>
                                    <p:anim calcmode="lin" valueType="num">
                                      <p:cBhvr additive="base">
                                        <p:cTn id="57" dur="1000" fill="hold"/>
                                        <p:tgtEl>
                                          <p:spTgt spid="614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147">
                                            <p:txEl>
                                              <p:pRg st="8" end="8"/>
                                            </p:txEl>
                                          </p:spTgt>
                                        </p:tgtEl>
                                        <p:attrNameLst>
                                          <p:attrName>style.visibility</p:attrName>
                                        </p:attrNameLst>
                                      </p:cBhvr>
                                      <p:to>
                                        <p:strVal val="visible"/>
                                      </p:to>
                                    </p:set>
                                    <p:anim calcmode="lin" valueType="num">
                                      <p:cBhvr additive="base">
                                        <p:cTn id="62" dur="10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3" dur="10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par>
                          <p:cTn id="64" fill="hold">
                            <p:stCondLst>
                              <p:cond delay="1000"/>
                            </p:stCondLst>
                            <p:childTnLst>
                              <p:par>
                                <p:cTn id="65" presetID="2" presetClass="entr" presetSubtype="1" fill="hold" nodeType="afterEffect">
                                  <p:stCondLst>
                                    <p:cond delay="0"/>
                                  </p:stCondLst>
                                  <p:childTnLst>
                                    <p:set>
                                      <p:cBhvr>
                                        <p:cTn id="66" dur="1" fill="hold">
                                          <p:stCondLst>
                                            <p:cond delay="0"/>
                                          </p:stCondLst>
                                        </p:cTn>
                                        <p:tgtEl>
                                          <p:spTgt spid="6147">
                                            <p:txEl>
                                              <p:pRg st="9" end="9"/>
                                            </p:txEl>
                                          </p:spTgt>
                                        </p:tgtEl>
                                        <p:attrNameLst>
                                          <p:attrName>style.visibility</p:attrName>
                                        </p:attrNameLst>
                                      </p:cBhvr>
                                      <p:to>
                                        <p:strVal val="visible"/>
                                      </p:to>
                                    </p:set>
                                    <p:anim calcmode="lin" valueType="num">
                                      <p:cBhvr additive="base">
                                        <p:cTn id="67" dur="10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68" dur="1000" fill="hold"/>
                                        <p:tgtEl>
                                          <p:spTgt spid="6147">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343400" y="152400"/>
            <a:ext cx="4191000" cy="838200"/>
          </a:xfrm>
          <a:solidFill>
            <a:schemeClr val="bg2">
              <a:alpha val="80000"/>
            </a:schemeClr>
          </a:solidFill>
        </p:spPr>
        <p:txBody>
          <a:bodyPr/>
          <a:lstStyle/>
          <a:p>
            <a:pPr eaLnBrk="1" hangingPunct="1">
              <a:lnSpc>
                <a:spcPct val="90000"/>
              </a:lnSpc>
              <a:spcBef>
                <a:spcPts val="0"/>
              </a:spcBef>
              <a:spcAft>
                <a:spcPts val="1200"/>
              </a:spcAft>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Why Forgive?</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6147" name="Rectangle 3"/>
          <p:cNvSpPr>
            <a:spLocks noGrp="1" noChangeArrowheads="1"/>
          </p:cNvSpPr>
          <p:nvPr>
            <p:ph idx="1"/>
          </p:nvPr>
        </p:nvSpPr>
        <p:spPr>
          <a:xfrm>
            <a:off x="457200" y="1295400"/>
            <a:ext cx="8153400" cy="5181600"/>
          </a:xfrm>
          <a:solidFill>
            <a:schemeClr val="bg2">
              <a:alpha val="90000"/>
            </a:schemeClr>
          </a:solidFill>
        </p:spPr>
        <p:txBody>
          <a:bodyPr/>
          <a:lstStyle/>
          <a:p>
            <a:pPr eaLnBrk="1" hangingPunct="1">
              <a:lnSpc>
                <a:spcPct val="90000"/>
              </a:lnSpc>
              <a:spcBef>
                <a:spcPts val="0"/>
              </a:spcBef>
              <a:spcAft>
                <a:spcPts val="600"/>
              </a:spcAft>
              <a:buFont typeface="Wingdings 2" panose="05020102010507070707" pitchFamily="18" charset="2"/>
              <a:buNone/>
              <a:defRPr/>
            </a:pPr>
            <a:r>
              <a:rPr lang="en-US" sz="3200" b="1" dirty="0"/>
              <a:t>                      </a:t>
            </a:r>
            <a:r>
              <a:rPr lang="en-US" sz="3200" b="1" dirty="0">
                <a:effectLst>
                  <a:outerShdw blurRad="38100" dist="38100" dir="2700000" algn="tl">
                    <a:srgbClr val="000000">
                      <a:alpha val="43137"/>
                    </a:srgbClr>
                  </a:outerShdw>
                </a:effectLst>
                <a:latin typeface="Arial Rounded MT Bold" panose="020F0704030504030204" pitchFamily="34" charset="0"/>
              </a:rPr>
              <a:t>Matthew 18:21-35</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algn="ctr" eaLnBrk="1" hangingPunct="1">
              <a:spcBef>
                <a:spcPts val="0"/>
              </a:spcBef>
              <a:spcAft>
                <a:spcPts val="0"/>
              </a:spcAft>
              <a:buClr>
                <a:srgbClr val="FF0000"/>
              </a:buClr>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Unforgiveness Binds (22)</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300"/>
              </a:spcAft>
              <a:buClrTx/>
              <a:buSzPct val="99000"/>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Sin –Command –State of </a:t>
            </a:r>
            <a:r>
              <a:rPr lang="en-US" sz="2800" i="1" dirty="0" err="1">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Spt</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Revolt</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0"/>
              </a:spcBef>
              <a:spcAft>
                <a:spcPts val="1200"/>
              </a:spcAft>
              <a:buClrTx/>
              <a:buSzPct val="99000"/>
              <a:defRP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Matt 6:12</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 debts as we forgive”</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Clr>
                <a:srgbClr val="FF0000"/>
              </a:buClr>
              <a:buSzPct val="100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Unforgiveness Blinds (31)</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0"/>
              </a:spcAft>
              <a:buClrTx/>
              <a:buSzPct val="99000"/>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Hinders our Relationship w- God / Others</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300"/>
              </a:spcBef>
              <a:spcAft>
                <a:spcPts val="1200"/>
              </a:spcAft>
              <a:buClrTx/>
              <a:buSzPct val="99000"/>
              <a:defRP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Matt 6:15,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“if not forgive, he will not forgive”</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Clr>
                <a:srgbClr val="FF0000"/>
              </a:buClr>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Unforgiveness Grinds (34)</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0"/>
              </a:spcBef>
              <a:spcAft>
                <a:spcPts val="1200"/>
              </a:spcAft>
              <a:buClrTx/>
              <a:buSzPct val="99000"/>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Torment</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30" presetClass="entr" presetSubtype="0"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Effect transition="in" filter="fade">
                                      <p:cBhvr>
                                        <p:cTn id="17" dur="800" decel="100000"/>
                                        <p:tgtEl>
                                          <p:spTgt spid="6147">
                                            <p:txEl>
                                              <p:pRg st="0" end="0"/>
                                            </p:txEl>
                                          </p:spTgt>
                                        </p:tgtEl>
                                      </p:cBhvr>
                                    </p:animEffect>
                                    <p:anim calcmode="lin" valueType="num">
                                      <p:cBhvr>
                                        <p:cTn id="18"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147">
                                            <p:txEl>
                                              <p:pRg st="1" end="1"/>
                                            </p:txEl>
                                          </p:spTgt>
                                        </p:tgtEl>
                                        <p:attrNameLst>
                                          <p:attrName>style.visibility</p:attrName>
                                        </p:attrNameLst>
                                      </p:cBhvr>
                                      <p:to>
                                        <p:strVal val="visible"/>
                                      </p:to>
                                    </p:set>
                                    <p:animEffect transition="in" filter="fade">
                                      <p:cBhvr>
                                        <p:cTn id="27" dur="800" decel="100000"/>
                                        <p:tgtEl>
                                          <p:spTgt spid="6147">
                                            <p:txEl>
                                              <p:pRg st="1" end="1"/>
                                            </p:txEl>
                                          </p:spTgt>
                                        </p:tgtEl>
                                      </p:cBhvr>
                                    </p:animEffect>
                                    <p:anim calcmode="lin" valueType="num">
                                      <p:cBhvr>
                                        <p:cTn id="28"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6147">
                                            <p:txEl>
                                              <p:pRg st="2" end="2"/>
                                            </p:txEl>
                                          </p:spTgt>
                                        </p:tgtEl>
                                        <p:attrNameLst>
                                          <p:attrName>style.visibility</p:attrName>
                                        </p:attrNameLst>
                                      </p:cBhvr>
                                      <p:to>
                                        <p:strVal val="visible"/>
                                      </p:to>
                                    </p:set>
                                    <p:animEffect transition="in" filter="fade">
                                      <p:cBhvr>
                                        <p:cTn id="37" dur="800" decel="100000"/>
                                        <p:tgtEl>
                                          <p:spTgt spid="6147">
                                            <p:txEl>
                                              <p:pRg st="2" end="2"/>
                                            </p:txEl>
                                          </p:spTgt>
                                        </p:tgtEl>
                                      </p:cBhvr>
                                    </p:animEffect>
                                    <p:anim calcmode="lin" valueType="num">
                                      <p:cBhvr>
                                        <p:cTn id="38"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6147">
                                            <p:txEl>
                                              <p:pRg st="3" end="3"/>
                                            </p:txEl>
                                          </p:spTgt>
                                        </p:tgtEl>
                                        <p:attrNameLst>
                                          <p:attrName>style.visibility</p:attrName>
                                        </p:attrNameLst>
                                      </p:cBhvr>
                                      <p:to>
                                        <p:strVal val="visible"/>
                                      </p:to>
                                    </p:set>
                                    <p:animEffect transition="in" filter="fade">
                                      <p:cBhvr>
                                        <p:cTn id="47" dur="800" decel="100000"/>
                                        <p:tgtEl>
                                          <p:spTgt spid="6147">
                                            <p:txEl>
                                              <p:pRg st="3" end="3"/>
                                            </p:txEl>
                                          </p:spTgt>
                                        </p:tgtEl>
                                      </p:cBhvr>
                                    </p:animEffect>
                                    <p:anim calcmode="lin" valueType="num">
                                      <p:cBhvr>
                                        <p:cTn id="48"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6147">
                                            <p:txEl>
                                              <p:pRg st="4" end="4"/>
                                            </p:txEl>
                                          </p:spTgt>
                                        </p:tgtEl>
                                        <p:attrNameLst>
                                          <p:attrName>style.visibility</p:attrName>
                                        </p:attrNameLst>
                                      </p:cBhvr>
                                      <p:to>
                                        <p:strVal val="visible"/>
                                      </p:to>
                                    </p:set>
                                    <p:animEffect transition="in" filter="fade">
                                      <p:cBhvr>
                                        <p:cTn id="57" dur="800" decel="100000"/>
                                        <p:tgtEl>
                                          <p:spTgt spid="6147">
                                            <p:txEl>
                                              <p:pRg st="4" end="4"/>
                                            </p:txEl>
                                          </p:spTgt>
                                        </p:tgtEl>
                                      </p:cBhvr>
                                    </p:animEffect>
                                    <p:anim calcmode="lin" valueType="num">
                                      <p:cBhvr>
                                        <p:cTn id="58"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nodeType="clickEffect">
                                  <p:stCondLst>
                                    <p:cond delay="0"/>
                                  </p:stCondLst>
                                  <p:childTnLst>
                                    <p:set>
                                      <p:cBhvr>
                                        <p:cTn id="66" dur="1" fill="hold">
                                          <p:stCondLst>
                                            <p:cond delay="0"/>
                                          </p:stCondLst>
                                        </p:cTn>
                                        <p:tgtEl>
                                          <p:spTgt spid="6147">
                                            <p:txEl>
                                              <p:pRg st="5" end="5"/>
                                            </p:txEl>
                                          </p:spTgt>
                                        </p:tgtEl>
                                        <p:attrNameLst>
                                          <p:attrName>style.visibility</p:attrName>
                                        </p:attrNameLst>
                                      </p:cBhvr>
                                      <p:to>
                                        <p:strVal val="visible"/>
                                      </p:to>
                                    </p:set>
                                    <p:animEffect transition="in" filter="fade">
                                      <p:cBhvr>
                                        <p:cTn id="67" dur="800" decel="100000"/>
                                        <p:tgtEl>
                                          <p:spTgt spid="6147">
                                            <p:txEl>
                                              <p:pRg st="5" end="5"/>
                                            </p:txEl>
                                          </p:spTgt>
                                        </p:tgtEl>
                                      </p:cBhvr>
                                    </p:animEffect>
                                    <p:anim calcmode="lin" valueType="num">
                                      <p:cBhvr>
                                        <p:cTn id="68"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0" presetClass="entr" presetSubtype="0" fill="hold" nodeType="clickEffect">
                                  <p:stCondLst>
                                    <p:cond delay="0"/>
                                  </p:stCondLst>
                                  <p:childTnLst>
                                    <p:set>
                                      <p:cBhvr>
                                        <p:cTn id="76" dur="1" fill="hold">
                                          <p:stCondLst>
                                            <p:cond delay="0"/>
                                          </p:stCondLst>
                                        </p:cTn>
                                        <p:tgtEl>
                                          <p:spTgt spid="6147">
                                            <p:txEl>
                                              <p:pRg st="6" end="6"/>
                                            </p:txEl>
                                          </p:spTgt>
                                        </p:tgtEl>
                                        <p:attrNameLst>
                                          <p:attrName>style.visibility</p:attrName>
                                        </p:attrNameLst>
                                      </p:cBhvr>
                                      <p:to>
                                        <p:strVal val="visible"/>
                                      </p:to>
                                    </p:set>
                                    <p:animEffect transition="in" filter="fade">
                                      <p:cBhvr>
                                        <p:cTn id="77" dur="800" decel="100000"/>
                                        <p:tgtEl>
                                          <p:spTgt spid="6147">
                                            <p:txEl>
                                              <p:pRg st="6" end="6"/>
                                            </p:txEl>
                                          </p:spTgt>
                                        </p:tgtEl>
                                      </p:cBhvr>
                                    </p:animEffect>
                                    <p:anim calcmode="lin" valueType="num">
                                      <p:cBhvr>
                                        <p:cTn id="78" dur="800" decel="100000" fill="hold"/>
                                        <p:tgtEl>
                                          <p:spTgt spid="6147">
                                            <p:txEl>
                                              <p:pRg st="6" end="6"/>
                                            </p:txEl>
                                          </p:spTgt>
                                        </p:tgtEl>
                                        <p:attrNameLst>
                                          <p:attrName>style.rotation</p:attrName>
                                        </p:attrNameLst>
                                      </p:cBhvr>
                                      <p:tavLst>
                                        <p:tav tm="0">
                                          <p:val>
                                            <p:fltVal val="-90"/>
                                          </p:val>
                                        </p:tav>
                                        <p:tav tm="100000">
                                          <p:val>
                                            <p:fltVal val="0"/>
                                          </p:val>
                                        </p:tav>
                                      </p:tavLst>
                                    </p:anim>
                                    <p:anim calcmode="lin" valueType="num">
                                      <p:cBhvr>
                                        <p:cTn id="79" dur="800" decel="100000" fill="hold"/>
                                        <p:tgtEl>
                                          <p:spTgt spid="6147">
                                            <p:txEl>
                                              <p:pRg st="6" end="6"/>
                                            </p:txEl>
                                          </p:spTgt>
                                        </p:tgtEl>
                                        <p:attrNameLst>
                                          <p:attrName>ppt_x</p:attrName>
                                        </p:attrNameLst>
                                      </p:cBhvr>
                                      <p:tavLst>
                                        <p:tav tm="0">
                                          <p:val>
                                            <p:strVal val="#ppt_x+0.4"/>
                                          </p:val>
                                        </p:tav>
                                        <p:tav tm="100000">
                                          <p:val>
                                            <p:strVal val="#ppt_x-0.05"/>
                                          </p:val>
                                        </p:tav>
                                      </p:tavLst>
                                    </p:anim>
                                    <p:anim calcmode="lin" valueType="num">
                                      <p:cBhvr>
                                        <p:cTn id="80" dur="800" decel="100000" fill="hold"/>
                                        <p:tgtEl>
                                          <p:spTgt spid="6147">
                                            <p:txEl>
                                              <p:pRg st="6" end="6"/>
                                            </p:txEl>
                                          </p:spTgt>
                                        </p:tgtEl>
                                        <p:attrNameLst>
                                          <p:attrName>ppt_y</p:attrName>
                                        </p:attrNameLst>
                                      </p:cBhvr>
                                      <p:tavLst>
                                        <p:tav tm="0">
                                          <p:val>
                                            <p:strVal val="#ppt_y-0.4"/>
                                          </p:val>
                                        </p:tav>
                                        <p:tav tm="100000">
                                          <p:val>
                                            <p:strVal val="#ppt_y+0.1"/>
                                          </p:val>
                                        </p:tav>
                                      </p:tavLst>
                                    </p:anim>
                                    <p:anim calcmode="lin" valueType="num">
                                      <p:cBhvr>
                                        <p:cTn id="81" dur="200" accel="100000" fill="hold">
                                          <p:stCondLst>
                                            <p:cond delay="800"/>
                                          </p:stCondLst>
                                        </p:cTn>
                                        <p:tgtEl>
                                          <p:spTgt spid="6147">
                                            <p:txEl>
                                              <p:pRg st="6" end="6"/>
                                            </p:txEl>
                                          </p:spTgt>
                                        </p:tgtEl>
                                        <p:attrNameLst>
                                          <p:attrName>ppt_x</p:attrName>
                                        </p:attrNameLst>
                                      </p:cBhvr>
                                      <p:tavLst>
                                        <p:tav tm="0">
                                          <p:val>
                                            <p:strVal val="#ppt_x-0.05"/>
                                          </p:val>
                                        </p:tav>
                                        <p:tav tm="100000">
                                          <p:val>
                                            <p:strVal val="#ppt_x"/>
                                          </p:val>
                                        </p:tav>
                                      </p:tavLst>
                                    </p:anim>
                                    <p:anim calcmode="lin" valueType="num">
                                      <p:cBhvr>
                                        <p:cTn id="82" dur="200" accel="100000" fill="hold">
                                          <p:stCondLst>
                                            <p:cond delay="800"/>
                                          </p:stCondLst>
                                        </p:cTn>
                                        <p:tgtEl>
                                          <p:spTgt spid="614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0" presetClass="entr" presetSubtype="0" fill="hold" nodeType="clickEffect">
                                  <p:stCondLst>
                                    <p:cond delay="0"/>
                                  </p:stCondLst>
                                  <p:childTnLst>
                                    <p:set>
                                      <p:cBhvr>
                                        <p:cTn id="86" dur="1" fill="hold">
                                          <p:stCondLst>
                                            <p:cond delay="0"/>
                                          </p:stCondLst>
                                        </p:cTn>
                                        <p:tgtEl>
                                          <p:spTgt spid="6147">
                                            <p:txEl>
                                              <p:pRg st="7" end="7"/>
                                            </p:txEl>
                                          </p:spTgt>
                                        </p:tgtEl>
                                        <p:attrNameLst>
                                          <p:attrName>style.visibility</p:attrName>
                                        </p:attrNameLst>
                                      </p:cBhvr>
                                      <p:to>
                                        <p:strVal val="visible"/>
                                      </p:to>
                                    </p:set>
                                    <p:animEffect transition="in" filter="fade">
                                      <p:cBhvr>
                                        <p:cTn id="87" dur="800" decel="100000"/>
                                        <p:tgtEl>
                                          <p:spTgt spid="6147">
                                            <p:txEl>
                                              <p:pRg st="7" end="7"/>
                                            </p:txEl>
                                          </p:spTgt>
                                        </p:tgtEl>
                                      </p:cBhvr>
                                    </p:animEffect>
                                    <p:anim calcmode="lin" valueType="num">
                                      <p:cBhvr>
                                        <p:cTn id="88" dur="800" decel="100000" fill="hold"/>
                                        <p:tgtEl>
                                          <p:spTgt spid="6147">
                                            <p:txEl>
                                              <p:pRg st="7" end="7"/>
                                            </p:txEl>
                                          </p:spTgt>
                                        </p:tgtEl>
                                        <p:attrNameLst>
                                          <p:attrName>style.rotation</p:attrName>
                                        </p:attrNameLst>
                                      </p:cBhvr>
                                      <p:tavLst>
                                        <p:tav tm="0">
                                          <p:val>
                                            <p:fltVal val="-90"/>
                                          </p:val>
                                        </p:tav>
                                        <p:tav tm="100000">
                                          <p:val>
                                            <p:fltVal val="0"/>
                                          </p:val>
                                        </p:tav>
                                      </p:tavLst>
                                    </p:anim>
                                    <p:anim calcmode="lin" valueType="num">
                                      <p:cBhvr>
                                        <p:cTn id="89" dur="800" decel="100000" fill="hold"/>
                                        <p:tgtEl>
                                          <p:spTgt spid="6147">
                                            <p:txEl>
                                              <p:pRg st="7" end="7"/>
                                            </p:txEl>
                                          </p:spTgt>
                                        </p:tgtEl>
                                        <p:attrNameLst>
                                          <p:attrName>ppt_x</p:attrName>
                                        </p:attrNameLst>
                                      </p:cBhvr>
                                      <p:tavLst>
                                        <p:tav tm="0">
                                          <p:val>
                                            <p:strVal val="#ppt_x+0.4"/>
                                          </p:val>
                                        </p:tav>
                                        <p:tav tm="100000">
                                          <p:val>
                                            <p:strVal val="#ppt_x-0.05"/>
                                          </p:val>
                                        </p:tav>
                                      </p:tavLst>
                                    </p:anim>
                                    <p:anim calcmode="lin" valueType="num">
                                      <p:cBhvr>
                                        <p:cTn id="90" dur="800" decel="100000" fill="hold"/>
                                        <p:tgtEl>
                                          <p:spTgt spid="6147">
                                            <p:txEl>
                                              <p:pRg st="7" end="7"/>
                                            </p:txEl>
                                          </p:spTgt>
                                        </p:tgtEl>
                                        <p:attrNameLst>
                                          <p:attrName>ppt_y</p:attrName>
                                        </p:attrNameLst>
                                      </p:cBhvr>
                                      <p:tavLst>
                                        <p:tav tm="0">
                                          <p:val>
                                            <p:strVal val="#ppt_y-0.4"/>
                                          </p:val>
                                        </p:tav>
                                        <p:tav tm="100000">
                                          <p:val>
                                            <p:strVal val="#ppt_y+0.1"/>
                                          </p:val>
                                        </p:tav>
                                      </p:tavLst>
                                    </p:anim>
                                    <p:anim calcmode="lin" valueType="num">
                                      <p:cBhvr>
                                        <p:cTn id="91" dur="200" accel="100000" fill="hold">
                                          <p:stCondLst>
                                            <p:cond delay="800"/>
                                          </p:stCondLst>
                                        </p:cTn>
                                        <p:tgtEl>
                                          <p:spTgt spid="6147">
                                            <p:txEl>
                                              <p:pRg st="7" end="7"/>
                                            </p:txEl>
                                          </p:spTgt>
                                        </p:tgtEl>
                                        <p:attrNameLst>
                                          <p:attrName>ppt_x</p:attrName>
                                        </p:attrNameLst>
                                      </p:cBhvr>
                                      <p:tavLst>
                                        <p:tav tm="0">
                                          <p:val>
                                            <p:strVal val="#ppt_x-0.05"/>
                                          </p:val>
                                        </p:tav>
                                        <p:tav tm="100000">
                                          <p:val>
                                            <p:strVal val="#ppt_x"/>
                                          </p:val>
                                        </p:tav>
                                      </p:tavLst>
                                    </p:anim>
                                    <p:anim calcmode="lin" valueType="num">
                                      <p:cBhvr>
                                        <p:cTn id="92" dur="200" accel="100000" fill="hold">
                                          <p:stCondLst>
                                            <p:cond delay="800"/>
                                          </p:stCondLst>
                                        </p:cTn>
                                        <p:tgtEl>
                                          <p:spTgt spid="614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6147">
                                            <p:txEl>
                                              <p:pRg st="8" end="8"/>
                                            </p:txEl>
                                          </p:spTgt>
                                        </p:tgtEl>
                                        <p:attrNameLst>
                                          <p:attrName>style.visibility</p:attrName>
                                        </p:attrNameLst>
                                      </p:cBhvr>
                                      <p:to>
                                        <p:strVal val="visible"/>
                                      </p:to>
                                    </p:set>
                                    <p:animEffect transition="in" filter="fade">
                                      <p:cBhvr>
                                        <p:cTn id="97" dur="800" decel="100000"/>
                                        <p:tgtEl>
                                          <p:spTgt spid="6147">
                                            <p:txEl>
                                              <p:pRg st="8" end="8"/>
                                            </p:txEl>
                                          </p:spTgt>
                                        </p:tgtEl>
                                      </p:cBhvr>
                                    </p:animEffect>
                                    <p:anim calcmode="lin" valueType="num">
                                      <p:cBhvr>
                                        <p:cTn id="98" dur="800" decel="100000" fill="hold"/>
                                        <p:tgtEl>
                                          <p:spTgt spid="6147">
                                            <p:txEl>
                                              <p:pRg st="8" end="8"/>
                                            </p:txEl>
                                          </p:spTgt>
                                        </p:tgtEl>
                                        <p:attrNameLst>
                                          <p:attrName>style.rotation</p:attrName>
                                        </p:attrNameLst>
                                      </p:cBhvr>
                                      <p:tavLst>
                                        <p:tav tm="0">
                                          <p:val>
                                            <p:fltVal val="-90"/>
                                          </p:val>
                                        </p:tav>
                                        <p:tav tm="100000">
                                          <p:val>
                                            <p:fltVal val="0"/>
                                          </p:val>
                                        </p:tav>
                                      </p:tavLst>
                                    </p:anim>
                                    <p:anim calcmode="lin" valueType="num">
                                      <p:cBhvr>
                                        <p:cTn id="99" dur="800" decel="100000" fill="hold"/>
                                        <p:tgtEl>
                                          <p:spTgt spid="6147">
                                            <p:txEl>
                                              <p:pRg st="8" end="8"/>
                                            </p:txEl>
                                          </p:spTgt>
                                        </p:tgtEl>
                                        <p:attrNameLst>
                                          <p:attrName>ppt_x</p:attrName>
                                        </p:attrNameLst>
                                      </p:cBhvr>
                                      <p:tavLst>
                                        <p:tav tm="0">
                                          <p:val>
                                            <p:strVal val="#ppt_x+0.4"/>
                                          </p:val>
                                        </p:tav>
                                        <p:tav tm="100000">
                                          <p:val>
                                            <p:strVal val="#ppt_x-0.05"/>
                                          </p:val>
                                        </p:tav>
                                      </p:tavLst>
                                    </p:anim>
                                    <p:anim calcmode="lin" valueType="num">
                                      <p:cBhvr>
                                        <p:cTn id="100" dur="800" decel="100000" fill="hold"/>
                                        <p:tgtEl>
                                          <p:spTgt spid="6147">
                                            <p:txEl>
                                              <p:pRg st="8" end="8"/>
                                            </p:txEl>
                                          </p:spTgt>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6147">
                                            <p:txEl>
                                              <p:pRg st="8" end="8"/>
                                            </p:txEl>
                                          </p:spTgt>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6147">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066800" y="152400"/>
            <a:ext cx="7315200" cy="838200"/>
          </a:xfrm>
          <a:solidFill>
            <a:schemeClr val="bg2">
              <a:alpha val="80000"/>
            </a:schemeClr>
          </a:solidFill>
        </p:spPr>
        <p:txBody>
          <a:bodyPr/>
          <a:lstStyle/>
          <a:p>
            <a:pPr eaLnBrk="1" hangingPunct="1">
              <a:lnSpc>
                <a:spcPct val="90000"/>
              </a:lnSpc>
              <a:spcBef>
                <a:spcPts val="0"/>
              </a:spcBef>
              <a:spcAft>
                <a:spcPts val="1200"/>
              </a:spcAft>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Forgiveness is Not</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6147" name="Rectangle 3"/>
          <p:cNvSpPr>
            <a:spLocks noGrp="1" noChangeArrowheads="1"/>
          </p:cNvSpPr>
          <p:nvPr>
            <p:ph idx="1"/>
          </p:nvPr>
        </p:nvSpPr>
        <p:spPr>
          <a:xfrm>
            <a:off x="152400" y="1143000"/>
            <a:ext cx="8686800" cy="5715000"/>
          </a:xfrm>
          <a:solidFill>
            <a:schemeClr val="bg2">
              <a:alpha val="90000"/>
            </a:schemeClr>
          </a:solidFill>
        </p:spPr>
        <p:txBody>
          <a:bodyPr/>
          <a:lstStyle/>
          <a:p>
            <a:pPr algn="ctr" eaLnBrk="1" hangingPunct="1">
              <a:spcBef>
                <a:spcPts val="0"/>
              </a:spcBef>
              <a:spcAft>
                <a:spcPts val="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Not Denying the Offense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1200"/>
              </a:spcAft>
              <a:buClrTx/>
              <a:buSzPct val="99000"/>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never really happened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Not Forgetting Offense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1200"/>
              </a:spcAft>
              <a:buClrTx/>
              <a:buSzPct val="99000"/>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 can just forget it happened</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Not Excusing Offense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1200"/>
              </a:spcAft>
              <a:buClrTx/>
              <a:buSzPct val="99000"/>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Still hold others accountable for their actions or lack of actions. </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Forgiveness Doesn't Mean Things Go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Back to the Way They Were Before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0"/>
              </a:spcAft>
              <a:buClrTx/>
              <a:buSzPct val="99000"/>
              <a:defRPr/>
            </a:pPr>
            <a:r>
              <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Doesn’t Always Lead to Reconciliation</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spcBef>
                <a:spcPts val="0"/>
              </a:spcBef>
              <a:spcAft>
                <a:spcPts val="1200"/>
              </a:spcAft>
              <a:buClrTx/>
              <a:buSzPct val="99000"/>
              <a:defRPr/>
            </a:pPr>
            <a:r>
              <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It Does Open the Door For It</a:t>
            </a:r>
            <a:endParaRPr lang="en-US" sz="28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000">
        <p:push dir="r"/>
      </p:transition>
    </mc:Choice>
    <mc:Fallback>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1600" decel="100000"/>
                                        <p:tgtEl>
                                          <p:spTgt spid="6147">
                                            <p:bg/>
                                          </p:spTgt>
                                        </p:tgtEl>
                                      </p:cBhvr>
                                    </p:animEffect>
                                    <p:anim calcmode="lin" valueType="num">
                                      <p:cBhvr>
                                        <p:cTn id="10" dur="16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16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16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400" accel="100000" fill="hold">
                                          <p:stCondLst>
                                            <p:cond delay="16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400" accel="100000" fill="hold">
                                          <p:stCondLst>
                                            <p:cond delay="1600"/>
                                          </p:stCondLst>
                                        </p:cTn>
                                        <p:tgtEl>
                                          <p:spTgt spid="6147">
                                            <p:bg/>
                                          </p:spTgt>
                                        </p:tgtEl>
                                        <p:attrNameLst>
                                          <p:attrName>ppt_y</p:attrName>
                                        </p:attrNameLst>
                                      </p:cBhvr>
                                      <p:tavLst>
                                        <p:tav tm="0">
                                          <p:val>
                                            <p:strVal val="#ppt_y+0.1"/>
                                          </p:val>
                                        </p:tav>
                                        <p:tav tm="100000">
                                          <p:val>
                                            <p:strVal val="#ppt_y"/>
                                          </p:val>
                                        </p:tav>
                                      </p:tavLst>
                                    </p:anim>
                                  </p:childTnLst>
                                </p:cTn>
                              </p:par>
                              <p:par>
                                <p:cTn id="15" presetID="30" presetClass="entr" presetSubtype="0"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Effect transition="in" filter="fade">
                                      <p:cBhvr>
                                        <p:cTn id="17" dur="1600" decel="100000"/>
                                        <p:tgtEl>
                                          <p:spTgt spid="6147">
                                            <p:txEl>
                                              <p:pRg st="0" end="0"/>
                                            </p:txEl>
                                          </p:spTgt>
                                        </p:tgtEl>
                                      </p:cBhvr>
                                    </p:animEffect>
                                    <p:anim calcmode="lin" valueType="num">
                                      <p:cBhvr>
                                        <p:cTn id="18" dur="16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19" dur="16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0" dur="16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1" dur="400" accel="100000" fill="hold">
                                          <p:stCondLst>
                                            <p:cond delay="16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2" dur="400" accel="100000" fill="hold">
                                          <p:stCondLst>
                                            <p:cond delay="16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147">
                                            <p:txEl>
                                              <p:pRg st="1" end="1"/>
                                            </p:txEl>
                                          </p:spTgt>
                                        </p:tgtEl>
                                        <p:attrNameLst>
                                          <p:attrName>style.visibility</p:attrName>
                                        </p:attrNameLst>
                                      </p:cBhvr>
                                      <p:to>
                                        <p:strVal val="visible"/>
                                      </p:to>
                                    </p:set>
                                    <p:anim calcmode="lin" valueType="num">
                                      <p:cBhvr additive="base">
                                        <p:cTn id="27"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6147">
                                            <p:txEl>
                                              <p:pRg st="2" end="2"/>
                                            </p:txEl>
                                          </p:spTgt>
                                        </p:tgtEl>
                                        <p:attrNameLst>
                                          <p:attrName>style.visibility</p:attrName>
                                        </p:attrNameLst>
                                      </p:cBhvr>
                                      <p:to>
                                        <p:strVal val="visible"/>
                                      </p:to>
                                    </p:set>
                                    <p:anim calcmode="lin" valueType="num">
                                      <p:cBhvr additive="base">
                                        <p:cTn id="33"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147">
                                            <p:txEl>
                                              <p:pRg st="3" end="3"/>
                                            </p:txEl>
                                          </p:spTgt>
                                        </p:tgtEl>
                                        <p:attrNameLst>
                                          <p:attrName>style.visibility</p:attrName>
                                        </p:attrNameLst>
                                      </p:cBhvr>
                                      <p:to>
                                        <p:strVal val="visible"/>
                                      </p:to>
                                    </p:set>
                                    <p:anim calcmode="lin" valueType="num">
                                      <p:cBhvr additive="base">
                                        <p:cTn id="39"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6147">
                                            <p:txEl>
                                              <p:pRg st="4" end="4"/>
                                            </p:txEl>
                                          </p:spTgt>
                                        </p:tgtEl>
                                        <p:attrNameLst>
                                          <p:attrName>style.visibility</p:attrName>
                                        </p:attrNameLst>
                                      </p:cBhvr>
                                      <p:to>
                                        <p:strVal val="visible"/>
                                      </p:to>
                                    </p:set>
                                    <p:anim calcmode="lin" valueType="num">
                                      <p:cBhvr additive="base">
                                        <p:cTn id="45" dur="500" fill="hold"/>
                                        <p:tgtEl>
                                          <p:spTgt spid="6147">
                                            <p:txEl>
                                              <p:pRg st="4" end="4"/>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147">
                                            <p:txEl>
                                              <p:pRg st="5" end="5"/>
                                            </p:txEl>
                                          </p:spTgt>
                                        </p:tgtEl>
                                        <p:attrNameLst>
                                          <p:attrName>style.visibility</p:attrName>
                                        </p:attrNameLst>
                                      </p:cBhvr>
                                      <p:to>
                                        <p:strVal val="visible"/>
                                      </p:to>
                                    </p:set>
                                    <p:anim calcmode="lin" valueType="num">
                                      <p:cBhvr additive="base">
                                        <p:cTn id="51"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147">
                                            <p:txEl>
                                              <p:pRg st="6" end="6"/>
                                            </p:txEl>
                                          </p:spTgt>
                                        </p:tgtEl>
                                        <p:attrNameLst>
                                          <p:attrName>style.visibility</p:attrName>
                                        </p:attrNameLst>
                                      </p:cBhvr>
                                      <p:to>
                                        <p:strVal val="visible"/>
                                      </p:to>
                                    </p:set>
                                    <p:anim calcmode="lin" valueType="num">
                                      <p:cBhvr additive="base">
                                        <p:cTn id="57"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147">
                                            <p:txEl>
                                              <p:pRg st="6" end="6"/>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147">
                                            <p:txEl>
                                              <p:pRg st="7" end="7"/>
                                            </p:txEl>
                                          </p:spTgt>
                                        </p:tgtEl>
                                        <p:attrNameLst>
                                          <p:attrName>style.visibility</p:attrName>
                                        </p:attrNameLst>
                                      </p:cBhvr>
                                      <p:to>
                                        <p:strVal val="visible"/>
                                      </p:to>
                                    </p:set>
                                    <p:anim calcmode="lin" valueType="num">
                                      <p:cBhvr additive="base">
                                        <p:cTn id="61"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2" fill="hold" nodeType="clickEffect">
                                  <p:stCondLst>
                                    <p:cond delay="0"/>
                                  </p:stCondLst>
                                  <p:childTnLst>
                                    <p:set>
                                      <p:cBhvr>
                                        <p:cTn id="66" dur="1" fill="hold">
                                          <p:stCondLst>
                                            <p:cond delay="0"/>
                                          </p:stCondLst>
                                        </p:cTn>
                                        <p:tgtEl>
                                          <p:spTgt spid="6147">
                                            <p:txEl>
                                              <p:pRg st="8" end="8"/>
                                            </p:txEl>
                                          </p:spTgt>
                                        </p:tgtEl>
                                        <p:attrNameLst>
                                          <p:attrName>style.visibility</p:attrName>
                                        </p:attrNameLst>
                                      </p:cBhvr>
                                      <p:to>
                                        <p:strVal val="visible"/>
                                      </p:to>
                                    </p:set>
                                    <p:anim calcmode="lin" valueType="num">
                                      <p:cBhvr additive="base">
                                        <p:cTn id="67" dur="500" fill="hold"/>
                                        <p:tgtEl>
                                          <p:spTgt spid="6147">
                                            <p:txEl>
                                              <p:pRg st="8" end="8"/>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2" fill="hold" nodeType="clickEffect">
                                  <p:stCondLst>
                                    <p:cond delay="0"/>
                                  </p:stCondLst>
                                  <p:childTnLst>
                                    <p:set>
                                      <p:cBhvr>
                                        <p:cTn id="72" dur="1" fill="hold">
                                          <p:stCondLst>
                                            <p:cond delay="0"/>
                                          </p:stCondLst>
                                        </p:cTn>
                                        <p:tgtEl>
                                          <p:spTgt spid="6147">
                                            <p:txEl>
                                              <p:pRg st="9" end="9"/>
                                            </p:txEl>
                                          </p:spTgt>
                                        </p:tgtEl>
                                        <p:attrNameLst>
                                          <p:attrName>style.visibility</p:attrName>
                                        </p:attrNameLst>
                                      </p:cBhvr>
                                      <p:to>
                                        <p:strVal val="visible"/>
                                      </p:to>
                                    </p:set>
                                    <p:anim calcmode="lin" valueType="num">
                                      <p:cBhvr additive="base">
                                        <p:cTn id="73" dur="500" fill="hold"/>
                                        <p:tgtEl>
                                          <p:spTgt spid="6147">
                                            <p:txEl>
                                              <p:pRg st="9" end="9"/>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6172200" cy="762000"/>
          </a:xfrm>
          <a:solidFill>
            <a:schemeClr val="bg2">
              <a:alpha val="80000"/>
            </a:schemeClr>
          </a:solidFill>
        </p:spPr>
        <p:txBody>
          <a:bodyPr/>
          <a:lstStyle/>
          <a:p>
            <a:pPr eaLnBrk="1" hangingPunct="1">
              <a:lnSpc>
                <a:spcPct val="90000"/>
              </a:lnSpc>
              <a:spcBef>
                <a:spcPts val="0"/>
              </a:spcBef>
              <a:spcAft>
                <a:spcPts val="1200"/>
              </a:spcAft>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Forgiveness Is </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6147" name="Rectangle 3"/>
          <p:cNvSpPr>
            <a:spLocks noGrp="1" noChangeArrowheads="1"/>
          </p:cNvSpPr>
          <p:nvPr>
            <p:ph idx="1"/>
          </p:nvPr>
        </p:nvSpPr>
        <p:spPr>
          <a:xfrm>
            <a:off x="152400" y="1295400"/>
            <a:ext cx="8839200" cy="5257800"/>
          </a:xfrm>
          <a:solidFill>
            <a:schemeClr val="bg2">
              <a:alpha val="79999"/>
            </a:schemeClr>
          </a:solidFill>
        </p:spPr>
        <p:txBody>
          <a:bodyPr/>
          <a:lstStyle/>
          <a:p>
            <a:pPr marL="342900" indent="-342900" algn="ctr">
              <a:spcBef>
                <a:spcPts val="0"/>
              </a:spcBef>
              <a:buClrTx/>
              <a:buSzPct val="99000"/>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Closing the Door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0"/>
              </a:spcBef>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Forgive means to “</a:t>
            </a:r>
            <a:r>
              <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Release”</a:t>
            </a:r>
            <a:endParaRPr lang="en-US" sz="32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buFont typeface="Wingdings 2" panose="05020102010507070707" pitchFamily="18" charset="2"/>
              <a:buNone/>
              <a:defRPr/>
            </a:pPr>
            <a:r>
              <a:rPr lang="en-US" sz="2800" i="1" dirty="0">
                <a:effectLst>
                  <a:outerShdw blurRad="38100" dist="38100" dir="2700000" algn="tl">
                    <a:srgbClr val="000000">
                      <a:alpha val="43137"/>
                    </a:srgbClr>
                  </a:outerShdw>
                </a:effectLst>
                <a:latin typeface="Arial Rounded MT Bold" panose="020F0704030504030204" pitchFamily="34" charset="0"/>
              </a:rPr>
              <a:t>       "to forgive“ = "to let go" and </a:t>
            </a:r>
            <a:endParaRPr lang="en-US" sz="2800" i="1" dirty="0">
              <a:effectLst>
                <a:outerShdw blurRad="38100" dist="38100" dir="2700000" algn="tl">
                  <a:srgbClr val="000000">
                    <a:alpha val="43137"/>
                  </a:srgbClr>
                </a:outerShdw>
              </a:effectLst>
              <a:latin typeface="Arial Rounded MT Bold" panose="020F0704030504030204" pitchFamily="34" charset="0"/>
            </a:endParaRPr>
          </a:p>
          <a:p>
            <a:pPr marL="342900" indent="-342900" algn="ctr">
              <a:spcBef>
                <a:spcPts val="0"/>
              </a:spcBef>
              <a:buClrTx/>
              <a:buSzPct val="99000"/>
              <a:buFont typeface="Wingdings 2" panose="05020102010507070707" pitchFamily="18" charset="2"/>
              <a:buNone/>
              <a:defRPr/>
            </a:pPr>
            <a:r>
              <a:rPr lang="en-US" sz="2800" i="1" dirty="0">
                <a:effectLst>
                  <a:outerShdw blurRad="38100" dist="38100" dir="2700000" algn="tl">
                    <a:srgbClr val="000000">
                      <a:alpha val="43137"/>
                    </a:srgbClr>
                  </a:outerShdw>
                </a:effectLst>
                <a:latin typeface="Arial Rounded MT Bold" panose="020F0704030504030204" pitchFamily="34" charset="0"/>
              </a:rPr>
              <a:t>"to cancel a debt".</a:t>
            </a:r>
            <a:endParaRPr lang="en-US" sz="2800" i="1" dirty="0">
              <a:effectLst>
                <a:outerShdw blurRad="38100" dist="38100" dir="2700000" algn="tl">
                  <a:srgbClr val="000000">
                    <a:alpha val="43137"/>
                  </a:srgbClr>
                </a:outerShdw>
              </a:effectLst>
              <a:latin typeface="Arial Rounded MT Bold" panose="020F0704030504030204" pitchFamily="34" charset="0"/>
            </a:endParaRPr>
          </a:p>
          <a:p>
            <a:pPr algn="ctr">
              <a:spcBef>
                <a:spcPts val="600"/>
              </a:spcBef>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 is an Act of the Will</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Forgiveness is a 2 Step Process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Immediate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decision</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 On-Going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process</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 is Truly Modeling Christ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 Works Beyond Reconciliation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000">
        <p:push/>
      </p:transition>
    </mc:Choice>
    <mc:Fallback>
      <p:transition spd="slow">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6147">
                                            <p:txEl>
                                              <p:pRg st="0" end="0"/>
                                            </p:txEl>
                                          </p:spTgt>
                                        </p:tgtEl>
                                        <p:attrNameLst>
                                          <p:attrName>style.visibility</p:attrName>
                                        </p:attrNameLst>
                                      </p:cBhvr>
                                      <p:to>
                                        <p:strVal val="visible"/>
                                      </p:to>
                                    </p:set>
                                    <p:animEffect transition="in" filter="wipe(right)">
                                      <p:cBhvr>
                                        <p:cTn id="18" dur="500"/>
                                        <p:tgtEl>
                                          <p:spTgt spid="614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6147">
                                            <p:txEl>
                                              <p:pRg st="4" end="4"/>
                                            </p:txEl>
                                          </p:spTgt>
                                        </p:tgtEl>
                                        <p:attrNameLst>
                                          <p:attrName>style.visibility</p:attrName>
                                        </p:attrNameLst>
                                      </p:cBhvr>
                                      <p:to>
                                        <p:strVal val="visible"/>
                                      </p:to>
                                    </p:set>
                                    <p:anim calcmode="lin" valueType="num">
                                      <p:cBhvr additive="base">
                                        <p:cTn id="35" dur="500" fill="hold"/>
                                        <p:tgtEl>
                                          <p:spTgt spid="6147">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6147">
                                            <p:txEl>
                                              <p:pRg st="5" end="5"/>
                                            </p:txEl>
                                          </p:spTgt>
                                        </p:tgtEl>
                                        <p:attrNameLst>
                                          <p:attrName>style.visibility</p:attrName>
                                        </p:attrNameLst>
                                      </p:cBhvr>
                                      <p:to>
                                        <p:strVal val="visible"/>
                                      </p:to>
                                    </p:set>
                                    <p:anim calcmode="lin" valueType="num">
                                      <p:cBhvr additive="base">
                                        <p:cTn id="41" dur="500" fill="hold"/>
                                        <p:tgtEl>
                                          <p:spTgt spid="6147">
                                            <p:txEl>
                                              <p:pRg st="5" end="5"/>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61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6" end="6"/>
                                            </p:txEl>
                                          </p:spTgt>
                                        </p:tgtEl>
                                        <p:attrNameLst>
                                          <p:attrName>style.visibility</p:attrName>
                                        </p:attrNameLst>
                                      </p:cBhvr>
                                      <p:to>
                                        <p:strVal val="visible"/>
                                      </p:to>
                                    </p:set>
                                    <p:anim calcmode="lin" valueType="num">
                                      <p:cBhvr additive="base">
                                        <p:cTn id="47"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7" end="7"/>
                                            </p:txEl>
                                          </p:spTgt>
                                        </p:tgtEl>
                                        <p:attrNameLst>
                                          <p:attrName>style.visibility</p:attrName>
                                        </p:attrNameLst>
                                      </p:cBhvr>
                                      <p:to>
                                        <p:strVal val="visible"/>
                                      </p:to>
                                    </p:set>
                                    <p:anim calcmode="lin" valueType="num">
                                      <p:cBhvr additive="base">
                                        <p:cTn id="53"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147">
                                            <p:txEl>
                                              <p:pRg st="8" end="8"/>
                                            </p:txEl>
                                          </p:spTgt>
                                        </p:tgtEl>
                                        <p:attrNameLst>
                                          <p:attrName>style.visibility</p:attrName>
                                        </p:attrNameLst>
                                      </p:cBhvr>
                                      <p:to>
                                        <p:strVal val="visible"/>
                                      </p:to>
                                    </p:set>
                                    <p:anim calcmode="lin" valueType="num">
                                      <p:cBhvr additive="base">
                                        <p:cTn id="59"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1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76200" y="152400"/>
            <a:ext cx="8991600" cy="762000"/>
          </a:xfrm>
          <a:solidFill>
            <a:schemeClr val="bg2">
              <a:alpha val="80000"/>
            </a:schemeClr>
          </a:solidFill>
        </p:spPr>
        <p:txBody>
          <a:bodyPr/>
          <a:lstStyle/>
          <a:p>
            <a:pPr eaLnBrk="1" hangingPunct="1">
              <a:lnSpc>
                <a:spcPct val="90000"/>
              </a:lnSpc>
              <a:spcBef>
                <a:spcPts val="0"/>
              </a:spcBef>
              <a:spcAft>
                <a:spcPts val="1200"/>
              </a:spcAft>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Forgiveness  vs Reconciliation</a:t>
            </a:r>
            <a:r>
              <a:rPr lang="en-US" sz="4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6147" name="Rectangle 3"/>
          <p:cNvSpPr>
            <a:spLocks noGrp="1" noChangeArrowheads="1"/>
          </p:cNvSpPr>
          <p:nvPr>
            <p:ph idx="1"/>
          </p:nvPr>
        </p:nvSpPr>
        <p:spPr>
          <a:xfrm>
            <a:off x="304800" y="1066800"/>
            <a:ext cx="8610600" cy="5181600"/>
          </a:xfrm>
          <a:solidFill>
            <a:schemeClr val="bg2">
              <a:alpha val="79999"/>
            </a:schemeClr>
          </a:solidFill>
        </p:spPr>
        <p:txBody>
          <a:bodyPr/>
          <a:lstStyle/>
          <a:p>
            <a:pPr algn="ctr">
              <a:buClrTx/>
              <a:buSzPct val="99000"/>
              <a:buFont typeface="Wingdings" panose="05000000000000000000" pitchFamily="2" charset="2"/>
              <a:buChar char="q"/>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Forgiveness Only Needs One Person</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defRPr/>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Reconciliation requires at least two persons</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1800"/>
              </a:spcBef>
              <a:buClrTx/>
              <a:buSzPct val="99000"/>
              <a:buFont typeface="Wingdings" panose="05000000000000000000" pitchFamily="2" charset="2"/>
              <a:buChar char="q"/>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Forgiveness is Directed One-way</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defRPr/>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Reconciliation is Reciprocal... Two-ways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1800"/>
              </a:spcBef>
              <a:buClrTx/>
              <a:buSzPct val="99000"/>
              <a:buFont typeface="Wingdings" panose="05000000000000000000" pitchFamily="2" charset="2"/>
              <a:buChar char="q"/>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Forgiveness is Decision to Release Offender</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defRPr/>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Reconciliation is Effort to Rejoin the Offender </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1800"/>
              </a:spcBef>
              <a:buClrTx/>
              <a:buSzPct val="99000"/>
              <a:buFont typeface="Wingdings" panose="05000000000000000000" pitchFamily="2" charset="2"/>
              <a:buChar char="q"/>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Forgiveness is Unconditional, Regardless of  Lack of Repentance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defRPr/>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Reconciliation is conditional based on…</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342900" indent="-342900" algn="ctr">
              <a:spcBef>
                <a:spcPts val="0"/>
              </a:spcBef>
              <a:buClrTx/>
              <a:buSzPct val="99000"/>
              <a:buFont typeface="Wingdings 2" panose="05020102010507070707" pitchFamily="18" charset="2"/>
              <a:buNone/>
              <a:defRPr/>
            </a:pP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…Repentance and Change of Behavior</a:t>
            </a:r>
            <a:endPar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7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500" fill="hold"/>
                                        <p:tgtEl>
                                          <p:spTgt spid="6147">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614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2" presetClass="entr" presetSubtype="1" fill="hold" nodeType="afterEffect">
                                  <p:stCondLst>
                                    <p:cond delay="0"/>
                                  </p:stCondLst>
                                  <p:childTnLst>
                                    <p:set>
                                      <p:cBhvr>
                                        <p:cTn id="63" dur="1" fill="hold">
                                          <p:stCondLst>
                                            <p:cond delay="0"/>
                                          </p:stCondLst>
                                        </p:cTn>
                                        <p:tgtEl>
                                          <p:spTgt spid="6147">
                                            <p:txEl>
                                              <p:pRg st="8" end="8"/>
                                            </p:txEl>
                                          </p:spTgt>
                                        </p:tgtEl>
                                        <p:attrNameLst>
                                          <p:attrName>style.visibility</p:attrName>
                                        </p:attrNameLst>
                                      </p:cBhvr>
                                      <p:to>
                                        <p:strVal val="visible"/>
                                      </p:to>
                                    </p:set>
                                    <p:anim calcmode="lin" valueType="num">
                                      <p:cBhvr additive="base">
                                        <p:cTn id="64"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147">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478316" y="1752600"/>
            <a:ext cx="8153400" cy="5029200"/>
          </a:xfrm>
          <a:solidFill>
            <a:schemeClr val="bg2">
              <a:alpha val="90000"/>
            </a:schemeClr>
          </a:solidFill>
        </p:spPr>
        <p:txBody>
          <a:bodyPr/>
          <a:lstStyle/>
          <a:p>
            <a:pPr algn="ctr" eaLnBrk="1" hangingPunct="1">
              <a:lnSpc>
                <a:spcPct val="90000"/>
              </a:lnSpc>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Fear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If”</a:t>
            </a:r>
            <a:endPar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They Do Not Acknowledge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They Do Not Change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Pride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“Why”</a:t>
            </a:r>
            <a:endPar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buSzPct val="99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They Don’t Deserve Release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600"/>
              </a:spcAft>
              <a:buSzPct val="99000"/>
              <a:buFont typeface="Arial" panose="020B0604020202020204" pitchFamily="34" charset="0"/>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They Do Deserve Pain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2" name="Title 1"/>
          <p:cNvSpPr>
            <a:spLocks noGrp="1"/>
          </p:cNvSpPr>
          <p:nvPr>
            <p:ph type="title"/>
          </p:nvPr>
        </p:nvSpPr>
        <p:spPr>
          <a:xfrm>
            <a:off x="402116" y="78954"/>
            <a:ext cx="6913084" cy="835446"/>
          </a:xfrm>
          <a:solidFill>
            <a:schemeClr val="bg2">
              <a:alpha val="90000"/>
            </a:schemeClr>
          </a:solidFill>
        </p:spPr>
        <p:txBody>
          <a:bodyPr/>
          <a:lstStyle/>
          <a:p>
            <a:pPr algn="ctr"/>
            <a:r>
              <a:rPr lang="en-US" b="1" dirty="0" err="1">
                <a:solidFill>
                  <a:schemeClr val="tx1"/>
                </a:solidFill>
                <a:effectLst>
                  <a:outerShdw blurRad="38100" dist="38100" dir="2700000" algn="tl">
                    <a:srgbClr val="000000">
                      <a:alpha val="43137"/>
                    </a:srgbClr>
                  </a:outerShdw>
                </a:effectLst>
              </a:rPr>
              <a:t>SetBacks</a:t>
            </a:r>
            <a:r>
              <a:rPr lang="en-US" b="1" dirty="0">
                <a:solidFill>
                  <a:schemeClr val="tx1"/>
                </a:solidFill>
                <a:effectLst>
                  <a:outerShdw blurRad="38100" dist="38100" dir="2700000" algn="tl">
                    <a:srgbClr val="000000">
                      <a:alpha val="43137"/>
                    </a:srgbClr>
                  </a:outerShdw>
                </a:effectLst>
              </a:rPr>
              <a:t> to Forgiveness</a:t>
            </a:r>
            <a:endParaRPr lang="en-US" b="1" dirty="0">
              <a:solidFill>
                <a:schemeClr val="tx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6147">
                                            <p:bg/>
                                          </p:spTgt>
                                        </p:tgtEl>
                                        <p:attrNameLst>
                                          <p:attrName>style.visibility</p:attrName>
                                        </p:attrNameLst>
                                      </p:cBhvr>
                                      <p:to>
                                        <p:strVal val="visible"/>
                                      </p:to>
                                    </p:set>
                                    <p:animEffect transition="in" filter="fade">
                                      <p:cBhvr>
                                        <p:cTn id="12" dur="800" decel="100000"/>
                                        <p:tgtEl>
                                          <p:spTgt spid="6147">
                                            <p:bg/>
                                          </p:spTgt>
                                        </p:tgtEl>
                                      </p:cBhvr>
                                    </p:animEffect>
                                    <p:anim calcmode="lin" valueType="num">
                                      <p:cBhvr>
                                        <p:cTn id="13"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4"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6147">
                                            <p:txEl>
                                              <p:pRg st="0" end="0"/>
                                            </p:txEl>
                                          </p:spTgt>
                                        </p:tgtEl>
                                        <p:attrNameLst>
                                          <p:attrName>style.visibility</p:attrName>
                                        </p:attrNameLst>
                                      </p:cBhvr>
                                      <p:to>
                                        <p:strVal val="visible"/>
                                      </p:to>
                                    </p:set>
                                    <p:animEffect transition="in" filter="fade">
                                      <p:cBhvr>
                                        <p:cTn id="20" dur="800" decel="100000"/>
                                        <p:tgtEl>
                                          <p:spTgt spid="6147">
                                            <p:txEl>
                                              <p:pRg st="0" end="0"/>
                                            </p:txEl>
                                          </p:spTgt>
                                        </p:tgtEl>
                                      </p:cBhvr>
                                    </p:animEffect>
                                    <p:anim calcmode="lin" valueType="num">
                                      <p:cBhvr>
                                        <p:cTn id="21"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6147">
                                            <p:txEl>
                                              <p:pRg st="1" end="1"/>
                                            </p:txEl>
                                          </p:spTgt>
                                        </p:tgtEl>
                                        <p:attrNameLst>
                                          <p:attrName>style.visibility</p:attrName>
                                        </p:attrNameLst>
                                      </p:cBhvr>
                                      <p:to>
                                        <p:strVal val="visible"/>
                                      </p:to>
                                    </p:set>
                                    <p:animEffect transition="in" filter="fade">
                                      <p:cBhvr>
                                        <p:cTn id="30" dur="800" decel="100000"/>
                                        <p:tgtEl>
                                          <p:spTgt spid="6147">
                                            <p:txEl>
                                              <p:pRg st="1" end="1"/>
                                            </p:txEl>
                                          </p:spTgt>
                                        </p:tgtEl>
                                      </p:cBhvr>
                                    </p:animEffect>
                                    <p:anim calcmode="lin" valueType="num">
                                      <p:cBhvr>
                                        <p:cTn id="31"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32"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3"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6147">
                                            <p:txEl>
                                              <p:pRg st="2" end="2"/>
                                            </p:txEl>
                                          </p:spTgt>
                                        </p:tgtEl>
                                        <p:attrNameLst>
                                          <p:attrName>style.visibility</p:attrName>
                                        </p:attrNameLst>
                                      </p:cBhvr>
                                      <p:to>
                                        <p:strVal val="visible"/>
                                      </p:to>
                                    </p:set>
                                    <p:animEffect transition="in" filter="fade">
                                      <p:cBhvr>
                                        <p:cTn id="40" dur="800" decel="100000"/>
                                        <p:tgtEl>
                                          <p:spTgt spid="6147">
                                            <p:txEl>
                                              <p:pRg st="2" end="2"/>
                                            </p:txEl>
                                          </p:spTgt>
                                        </p:tgtEl>
                                      </p:cBhvr>
                                    </p:animEffect>
                                    <p:anim calcmode="lin" valueType="num">
                                      <p:cBhvr>
                                        <p:cTn id="41"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42"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3"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0" presetClass="entr" presetSubtype="0" fill="hold" nodeType="clickEffect">
                                  <p:stCondLst>
                                    <p:cond delay="0"/>
                                  </p:stCondLst>
                                  <p:childTnLst>
                                    <p:set>
                                      <p:cBhvr>
                                        <p:cTn id="49" dur="1" fill="hold">
                                          <p:stCondLst>
                                            <p:cond delay="0"/>
                                          </p:stCondLst>
                                        </p:cTn>
                                        <p:tgtEl>
                                          <p:spTgt spid="6147">
                                            <p:txEl>
                                              <p:pRg st="3" end="3"/>
                                            </p:txEl>
                                          </p:spTgt>
                                        </p:tgtEl>
                                        <p:attrNameLst>
                                          <p:attrName>style.visibility</p:attrName>
                                        </p:attrNameLst>
                                      </p:cBhvr>
                                      <p:to>
                                        <p:strVal val="visible"/>
                                      </p:to>
                                    </p:set>
                                    <p:animEffect transition="in" filter="fade">
                                      <p:cBhvr>
                                        <p:cTn id="50" dur="800" decel="100000"/>
                                        <p:tgtEl>
                                          <p:spTgt spid="6147">
                                            <p:txEl>
                                              <p:pRg st="3" end="3"/>
                                            </p:txEl>
                                          </p:spTgt>
                                        </p:tgtEl>
                                      </p:cBhvr>
                                    </p:animEffect>
                                    <p:anim calcmode="lin" valueType="num">
                                      <p:cBhvr>
                                        <p:cTn id="51"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52"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3"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0" presetClass="entr" presetSubtype="0" fill="hold" nodeType="clickEffect">
                                  <p:stCondLst>
                                    <p:cond delay="0"/>
                                  </p:stCondLst>
                                  <p:childTnLst>
                                    <p:set>
                                      <p:cBhvr>
                                        <p:cTn id="59" dur="1" fill="hold">
                                          <p:stCondLst>
                                            <p:cond delay="0"/>
                                          </p:stCondLst>
                                        </p:cTn>
                                        <p:tgtEl>
                                          <p:spTgt spid="6147">
                                            <p:txEl>
                                              <p:pRg st="5" end="5"/>
                                            </p:txEl>
                                          </p:spTgt>
                                        </p:tgtEl>
                                        <p:attrNameLst>
                                          <p:attrName>style.visibility</p:attrName>
                                        </p:attrNameLst>
                                      </p:cBhvr>
                                      <p:to>
                                        <p:strVal val="visible"/>
                                      </p:to>
                                    </p:set>
                                    <p:animEffect transition="in" filter="fade">
                                      <p:cBhvr>
                                        <p:cTn id="60" dur="800" decel="100000"/>
                                        <p:tgtEl>
                                          <p:spTgt spid="6147">
                                            <p:txEl>
                                              <p:pRg st="5" end="5"/>
                                            </p:txEl>
                                          </p:spTgt>
                                        </p:tgtEl>
                                      </p:cBhvr>
                                    </p:animEffect>
                                    <p:anim calcmode="lin" valueType="num">
                                      <p:cBhvr>
                                        <p:cTn id="61"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62"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63"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64"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65"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nodeType="clickEffect">
                                  <p:stCondLst>
                                    <p:cond delay="0"/>
                                  </p:stCondLst>
                                  <p:childTnLst>
                                    <p:set>
                                      <p:cBhvr>
                                        <p:cTn id="69" dur="1" fill="hold">
                                          <p:stCondLst>
                                            <p:cond delay="0"/>
                                          </p:stCondLst>
                                        </p:cTn>
                                        <p:tgtEl>
                                          <p:spTgt spid="6147">
                                            <p:txEl>
                                              <p:pRg st="6" end="6"/>
                                            </p:txEl>
                                          </p:spTgt>
                                        </p:tgtEl>
                                        <p:attrNameLst>
                                          <p:attrName>style.visibility</p:attrName>
                                        </p:attrNameLst>
                                      </p:cBhvr>
                                      <p:to>
                                        <p:strVal val="visible"/>
                                      </p:to>
                                    </p:set>
                                    <p:animEffect transition="in" filter="fade">
                                      <p:cBhvr>
                                        <p:cTn id="70" dur="800" decel="100000"/>
                                        <p:tgtEl>
                                          <p:spTgt spid="6147">
                                            <p:txEl>
                                              <p:pRg st="6" end="6"/>
                                            </p:txEl>
                                          </p:spTgt>
                                        </p:tgtEl>
                                      </p:cBhvr>
                                    </p:animEffect>
                                    <p:anim calcmode="lin" valueType="num">
                                      <p:cBhvr>
                                        <p:cTn id="71" dur="800" decel="100000" fill="hold"/>
                                        <p:tgtEl>
                                          <p:spTgt spid="6147">
                                            <p:txEl>
                                              <p:pRg st="6" end="6"/>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6147">
                                            <p:txEl>
                                              <p:pRg st="6" end="6"/>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6147">
                                            <p:txEl>
                                              <p:pRg st="6" end="6"/>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6147">
                                            <p:txEl>
                                              <p:pRg st="6" end="6"/>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614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30" presetClass="entr" presetSubtype="0" fill="hold" nodeType="clickEffect">
                                  <p:stCondLst>
                                    <p:cond delay="0"/>
                                  </p:stCondLst>
                                  <p:childTnLst>
                                    <p:set>
                                      <p:cBhvr>
                                        <p:cTn id="79" dur="1" fill="hold">
                                          <p:stCondLst>
                                            <p:cond delay="0"/>
                                          </p:stCondLst>
                                        </p:cTn>
                                        <p:tgtEl>
                                          <p:spTgt spid="6147">
                                            <p:txEl>
                                              <p:pRg st="7" end="7"/>
                                            </p:txEl>
                                          </p:spTgt>
                                        </p:tgtEl>
                                        <p:attrNameLst>
                                          <p:attrName>style.visibility</p:attrName>
                                        </p:attrNameLst>
                                      </p:cBhvr>
                                      <p:to>
                                        <p:strVal val="visible"/>
                                      </p:to>
                                    </p:set>
                                    <p:animEffect transition="in" filter="fade">
                                      <p:cBhvr>
                                        <p:cTn id="80" dur="800" decel="100000"/>
                                        <p:tgtEl>
                                          <p:spTgt spid="6147">
                                            <p:txEl>
                                              <p:pRg st="7" end="7"/>
                                            </p:txEl>
                                          </p:spTgt>
                                        </p:tgtEl>
                                      </p:cBhvr>
                                    </p:animEffect>
                                    <p:anim calcmode="lin" valueType="num">
                                      <p:cBhvr>
                                        <p:cTn id="81" dur="800" decel="100000" fill="hold"/>
                                        <p:tgtEl>
                                          <p:spTgt spid="6147">
                                            <p:txEl>
                                              <p:pRg st="7" end="7"/>
                                            </p:txEl>
                                          </p:spTgt>
                                        </p:tgtEl>
                                        <p:attrNameLst>
                                          <p:attrName>style.rotation</p:attrName>
                                        </p:attrNameLst>
                                      </p:cBhvr>
                                      <p:tavLst>
                                        <p:tav tm="0">
                                          <p:val>
                                            <p:fltVal val="-90"/>
                                          </p:val>
                                        </p:tav>
                                        <p:tav tm="100000">
                                          <p:val>
                                            <p:fltVal val="0"/>
                                          </p:val>
                                        </p:tav>
                                      </p:tavLst>
                                    </p:anim>
                                    <p:anim calcmode="lin" valueType="num">
                                      <p:cBhvr>
                                        <p:cTn id="82" dur="800" decel="100000" fill="hold"/>
                                        <p:tgtEl>
                                          <p:spTgt spid="6147">
                                            <p:txEl>
                                              <p:pRg st="7" end="7"/>
                                            </p:txEl>
                                          </p:spTgt>
                                        </p:tgtEl>
                                        <p:attrNameLst>
                                          <p:attrName>ppt_x</p:attrName>
                                        </p:attrNameLst>
                                      </p:cBhvr>
                                      <p:tavLst>
                                        <p:tav tm="0">
                                          <p:val>
                                            <p:strVal val="#ppt_x+0.4"/>
                                          </p:val>
                                        </p:tav>
                                        <p:tav tm="100000">
                                          <p:val>
                                            <p:strVal val="#ppt_x-0.05"/>
                                          </p:val>
                                        </p:tav>
                                      </p:tavLst>
                                    </p:anim>
                                    <p:anim calcmode="lin" valueType="num">
                                      <p:cBhvr>
                                        <p:cTn id="83" dur="800" decel="100000" fill="hold"/>
                                        <p:tgtEl>
                                          <p:spTgt spid="6147">
                                            <p:txEl>
                                              <p:pRg st="7" end="7"/>
                                            </p:txEl>
                                          </p:spTgt>
                                        </p:tgtEl>
                                        <p:attrNameLst>
                                          <p:attrName>ppt_y</p:attrName>
                                        </p:attrNameLst>
                                      </p:cBhvr>
                                      <p:tavLst>
                                        <p:tav tm="0">
                                          <p:val>
                                            <p:strVal val="#ppt_y-0.4"/>
                                          </p:val>
                                        </p:tav>
                                        <p:tav tm="100000">
                                          <p:val>
                                            <p:strVal val="#ppt_y+0.1"/>
                                          </p:val>
                                        </p:tav>
                                      </p:tavLst>
                                    </p:anim>
                                    <p:anim calcmode="lin" valueType="num">
                                      <p:cBhvr>
                                        <p:cTn id="84" dur="200" accel="100000" fill="hold">
                                          <p:stCondLst>
                                            <p:cond delay="800"/>
                                          </p:stCondLst>
                                        </p:cTn>
                                        <p:tgtEl>
                                          <p:spTgt spid="6147">
                                            <p:txEl>
                                              <p:pRg st="7" end="7"/>
                                            </p:txEl>
                                          </p:spTgt>
                                        </p:tgtEl>
                                        <p:attrNameLst>
                                          <p:attrName>ppt_x</p:attrName>
                                        </p:attrNameLst>
                                      </p:cBhvr>
                                      <p:tavLst>
                                        <p:tav tm="0">
                                          <p:val>
                                            <p:strVal val="#ppt_x-0.05"/>
                                          </p:val>
                                        </p:tav>
                                        <p:tav tm="100000">
                                          <p:val>
                                            <p:strVal val="#ppt_x"/>
                                          </p:val>
                                        </p:tav>
                                      </p:tavLst>
                                    </p:anim>
                                    <p:anim calcmode="lin" valueType="num">
                                      <p:cBhvr>
                                        <p:cTn id="85" dur="200" accel="100000" fill="hold">
                                          <p:stCondLst>
                                            <p:cond delay="800"/>
                                          </p:stCondLst>
                                        </p:cTn>
                                        <p:tgtEl>
                                          <p:spTgt spid="614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30" presetClass="entr" presetSubtype="0" fill="hold" nodeType="clickEffect">
                                  <p:stCondLst>
                                    <p:cond delay="0"/>
                                  </p:stCondLst>
                                  <p:childTnLst>
                                    <p:set>
                                      <p:cBhvr>
                                        <p:cTn id="89" dur="1" fill="hold">
                                          <p:stCondLst>
                                            <p:cond delay="0"/>
                                          </p:stCondLst>
                                        </p:cTn>
                                        <p:tgtEl>
                                          <p:spTgt spid="6147">
                                            <p:txEl>
                                              <p:pRg st="8" end="8"/>
                                            </p:txEl>
                                          </p:spTgt>
                                        </p:tgtEl>
                                        <p:attrNameLst>
                                          <p:attrName>style.visibility</p:attrName>
                                        </p:attrNameLst>
                                      </p:cBhvr>
                                      <p:to>
                                        <p:strVal val="visible"/>
                                      </p:to>
                                    </p:set>
                                    <p:animEffect transition="in" filter="fade">
                                      <p:cBhvr>
                                        <p:cTn id="90" dur="800" decel="100000"/>
                                        <p:tgtEl>
                                          <p:spTgt spid="6147">
                                            <p:txEl>
                                              <p:pRg st="8" end="8"/>
                                            </p:txEl>
                                          </p:spTgt>
                                        </p:tgtEl>
                                      </p:cBhvr>
                                    </p:animEffect>
                                    <p:anim calcmode="lin" valueType="num">
                                      <p:cBhvr>
                                        <p:cTn id="91" dur="800" decel="100000" fill="hold"/>
                                        <p:tgtEl>
                                          <p:spTgt spid="6147">
                                            <p:txEl>
                                              <p:pRg st="8" end="8"/>
                                            </p:txEl>
                                          </p:spTgt>
                                        </p:tgtEl>
                                        <p:attrNameLst>
                                          <p:attrName>style.rotation</p:attrName>
                                        </p:attrNameLst>
                                      </p:cBhvr>
                                      <p:tavLst>
                                        <p:tav tm="0">
                                          <p:val>
                                            <p:fltVal val="-90"/>
                                          </p:val>
                                        </p:tav>
                                        <p:tav tm="100000">
                                          <p:val>
                                            <p:fltVal val="0"/>
                                          </p:val>
                                        </p:tav>
                                      </p:tavLst>
                                    </p:anim>
                                    <p:anim calcmode="lin" valueType="num">
                                      <p:cBhvr>
                                        <p:cTn id="92" dur="800" decel="100000" fill="hold"/>
                                        <p:tgtEl>
                                          <p:spTgt spid="6147">
                                            <p:txEl>
                                              <p:pRg st="8" end="8"/>
                                            </p:txEl>
                                          </p:spTgt>
                                        </p:tgtEl>
                                        <p:attrNameLst>
                                          <p:attrName>ppt_x</p:attrName>
                                        </p:attrNameLst>
                                      </p:cBhvr>
                                      <p:tavLst>
                                        <p:tav tm="0">
                                          <p:val>
                                            <p:strVal val="#ppt_x+0.4"/>
                                          </p:val>
                                        </p:tav>
                                        <p:tav tm="100000">
                                          <p:val>
                                            <p:strVal val="#ppt_x-0.05"/>
                                          </p:val>
                                        </p:tav>
                                      </p:tavLst>
                                    </p:anim>
                                    <p:anim calcmode="lin" valueType="num">
                                      <p:cBhvr>
                                        <p:cTn id="93" dur="800" decel="100000" fill="hold"/>
                                        <p:tgtEl>
                                          <p:spTgt spid="6147">
                                            <p:txEl>
                                              <p:pRg st="8" end="8"/>
                                            </p:txEl>
                                          </p:spTgt>
                                        </p:tgtEl>
                                        <p:attrNameLst>
                                          <p:attrName>ppt_y</p:attrName>
                                        </p:attrNameLst>
                                      </p:cBhvr>
                                      <p:tavLst>
                                        <p:tav tm="0">
                                          <p:val>
                                            <p:strVal val="#ppt_y-0.4"/>
                                          </p:val>
                                        </p:tav>
                                        <p:tav tm="100000">
                                          <p:val>
                                            <p:strVal val="#ppt_y+0.1"/>
                                          </p:val>
                                        </p:tav>
                                      </p:tavLst>
                                    </p:anim>
                                    <p:anim calcmode="lin" valueType="num">
                                      <p:cBhvr>
                                        <p:cTn id="94" dur="200" accel="100000" fill="hold">
                                          <p:stCondLst>
                                            <p:cond delay="800"/>
                                          </p:stCondLst>
                                        </p:cTn>
                                        <p:tgtEl>
                                          <p:spTgt spid="6147">
                                            <p:txEl>
                                              <p:pRg st="8" end="8"/>
                                            </p:txEl>
                                          </p:spTgt>
                                        </p:tgtEl>
                                        <p:attrNameLst>
                                          <p:attrName>ppt_x</p:attrName>
                                        </p:attrNameLst>
                                      </p:cBhvr>
                                      <p:tavLst>
                                        <p:tav tm="0">
                                          <p:val>
                                            <p:strVal val="#ppt_x-0.05"/>
                                          </p:val>
                                        </p:tav>
                                        <p:tav tm="100000">
                                          <p:val>
                                            <p:strVal val="#ppt_x"/>
                                          </p:val>
                                        </p:tav>
                                      </p:tavLst>
                                    </p:anim>
                                    <p:anim calcmode="lin" valueType="num">
                                      <p:cBhvr>
                                        <p:cTn id="95" dur="200" accel="100000" fill="hold">
                                          <p:stCondLst>
                                            <p:cond delay="800"/>
                                          </p:stCondLst>
                                        </p:cTn>
                                        <p:tgtEl>
                                          <p:spTgt spid="6147">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381000"/>
            <a:ext cx="3886200"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Unforgiveness</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0" y="1295400"/>
            <a:ext cx="9144000" cy="4724400"/>
          </a:xfrm>
          <a:solidFill>
            <a:schemeClr val="bg2">
              <a:alpha val="90000"/>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Unforgiveness Leads to Anger…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…Unresolved Anger Leads to Bitterness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rPr>
              <a:t>Ephesians 4:26-27 (KJV) </a:t>
            </a:r>
            <a:br>
              <a:rPr lang="en-US" sz="3200" dirty="0">
                <a:effectLst>
                  <a:outerShdw blurRad="38100" dist="38100" dir="2700000" algn="tl">
                    <a:srgbClr val="000000">
                      <a:alpha val="43137"/>
                    </a:srgbClr>
                  </a:outerShdw>
                </a:effectLst>
                <a:latin typeface="Arial Rounded MT Bold" panose="020F0704030504030204" pitchFamily="34" charset="0"/>
              </a:rPr>
            </a:br>
            <a:r>
              <a:rPr lang="en-US" sz="3200" i="1" dirty="0">
                <a:effectLst>
                  <a:outerShdw blurRad="38100" dist="38100" dir="2700000" algn="tl">
                    <a:srgbClr val="000000">
                      <a:alpha val="43137"/>
                    </a:srgbClr>
                  </a:outerShdw>
                </a:effectLst>
                <a:latin typeface="Arial Rounded MT Bold" panose="020F0704030504030204" pitchFamily="34" charset="0"/>
              </a:rPr>
              <a:t>Be ye angry, /sin not: let not the sun go down upon your wrath:</a:t>
            </a:r>
            <a:r>
              <a:rPr lang="en-US" sz="3200" b="1" i="1" dirty="0">
                <a:effectLst>
                  <a:outerShdw blurRad="38100" dist="38100" dir="2700000" algn="tl">
                    <a:srgbClr val="000000">
                      <a:alpha val="43137"/>
                    </a:srgbClr>
                  </a:outerShdw>
                </a:effectLst>
                <a:latin typeface="Arial Rounded MT Bold" panose="020F0704030504030204" pitchFamily="34" charset="0"/>
              </a:rPr>
              <a:t> </a:t>
            </a:r>
            <a:r>
              <a:rPr lang="en-US" sz="3200" i="1" dirty="0">
                <a:effectLst>
                  <a:outerShdw blurRad="38100" dist="38100" dir="2700000" algn="tl">
                    <a:srgbClr val="000000">
                      <a:alpha val="43137"/>
                    </a:srgbClr>
                  </a:outerShdw>
                </a:effectLst>
                <a:latin typeface="Arial Rounded MT Bold" panose="020F0704030504030204" pitchFamily="34" charset="0"/>
              </a:rPr>
              <a:t>…give place to devil. </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algn="ctr">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rPr>
              <a:t>Battle –</a:t>
            </a:r>
            <a:r>
              <a:rPr lang="en-US" sz="3200" i="1" dirty="0">
                <a:effectLst>
                  <a:outerShdw blurRad="38100" dist="38100" dir="2700000" algn="tl">
                    <a:srgbClr val="000000">
                      <a:alpha val="43137"/>
                    </a:srgbClr>
                  </a:outerShdw>
                </a:effectLst>
                <a:latin typeface="Arial Rounded MT Bold" panose="020F0704030504030204" pitchFamily="34" charset="0"/>
              </a:rPr>
              <a:t>all become </a:t>
            </a:r>
            <a:r>
              <a:rPr lang="en-US" sz="3200" b="1" i="1" dirty="0">
                <a:effectLst>
                  <a:outerShdw blurRad="38100" dist="38100" dir="2700000" algn="tl">
                    <a:srgbClr val="000000">
                      <a:alpha val="43137"/>
                    </a:srgbClr>
                  </a:outerShdw>
                </a:effectLst>
                <a:latin typeface="Arial Rounded MT Bold" panose="020F0704030504030204" pitchFamily="34" charset="0"/>
              </a:rPr>
              <a:t>angry</a:t>
            </a:r>
            <a:endParaRPr lang="en-US" sz="3200" b="1" i="1" dirty="0">
              <a:effectLst>
                <a:outerShdw blurRad="38100" dist="38100" dir="2700000" algn="tl">
                  <a:srgbClr val="000000">
                    <a:alpha val="43137"/>
                  </a:srgbClr>
                </a:outerShdw>
              </a:effectLst>
              <a:latin typeface="Arial Rounded MT Bold" panose="020F0704030504030204" pitchFamily="34" charset="0"/>
            </a:endParaRPr>
          </a:p>
          <a:p>
            <a:pPr algn="ctr">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rPr>
              <a:t>Bottled –</a:t>
            </a:r>
            <a:r>
              <a:rPr lang="en-US" sz="3200" i="1" dirty="0">
                <a:effectLst>
                  <a:outerShdw blurRad="38100" dist="38100" dir="2700000" algn="tl">
                    <a:srgbClr val="000000">
                      <a:alpha val="43137"/>
                    </a:srgbClr>
                  </a:outerShdw>
                </a:effectLst>
                <a:latin typeface="Arial Rounded MT Bold" panose="020F0704030504030204" pitchFamily="34" charset="0"/>
              </a:rPr>
              <a:t>sun go down </a:t>
            </a:r>
            <a:r>
              <a:rPr lang="en-US" sz="3200" b="1" dirty="0">
                <a:effectLst>
                  <a:outerShdw blurRad="38100" dist="38100" dir="2700000" algn="tl">
                    <a:srgbClr val="000000">
                      <a:alpha val="43137"/>
                    </a:srgbClr>
                  </a:outerShdw>
                </a:effectLst>
                <a:latin typeface="Arial Rounded MT Bold" panose="020F0704030504030204" pitchFamily="34" charset="0"/>
              </a:rPr>
              <a:t>wrath</a:t>
            </a:r>
            <a:r>
              <a:rPr lang="en-US" sz="3200" dirty="0">
                <a:effectLst>
                  <a:outerShdw blurRad="38100" dist="38100" dir="2700000" algn="tl">
                    <a:srgbClr val="000000">
                      <a:alpha val="43137"/>
                    </a:srgbClr>
                  </a:outerShdw>
                </a:effectLst>
                <a:latin typeface="Arial Rounded MT Bold" panose="020F0704030504030204" pitchFamily="34" charset="0"/>
              </a:rPr>
              <a:t>(rage</a:t>
            </a:r>
            <a:r>
              <a:rPr lang="en-US" sz="3200" i="1" dirty="0">
                <a:effectLst>
                  <a:outerShdw blurRad="38100" dist="38100" dir="2700000" algn="tl">
                    <a:srgbClr val="000000">
                      <a:alpha val="43137"/>
                    </a:srgbClr>
                  </a:outerShdw>
                </a:effectLst>
                <a:latin typeface="Arial Rounded MT Bold" panose="020F0704030504030204" pitchFamily="34" charset="0"/>
              </a:rPr>
              <a:t>&gt; bitterness</a:t>
            </a:r>
            <a:r>
              <a:rPr lang="en-US" sz="3200" dirty="0">
                <a:effectLst>
                  <a:outerShdw blurRad="38100" dist="38100" dir="2700000" algn="tl">
                    <a:srgbClr val="000000">
                      <a:alpha val="43137"/>
                    </a:srgbClr>
                  </a:outerShdw>
                </a:effectLst>
                <a:latin typeface="Arial Rounded MT Bold" panose="020F0704030504030204" pitchFamily="34" charset="0"/>
              </a:rPr>
              <a:t>)</a:t>
            </a:r>
            <a:endParaRPr lang="en-US" sz="3200" i="1" dirty="0">
              <a:effectLst>
                <a:outerShdw blurRad="38100" dist="38100" dir="2700000" algn="tl">
                  <a:srgbClr val="000000">
                    <a:alpha val="43137"/>
                  </a:srgbClr>
                </a:outerShdw>
              </a:effectLst>
              <a:latin typeface="Arial Rounded MT Bold" panose="020F0704030504030204" pitchFamily="34" charset="0"/>
            </a:endParaRPr>
          </a:p>
          <a:p>
            <a:pPr algn="ctr">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rPr>
              <a:t>Blown Out –</a:t>
            </a:r>
            <a:r>
              <a:rPr lang="en-US" sz="3200" i="1" dirty="0">
                <a:effectLst>
                  <a:outerShdw blurRad="38100" dist="38100" dir="2700000" algn="tl">
                    <a:srgbClr val="000000">
                      <a:alpha val="43137"/>
                    </a:srgbClr>
                  </a:outerShdw>
                </a:effectLst>
                <a:latin typeface="Arial Rounded MT Bold" panose="020F0704030504030204" pitchFamily="34" charset="0"/>
              </a:rPr>
              <a:t>Place to </a:t>
            </a:r>
            <a:r>
              <a:rPr lang="en-US" sz="3200" b="1" dirty="0">
                <a:effectLst>
                  <a:outerShdw blurRad="38100" dist="38100" dir="2700000" algn="tl">
                    <a:srgbClr val="000000">
                      <a:alpha val="43137"/>
                    </a:srgbClr>
                  </a:outerShdw>
                </a:effectLst>
                <a:latin typeface="Arial Rounded MT Bold" panose="020F0704030504030204" pitchFamily="34" charset="0"/>
              </a:rPr>
              <a:t>Devil</a:t>
            </a:r>
            <a:r>
              <a:rPr lang="en-US" sz="3200" dirty="0">
                <a:effectLst>
                  <a:outerShdw blurRad="38100" dist="38100" dir="2700000" algn="tl">
                    <a:srgbClr val="000000">
                      <a:alpha val="43137"/>
                    </a:srgbClr>
                  </a:outerShdw>
                </a:effectLst>
                <a:latin typeface="Arial Rounded MT Bold" panose="020F0704030504030204" pitchFamily="34" charset="0"/>
              </a:rPr>
              <a:t>(diablos-accuser)</a:t>
            </a:r>
            <a:br>
              <a:rPr lang="en-US" sz="3200" dirty="0">
                <a:effectLst>
                  <a:outerShdw blurRad="38100" dist="38100" dir="2700000" algn="tl">
                    <a:srgbClr val="000000">
                      <a:alpha val="43137"/>
                    </a:srgbClr>
                  </a:outerShdw>
                </a:effectLst>
                <a:latin typeface="Arial Rounded MT Bold" panose="020F0704030504030204" pitchFamily="34" charset="0"/>
              </a:rPr>
            </a:br>
            <a:br>
              <a:rPr lang="en-US" sz="3200" dirty="0"/>
            </a:br>
            <a:endParaRPr lang="en-US" sz="3200" dirty="0"/>
          </a:p>
          <a:p>
            <a:pPr eaLnBrk="1" hangingPunct="1">
              <a:lnSpc>
                <a:spcPct val="90000"/>
              </a:lnSpc>
              <a:spcBef>
                <a:spcPts val="0"/>
              </a:spcBef>
              <a:spcAft>
                <a:spcPts val="600"/>
              </a:spcAft>
              <a:buFont typeface="Wingdings 2" panose="05020102010507070707" pitchFamily="18" charset="2"/>
              <a:buNone/>
              <a:defRPr/>
            </a:pPr>
            <a:r>
              <a:rPr lang="en-US" sz="3200" b="1" dirty="0">
                <a:latin typeface="Arial Unicode MS" pitchFamily="34" charset="-128"/>
                <a:ea typeface="Arial Unicode MS" pitchFamily="34" charset="-128"/>
                <a:cs typeface="Arial Unicode MS" pitchFamily="34" charset="-128"/>
              </a:rPr>
              <a:t>         </a:t>
            </a:r>
            <a:endParaRPr lang="en-US" sz="2800" b="1" dirty="0">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30" presetClass="entr" presetSubtype="0"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Effect transition="in" filter="fade">
                                      <p:cBhvr>
                                        <p:cTn id="17" dur="800" decel="100000"/>
                                        <p:tgtEl>
                                          <p:spTgt spid="6147">
                                            <p:txEl>
                                              <p:pRg st="0" end="0"/>
                                            </p:txEl>
                                          </p:spTgt>
                                        </p:tgtEl>
                                      </p:cBhvr>
                                    </p:animEffect>
                                    <p:anim calcmode="lin" valueType="num">
                                      <p:cBhvr>
                                        <p:cTn id="18"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147">
                                            <p:txEl>
                                              <p:pRg st="1" end="1"/>
                                            </p:txEl>
                                          </p:spTgt>
                                        </p:tgtEl>
                                        <p:attrNameLst>
                                          <p:attrName>style.visibility</p:attrName>
                                        </p:attrNameLst>
                                      </p:cBhvr>
                                      <p:to>
                                        <p:strVal val="visible"/>
                                      </p:to>
                                    </p:set>
                                    <p:animEffect transition="in" filter="fade">
                                      <p:cBhvr>
                                        <p:cTn id="27" dur="800" decel="100000"/>
                                        <p:tgtEl>
                                          <p:spTgt spid="6147">
                                            <p:txEl>
                                              <p:pRg st="1" end="1"/>
                                            </p:txEl>
                                          </p:spTgt>
                                        </p:tgtEl>
                                      </p:cBhvr>
                                    </p:animEffect>
                                    <p:anim calcmode="lin" valueType="num">
                                      <p:cBhvr>
                                        <p:cTn id="28"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6147">
                                            <p:txEl>
                                              <p:pRg st="2" end="2"/>
                                            </p:txEl>
                                          </p:spTgt>
                                        </p:tgtEl>
                                        <p:attrNameLst>
                                          <p:attrName>style.visibility</p:attrName>
                                        </p:attrNameLst>
                                      </p:cBhvr>
                                      <p:to>
                                        <p:strVal val="visible"/>
                                      </p:to>
                                    </p:set>
                                    <p:animEffect transition="in" filter="fade">
                                      <p:cBhvr>
                                        <p:cTn id="37" dur="800" decel="100000"/>
                                        <p:tgtEl>
                                          <p:spTgt spid="6147">
                                            <p:txEl>
                                              <p:pRg st="2" end="2"/>
                                            </p:txEl>
                                          </p:spTgt>
                                        </p:tgtEl>
                                      </p:cBhvr>
                                    </p:animEffect>
                                    <p:anim calcmode="lin" valueType="num">
                                      <p:cBhvr>
                                        <p:cTn id="38"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nodeType="clickEffect">
                                  <p:stCondLst>
                                    <p:cond delay="0"/>
                                  </p:stCondLst>
                                  <p:childTnLst>
                                    <p:set>
                                      <p:cBhvr>
                                        <p:cTn id="46" dur="1" fill="hold">
                                          <p:stCondLst>
                                            <p:cond delay="0"/>
                                          </p:stCondLst>
                                        </p:cTn>
                                        <p:tgtEl>
                                          <p:spTgt spid="6147">
                                            <p:txEl>
                                              <p:pRg st="3" end="3"/>
                                            </p:txEl>
                                          </p:spTgt>
                                        </p:tgtEl>
                                        <p:attrNameLst>
                                          <p:attrName>style.visibility</p:attrName>
                                        </p:attrNameLst>
                                      </p:cBhvr>
                                      <p:to>
                                        <p:strVal val="visible"/>
                                      </p:to>
                                    </p:set>
                                    <p:animEffect transition="in" filter="fade">
                                      <p:cBhvr>
                                        <p:cTn id="47" dur="800" decel="100000"/>
                                        <p:tgtEl>
                                          <p:spTgt spid="6147">
                                            <p:txEl>
                                              <p:pRg st="3" end="3"/>
                                            </p:txEl>
                                          </p:spTgt>
                                        </p:tgtEl>
                                      </p:cBhvr>
                                    </p:animEffect>
                                    <p:anim calcmode="lin" valueType="num">
                                      <p:cBhvr>
                                        <p:cTn id="48"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0" presetClass="entr" presetSubtype="0" fill="hold" nodeType="clickEffect">
                                  <p:stCondLst>
                                    <p:cond delay="0"/>
                                  </p:stCondLst>
                                  <p:childTnLst>
                                    <p:set>
                                      <p:cBhvr>
                                        <p:cTn id="56" dur="1" fill="hold">
                                          <p:stCondLst>
                                            <p:cond delay="0"/>
                                          </p:stCondLst>
                                        </p:cTn>
                                        <p:tgtEl>
                                          <p:spTgt spid="6147">
                                            <p:txEl>
                                              <p:pRg st="4" end="4"/>
                                            </p:txEl>
                                          </p:spTgt>
                                        </p:tgtEl>
                                        <p:attrNameLst>
                                          <p:attrName>style.visibility</p:attrName>
                                        </p:attrNameLst>
                                      </p:cBhvr>
                                      <p:to>
                                        <p:strVal val="visible"/>
                                      </p:to>
                                    </p:set>
                                    <p:animEffect transition="in" filter="fade">
                                      <p:cBhvr>
                                        <p:cTn id="57" dur="800" decel="100000"/>
                                        <p:tgtEl>
                                          <p:spTgt spid="6147">
                                            <p:txEl>
                                              <p:pRg st="4" end="4"/>
                                            </p:txEl>
                                          </p:spTgt>
                                        </p:tgtEl>
                                      </p:cBhvr>
                                    </p:animEffect>
                                    <p:anim calcmode="lin" valueType="num">
                                      <p:cBhvr>
                                        <p:cTn id="58"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59"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60"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30" presetClass="entr" presetSubtype="0" fill="hold" nodeType="clickEffect">
                                  <p:stCondLst>
                                    <p:cond delay="0"/>
                                  </p:stCondLst>
                                  <p:childTnLst>
                                    <p:set>
                                      <p:cBhvr>
                                        <p:cTn id="66" dur="1" fill="hold">
                                          <p:stCondLst>
                                            <p:cond delay="0"/>
                                          </p:stCondLst>
                                        </p:cTn>
                                        <p:tgtEl>
                                          <p:spTgt spid="6147">
                                            <p:txEl>
                                              <p:pRg st="5" end="5"/>
                                            </p:txEl>
                                          </p:spTgt>
                                        </p:tgtEl>
                                        <p:attrNameLst>
                                          <p:attrName>style.visibility</p:attrName>
                                        </p:attrNameLst>
                                      </p:cBhvr>
                                      <p:to>
                                        <p:strVal val="visible"/>
                                      </p:to>
                                    </p:set>
                                    <p:animEffect transition="in" filter="fade">
                                      <p:cBhvr>
                                        <p:cTn id="67" dur="800" decel="100000"/>
                                        <p:tgtEl>
                                          <p:spTgt spid="6147">
                                            <p:txEl>
                                              <p:pRg st="5" end="5"/>
                                            </p:txEl>
                                          </p:spTgt>
                                        </p:tgtEl>
                                      </p:cBhvr>
                                    </p:animEffect>
                                    <p:anim calcmode="lin" valueType="num">
                                      <p:cBhvr>
                                        <p:cTn id="68"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69"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70"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1"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2"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419600" y="152400"/>
            <a:ext cx="4434289"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Unforgiveness</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495300" y="1066800"/>
            <a:ext cx="8153400" cy="5486400"/>
          </a:xfrm>
          <a:solidFill>
            <a:schemeClr val="bg2">
              <a:alpha val="90000"/>
            </a:schemeClr>
          </a:solidFill>
        </p:spPr>
        <p:txBody>
          <a:bodyPr/>
          <a:lstStyle/>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Unforgiveness leads to Anger…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…Unresolved Anger leads to Bitterness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Bitterness leads to Depression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0"/>
              </a:spcAft>
              <a:buFont typeface="Wingdings" panose="05000000000000000000" pitchFamily="2" charset="2"/>
              <a:buChar char="§"/>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Depression (</a:t>
            </a:r>
            <a:r>
              <a:rPr lang="en-US" sz="3200"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Anger Turned Inward</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 Imprisons You!</a:t>
            </a:r>
            <a:endPar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Forgiveness = Release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It’s Not for the Offender- but for You</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Not Based on their Actions…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…but Your Attitude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 Sets You Free!</a:t>
            </a:r>
            <a:endParaRPr lang="en-US" sz="3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5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800" decel="100000"/>
                                        <p:tgtEl>
                                          <p:spTgt spid="6147">
                                            <p:txEl>
                                              <p:pRg st="2" end="2"/>
                                            </p:txEl>
                                          </p:spTgt>
                                        </p:tgtEl>
                                      </p:cBhvr>
                                    </p:animEffect>
                                    <p:anim calcmode="lin" valueType="num">
                                      <p:cBhvr>
                                        <p:cTn id="18"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6147">
                                            <p:txEl>
                                              <p:pRg st="3" end="3"/>
                                            </p:txEl>
                                          </p:spTgt>
                                        </p:tgtEl>
                                        <p:attrNameLst>
                                          <p:attrName>style.visibility</p:attrName>
                                        </p:attrNameLst>
                                      </p:cBhvr>
                                      <p:to>
                                        <p:strVal val="visible"/>
                                      </p:to>
                                    </p:set>
                                    <p:animEffect transition="in" filter="fade">
                                      <p:cBhvr>
                                        <p:cTn id="27" dur="800" decel="100000"/>
                                        <p:tgtEl>
                                          <p:spTgt spid="6147">
                                            <p:txEl>
                                              <p:pRg st="3" end="3"/>
                                            </p:txEl>
                                          </p:spTgt>
                                        </p:tgtEl>
                                      </p:cBhvr>
                                    </p:animEffect>
                                    <p:anim calcmode="lin" valueType="num">
                                      <p:cBhvr>
                                        <p:cTn id="28"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par>
                          <p:cTn id="33" fill="hold">
                            <p:stCondLst>
                              <p:cond delay="1000"/>
                            </p:stCondLst>
                            <p:childTnLst>
                              <p:par>
                                <p:cTn id="34" presetID="16" presetClass="entr" presetSubtype="21" fill="hold" nodeType="afterEffect">
                                  <p:stCondLst>
                                    <p:cond delay="0"/>
                                  </p:stCondLst>
                                  <p:childTnLst>
                                    <p:set>
                                      <p:cBhvr>
                                        <p:cTn id="35" dur="1" fill="hold">
                                          <p:stCondLst>
                                            <p:cond delay="0"/>
                                          </p:stCondLst>
                                        </p:cTn>
                                        <p:tgtEl>
                                          <p:spTgt spid="6147">
                                            <p:txEl>
                                              <p:pRg st="4" end="4"/>
                                            </p:txEl>
                                          </p:spTgt>
                                        </p:tgtEl>
                                        <p:attrNameLst>
                                          <p:attrName>style.visibility</p:attrName>
                                        </p:attrNameLst>
                                      </p:cBhvr>
                                      <p:to>
                                        <p:strVal val="visible"/>
                                      </p:to>
                                    </p:set>
                                    <p:animEffect transition="in" filter="barn(inVertical)">
                                      <p:cBhvr>
                                        <p:cTn id="36" dur="5000"/>
                                        <p:tgtEl>
                                          <p:spTgt spid="6147">
                                            <p:txEl>
                                              <p:pRg st="4" end="4"/>
                                            </p:txEl>
                                          </p:spTgt>
                                        </p:tgtEl>
                                      </p:cBhvr>
                                    </p:animEffect>
                                  </p:childTnLst>
                                </p:cTn>
                              </p:par>
                            </p:childTnLst>
                          </p:cTn>
                        </p:par>
                        <p:par>
                          <p:cTn id="37" fill="hold">
                            <p:stCondLst>
                              <p:cond delay="6000"/>
                            </p:stCondLst>
                            <p:childTnLst>
                              <p:par>
                                <p:cTn id="38" presetID="16" presetClass="entr" presetSubtype="21" fill="hold" nodeType="afterEffect">
                                  <p:stCondLst>
                                    <p:cond delay="0"/>
                                  </p:stCondLst>
                                  <p:childTnLst>
                                    <p:set>
                                      <p:cBhvr>
                                        <p:cTn id="39" dur="1" fill="hold">
                                          <p:stCondLst>
                                            <p:cond delay="0"/>
                                          </p:stCondLst>
                                        </p:cTn>
                                        <p:tgtEl>
                                          <p:spTgt spid="6147">
                                            <p:txEl>
                                              <p:pRg st="5" end="5"/>
                                            </p:txEl>
                                          </p:spTgt>
                                        </p:tgtEl>
                                        <p:attrNameLst>
                                          <p:attrName>style.visibility</p:attrName>
                                        </p:attrNameLst>
                                      </p:cBhvr>
                                      <p:to>
                                        <p:strVal val="visible"/>
                                      </p:to>
                                    </p:set>
                                    <p:animEffect transition="in" filter="barn(inVertical)">
                                      <p:cBhvr>
                                        <p:cTn id="40" dur="5000"/>
                                        <p:tgtEl>
                                          <p:spTgt spid="6147">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6147">
                                            <p:txEl>
                                              <p:pRg st="6" end="6"/>
                                            </p:txEl>
                                          </p:spTgt>
                                        </p:tgtEl>
                                        <p:attrNameLst>
                                          <p:attrName>style.visibility</p:attrName>
                                        </p:attrNameLst>
                                      </p:cBhvr>
                                      <p:to>
                                        <p:strVal val="visible"/>
                                      </p:to>
                                    </p:set>
                                    <p:animEffect transition="in" filter="fade">
                                      <p:cBhvr>
                                        <p:cTn id="45" dur="800" decel="100000"/>
                                        <p:tgtEl>
                                          <p:spTgt spid="6147">
                                            <p:txEl>
                                              <p:pRg st="6" end="6"/>
                                            </p:txEl>
                                          </p:spTgt>
                                        </p:tgtEl>
                                      </p:cBhvr>
                                    </p:animEffect>
                                    <p:anim calcmode="lin" valueType="num">
                                      <p:cBhvr>
                                        <p:cTn id="46" dur="800" decel="100000" fill="hold"/>
                                        <p:tgtEl>
                                          <p:spTgt spid="6147">
                                            <p:txEl>
                                              <p:pRg st="6" end="6"/>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6147">
                                            <p:txEl>
                                              <p:pRg st="6" end="6"/>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6147">
                                            <p:txEl>
                                              <p:pRg st="6" end="6"/>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6147">
                                            <p:txEl>
                                              <p:pRg st="6" end="6"/>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614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6147">
                                            <p:txEl>
                                              <p:pRg st="7" end="7"/>
                                            </p:txEl>
                                          </p:spTgt>
                                        </p:tgtEl>
                                        <p:attrNameLst>
                                          <p:attrName>style.visibility</p:attrName>
                                        </p:attrNameLst>
                                      </p:cBhvr>
                                      <p:to>
                                        <p:strVal val="visible"/>
                                      </p:to>
                                    </p:set>
                                    <p:animEffect transition="in" filter="fade">
                                      <p:cBhvr>
                                        <p:cTn id="55" dur="800" decel="100000"/>
                                        <p:tgtEl>
                                          <p:spTgt spid="6147">
                                            <p:txEl>
                                              <p:pRg st="7" end="7"/>
                                            </p:txEl>
                                          </p:spTgt>
                                        </p:tgtEl>
                                      </p:cBhvr>
                                    </p:animEffect>
                                    <p:anim calcmode="lin" valueType="num">
                                      <p:cBhvr>
                                        <p:cTn id="56" dur="800" decel="100000" fill="hold"/>
                                        <p:tgtEl>
                                          <p:spTgt spid="6147">
                                            <p:txEl>
                                              <p:pRg st="7" end="7"/>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6147">
                                            <p:txEl>
                                              <p:pRg st="7" end="7"/>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6147">
                                            <p:txEl>
                                              <p:pRg st="7" end="7"/>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6147">
                                            <p:txEl>
                                              <p:pRg st="7" end="7"/>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614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0" presetClass="entr" presetSubtype="0" fill="hold" nodeType="clickEffect">
                                  <p:stCondLst>
                                    <p:cond delay="0"/>
                                  </p:stCondLst>
                                  <p:childTnLst>
                                    <p:set>
                                      <p:cBhvr>
                                        <p:cTn id="64" dur="1" fill="hold">
                                          <p:stCondLst>
                                            <p:cond delay="0"/>
                                          </p:stCondLst>
                                        </p:cTn>
                                        <p:tgtEl>
                                          <p:spTgt spid="6147">
                                            <p:txEl>
                                              <p:pRg st="8" end="8"/>
                                            </p:txEl>
                                          </p:spTgt>
                                        </p:tgtEl>
                                        <p:attrNameLst>
                                          <p:attrName>style.visibility</p:attrName>
                                        </p:attrNameLst>
                                      </p:cBhvr>
                                      <p:to>
                                        <p:strVal val="visible"/>
                                      </p:to>
                                    </p:set>
                                    <p:animEffect transition="in" filter="fade">
                                      <p:cBhvr>
                                        <p:cTn id="65" dur="800" decel="100000"/>
                                        <p:tgtEl>
                                          <p:spTgt spid="6147">
                                            <p:txEl>
                                              <p:pRg st="8" end="8"/>
                                            </p:txEl>
                                          </p:spTgt>
                                        </p:tgtEl>
                                      </p:cBhvr>
                                    </p:animEffect>
                                    <p:anim calcmode="lin" valueType="num">
                                      <p:cBhvr>
                                        <p:cTn id="66" dur="800" decel="100000" fill="hold"/>
                                        <p:tgtEl>
                                          <p:spTgt spid="6147">
                                            <p:txEl>
                                              <p:pRg st="8" end="8"/>
                                            </p:txEl>
                                          </p:spTgt>
                                        </p:tgtEl>
                                        <p:attrNameLst>
                                          <p:attrName>style.rotation</p:attrName>
                                        </p:attrNameLst>
                                      </p:cBhvr>
                                      <p:tavLst>
                                        <p:tav tm="0">
                                          <p:val>
                                            <p:fltVal val="-90"/>
                                          </p:val>
                                        </p:tav>
                                        <p:tav tm="100000">
                                          <p:val>
                                            <p:fltVal val="0"/>
                                          </p:val>
                                        </p:tav>
                                      </p:tavLst>
                                    </p:anim>
                                    <p:anim calcmode="lin" valueType="num">
                                      <p:cBhvr>
                                        <p:cTn id="67" dur="800" decel="100000" fill="hold"/>
                                        <p:tgtEl>
                                          <p:spTgt spid="6147">
                                            <p:txEl>
                                              <p:pRg st="8" end="8"/>
                                            </p:txEl>
                                          </p:spTgt>
                                        </p:tgtEl>
                                        <p:attrNameLst>
                                          <p:attrName>ppt_x</p:attrName>
                                        </p:attrNameLst>
                                      </p:cBhvr>
                                      <p:tavLst>
                                        <p:tav tm="0">
                                          <p:val>
                                            <p:strVal val="#ppt_x+0.4"/>
                                          </p:val>
                                        </p:tav>
                                        <p:tav tm="100000">
                                          <p:val>
                                            <p:strVal val="#ppt_x-0.05"/>
                                          </p:val>
                                        </p:tav>
                                      </p:tavLst>
                                    </p:anim>
                                    <p:anim calcmode="lin" valueType="num">
                                      <p:cBhvr>
                                        <p:cTn id="68" dur="800" decel="100000" fill="hold"/>
                                        <p:tgtEl>
                                          <p:spTgt spid="6147">
                                            <p:txEl>
                                              <p:pRg st="8" end="8"/>
                                            </p:txEl>
                                          </p:spTgt>
                                        </p:tgtEl>
                                        <p:attrNameLst>
                                          <p:attrName>ppt_y</p:attrName>
                                        </p:attrNameLst>
                                      </p:cBhvr>
                                      <p:tavLst>
                                        <p:tav tm="0">
                                          <p:val>
                                            <p:strVal val="#ppt_y-0.4"/>
                                          </p:val>
                                        </p:tav>
                                        <p:tav tm="100000">
                                          <p:val>
                                            <p:strVal val="#ppt_y+0.1"/>
                                          </p:val>
                                        </p:tav>
                                      </p:tavLst>
                                    </p:anim>
                                    <p:anim calcmode="lin" valueType="num">
                                      <p:cBhvr>
                                        <p:cTn id="69" dur="200" accel="100000" fill="hold">
                                          <p:stCondLst>
                                            <p:cond delay="800"/>
                                          </p:stCondLst>
                                        </p:cTn>
                                        <p:tgtEl>
                                          <p:spTgt spid="6147">
                                            <p:txEl>
                                              <p:pRg st="8" end="8"/>
                                            </p:txEl>
                                          </p:spTgt>
                                        </p:tgtEl>
                                        <p:attrNameLst>
                                          <p:attrName>ppt_x</p:attrName>
                                        </p:attrNameLst>
                                      </p:cBhvr>
                                      <p:tavLst>
                                        <p:tav tm="0">
                                          <p:val>
                                            <p:strVal val="#ppt_x-0.05"/>
                                          </p:val>
                                        </p:tav>
                                        <p:tav tm="100000">
                                          <p:val>
                                            <p:strVal val="#ppt_x"/>
                                          </p:val>
                                        </p:tav>
                                      </p:tavLst>
                                    </p:anim>
                                    <p:anim calcmode="lin" valueType="num">
                                      <p:cBhvr>
                                        <p:cTn id="70" dur="200" accel="100000" fill="hold">
                                          <p:stCondLst>
                                            <p:cond delay="800"/>
                                          </p:stCondLst>
                                        </p:cTn>
                                        <p:tgtEl>
                                          <p:spTgt spid="6147">
                                            <p:txEl>
                                              <p:pRg st="8" end="8"/>
                                            </p:txEl>
                                          </p:spTgt>
                                        </p:tgtEl>
                                        <p:attrNameLst>
                                          <p:attrName>ppt_y</p:attrName>
                                        </p:attrNameLst>
                                      </p:cBhvr>
                                      <p:tavLst>
                                        <p:tav tm="0">
                                          <p:val>
                                            <p:strVal val="#ppt_y+0.1"/>
                                          </p:val>
                                        </p:tav>
                                        <p:tav tm="100000">
                                          <p:val>
                                            <p:strVal val="#ppt_y"/>
                                          </p:val>
                                        </p:tav>
                                      </p:tavLst>
                                    </p:anim>
                                  </p:childTnLst>
                                </p:cTn>
                              </p:par>
                            </p:childTnLst>
                          </p:cTn>
                        </p:par>
                        <p:par>
                          <p:cTn id="71" fill="hold">
                            <p:stCondLst>
                              <p:cond delay="1000"/>
                            </p:stCondLst>
                            <p:childTnLst>
                              <p:par>
                                <p:cTn id="72" presetID="16" presetClass="entr" presetSubtype="37" fill="hold" nodeType="afterEffect">
                                  <p:stCondLst>
                                    <p:cond delay="0"/>
                                  </p:stCondLst>
                                  <p:childTnLst>
                                    <p:set>
                                      <p:cBhvr>
                                        <p:cTn id="73" dur="1" fill="hold">
                                          <p:stCondLst>
                                            <p:cond delay="0"/>
                                          </p:stCondLst>
                                        </p:cTn>
                                        <p:tgtEl>
                                          <p:spTgt spid="6147">
                                            <p:txEl>
                                              <p:pRg st="9" end="9"/>
                                            </p:txEl>
                                          </p:spTgt>
                                        </p:tgtEl>
                                        <p:attrNameLst>
                                          <p:attrName>style.visibility</p:attrName>
                                        </p:attrNameLst>
                                      </p:cBhvr>
                                      <p:to>
                                        <p:strVal val="visible"/>
                                      </p:to>
                                    </p:set>
                                    <p:animEffect transition="in" filter="barn(outVertical)">
                                      <p:cBhvr>
                                        <p:cTn id="74" dur="5000"/>
                                        <p:tgtEl>
                                          <p:spTgt spid="61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152400" y="1295400"/>
            <a:ext cx="8991600" cy="3200400"/>
          </a:xfrm>
          <a:solidFill>
            <a:schemeClr val="bg2">
              <a:alpha val="90000"/>
            </a:schemeClr>
          </a:solidFill>
        </p:spPr>
        <p:txBody>
          <a:bodyPr/>
          <a:lstStyle/>
          <a:p>
            <a:pPr marL="0" indent="0" algn="ctr" eaLnBrk="1" hangingPunct="1">
              <a:lnSpc>
                <a:spcPct val="90000"/>
              </a:lnSpc>
              <a:spcBef>
                <a:spcPts val="0"/>
              </a:spcBef>
              <a:spcAft>
                <a:spcPts val="600"/>
              </a:spcAft>
              <a:buNone/>
              <a:defRPr/>
            </a:pPr>
            <a:r>
              <a:rPr lang="en-US" sz="3200" b="1" dirty="0">
                <a:effectLst>
                  <a:outerShdw blurRad="38100" dist="38100" dir="2700000" algn="tl">
                    <a:srgbClr val="000000">
                      <a:alpha val="43137"/>
                    </a:srgbClr>
                  </a:outerShdw>
                </a:effectLst>
              </a:rPr>
              <a:t>“Whoever opts for revenge should dig two graves.” (Chinese proverb)</a:t>
            </a:r>
            <a:endParaRPr lang="en-US" sz="3200" b="1" dirty="0">
              <a:effectLst>
                <a:outerShdw blurRad="38100" dist="38100" dir="2700000" algn="tl">
                  <a:srgbClr val="000000">
                    <a:alpha val="43137"/>
                  </a:srgbClr>
                </a:outerShdw>
              </a:effectLst>
            </a:endParaRPr>
          </a:p>
          <a:p>
            <a:pPr marL="0" indent="0" algn="ctr" eaLnBrk="1" hangingPunct="1">
              <a:lnSpc>
                <a:spcPct val="90000"/>
              </a:lnSpc>
              <a:spcBef>
                <a:spcPts val="0"/>
              </a:spcBef>
              <a:spcAft>
                <a:spcPts val="600"/>
              </a:spcAft>
              <a:buNone/>
              <a:defRPr/>
            </a:pPr>
            <a:endParaRPr lang="en-US" sz="3200" b="1" dirty="0">
              <a:effectLst>
                <a:outerShdw blurRad="38100" dist="38100" dir="2700000" algn="tl">
                  <a:srgbClr val="000000">
                    <a:alpha val="43137"/>
                  </a:srgbClr>
                </a:outerShdw>
              </a:effectLst>
            </a:endParaRPr>
          </a:p>
          <a:p>
            <a:pPr marL="0" indent="0" algn="ctr" eaLnBrk="1" hangingPunct="1">
              <a:lnSpc>
                <a:spcPct val="90000"/>
              </a:lnSpc>
              <a:spcBef>
                <a:spcPts val="0"/>
              </a:spcBef>
              <a:spcAft>
                <a:spcPts val="600"/>
              </a:spcAft>
              <a:buNone/>
              <a:defRPr/>
            </a:pPr>
            <a:br>
              <a:rPr lang="en-US" sz="3200" b="1" dirty="0">
                <a:effectLst>
                  <a:outerShdw blurRad="38100" dist="38100" dir="2700000" algn="tl">
                    <a:srgbClr val="000000">
                      <a:alpha val="43137"/>
                    </a:srgbClr>
                  </a:outerShdw>
                </a:effectLst>
              </a:rPr>
            </a:br>
            <a:r>
              <a:rPr lang="en-US" sz="3200" b="1" i="1" dirty="0">
                <a:effectLst>
                  <a:outerShdw blurRad="38100" dist="38100" dir="2700000" algn="tl">
                    <a:srgbClr val="000000">
                      <a:alpha val="43137"/>
                    </a:srgbClr>
                  </a:outerShdw>
                </a:effectLst>
              </a:rPr>
              <a:t>“Not forgiving someone is like drinking rat poison and then waiting for the rat to die.” </a:t>
            </a: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Effect transition="in" filter="fade">
                                      <p:cBhvr>
                                        <p:cTn id="7" dur="800" decel="100000"/>
                                        <p:tgtEl>
                                          <p:spTgt spid="6147">
                                            <p:bg/>
                                          </p:spTgt>
                                        </p:tgtEl>
                                      </p:cBhvr>
                                    </p:animEffect>
                                    <p:anim calcmode="lin" valueType="num">
                                      <p:cBhvr>
                                        <p:cTn id="8"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animEffect transition="in" filter="fade">
                                      <p:cBhvr>
                                        <p:cTn id="15" dur="800" decel="100000"/>
                                        <p:tgtEl>
                                          <p:spTgt spid="6147">
                                            <p:txEl>
                                              <p:pRg st="0" end="0"/>
                                            </p:txEl>
                                          </p:spTgt>
                                        </p:tgtEl>
                                      </p:cBhvr>
                                    </p:animEffect>
                                    <p:anim calcmode="lin" valueType="num">
                                      <p:cBhvr>
                                        <p:cTn id="16"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17"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18"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147">
                                            <p:txEl>
                                              <p:pRg st="2" end="2"/>
                                            </p:txEl>
                                          </p:spTgt>
                                        </p:tgtEl>
                                        <p:attrNameLst>
                                          <p:attrName>style.visibility</p:attrName>
                                        </p:attrNameLst>
                                      </p:cBhvr>
                                      <p:to>
                                        <p:strVal val="visible"/>
                                      </p:to>
                                    </p:set>
                                    <p:animEffect transition="in" filter="wheel(1)">
                                      <p:cBhvr>
                                        <p:cTn id="25" dur="20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5943600" cy="762000"/>
          </a:xfrm>
          <a:pattFill prst="pct5">
            <a:fgClr>
              <a:schemeClr val="accent1"/>
            </a:fgClr>
            <a:bgClr>
              <a:schemeClr val="bg1"/>
            </a:bgClr>
          </a:patt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Occupy Til I Come</a:t>
            </a:r>
            <a:endParaRPr lang="en-US" sz="48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6147" name="Rectangle 3"/>
          <p:cNvSpPr>
            <a:spLocks noGrp="1" noChangeArrowheads="1"/>
          </p:cNvSpPr>
          <p:nvPr>
            <p:ph idx="1"/>
          </p:nvPr>
        </p:nvSpPr>
        <p:spPr>
          <a:xfrm>
            <a:off x="304800" y="1295400"/>
            <a:ext cx="4876800" cy="5257800"/>
          </a:xfrm>
          <a:pattFill prst="wdDnDiag">
            <a:fgClr>
              <a:schemeClr val="bg2"/>
            </a:fgClr>
            <a:bgClr>
              <a:schemeClr val="bg1"/>
            </a:bgClr>
          </a:pattFill>
        </p:spPr>
        <p:txBody>
          <a:bodyPr/>
          <a:lstStyle/>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Occupy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-Does Not Mean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defRPr/>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Take Up Space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1800"/>
              </a:spcBef>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-It Does Mean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a Stance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Be Productive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Back Lost …</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buFont typeface="Wingdings 2" panose="05020102010507070707" pitchFamily="18" charset="2"/>
              <a:buNone/>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…Ground / Property</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endParaRPr>
          </a:p>
          <a:p>
            <a:pPr eaLnBrk="1" hangingPunct="1">
              <a:lnSpc>
                <a:spcPct val="90000"/>
              </a:lnSpc>
              <a:buFont typeface="Wingdings 2" panose="05020102010507070707" pitchFamily="18" charset="2"/>
              <a:buNone/>
              <a:defRPr/>
            </a:pPr>
            <a:br>
              <a:rPr lang="en-US" sz="3200" dirty="0"/>
            </a:br>
            <a:br>
              <a:rPr lang="en-US" sz="3200" dirty="0"/>
            </a:br>
            <a:br>
              <a:rPr lang="en-US" sz="3200" dirty="0"/>
            </a:br>
            <a:endParaRPr lang="en-US" sz="2800" b="1" dirty="0"/>
          </a:p>
        </p:txBody>
      </p:sp>
    </p:spTree>
  </p:cSld>
  <p:clrMapOvr>
    <a:masterClrMapping/>
  </p:clrMapOvr>
  <mc:AlternateContent xmlns:mc="http://schemas.openxmlformats.org/markup-compatibility/2006">
    <mc:Choice xmlns:p14="http://schemas.microsoft.com/office/powerpoint/2010/main" Requires="p14">
      <p:transition spd="slow" p14:dur="3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50" presetClass="entr" presetSubtype="0" decel="100000"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p:cTn id="17" dur="1000" fill="hold"/>
                                        <p:tgtEl>
                                          <p:spTgt spid="6147">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6147">
                                            <p:txEl>
                                              <p:pRg st="0" end="0"/>
                                            </p:txEl>
                                          </p:spTgt>
                                        </p:tgtEl>
                                      </p:cBhvr>
                                    </p:animEffect>
                                  </p:childTnLst>
                                </p:cTn>
                              </p:par>
                            </p:childTnLst>
                          </p:cTn>
                        </p:par>
                        <p:par>
                          <p:cTn id="20" fill="hold">
                            <p:stCondLst>
                              <p:cond delay="0"/>
                            </p:stCondLst>
                            <p:childTnLst>
                              <p:par>
                                <p:cTn id="21" presetID="50" presetClass="entr" presetSubtype="0" decel="100000" fill="hold" nodeType="after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1000" fill="hold"/>
                                        <p:tgtEl>
                                          <p:spTgt spid="6147">
                                            <p:txEl>
                                              <p:pRg st="1" end="1"/>
                                            </p:txEl>
                                          </p:spTgt>
                                        </p:tgtEl>
                                        <p:attrNameLst>
                                          <p:attrName>ppt_w</p:attrName>
                                        </p:attrNameLst>
                                      </p:cBhvr>
                                      <p:tavLst>
                                        <p:tav tm="0">
                                          <p:val>
                                            <p:strVal val="#ppt_w+.3"/>
                                          </p:val>
                                        </p:tav>
                                        <p:tav tm="100000">
                                          <p:val>
                                            <p:strVal val="#ppt_w"/>
                                          </p:val>
                                        </p:tav>
                                      </p:tavLst>
                                    </p:anim>
                                    <p:anim calcmode="lin" valueType="num">
                                      <p:cBhvr>
                                        <p:cTn id="24"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6147">
                                            <p:txEl>
                                              <p:pRg st="1" end="1"/>
                                            </p:txEl>
                                          </p:spTgt>
                                        </p:tgtEl>
                                      </p:cBhvr>
                                    </p:animEffect>
                                  </p:childTnLst>
                                </p:cTn>
                              </p:par>
                            </p:childTnLst>
                          </p:cTn>
                        </p:par>
                        <p:par>
                          <p:cTn id="26" fill="hold">
                            <p:stCondLst>
                              <p:cond delay="1000"/>
                            </p:stCondLst>
                            <p:childTnLst>
                              <p:par>
                                <p:cTn id="27" presetID="50" presetClass="entr" presetSubtype="0" decel="100000" fill="hold" nodeType="after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p:cTn id="29" dur="1000" fill="hold"/>
                                        <p:tgtEl>
                                          <p:spTgt spid="6147">
                                            <p:txEl>
                                              <p:pRg st="2" end="2"/>
                                            </p:txEl>
                                          </p:spTgt>
                                        </p:tgtEl>
                                        <p:attrNameLst>
                                          <p:attrName>ppt_w</p:attrName>
                                        </p:attrNameLst>
                                      </p:cBhvr>
                                      <p:tavLst>
                                        <p:tav tm="0">
                                          <p:val>
                                            <p:strVal val="#ppt_w+.3"/>
                                          </p:val>
                                        </p:tav>
                                        <p:tav tm="100000">
                                          <p:val>
                                            <p:strVal val="#ppt_w"/>
                                          </p:val>
                                        </p:tav>
                                      </p:tavLst>
                                    </p:anim>
                                    <p:anim calcmode="lin" valueType="num">
                                      <p:cBhvr>
                                        <p:cTn id="30" dur="1000" fill="hold"/>
                                        <p:tgtEl>
                                          <p:spTgt spid="6147">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6147">
                                            <p:txEl>
                                              <p:pRg st="2" end="2"/>
                                            </p:txEl>
                                          </p:spTgt>
                                        </p:tgtEl>
                                      </p:cBhvr>
                                    </p:animEffect>
                                  </p:childTnLst>
                                </p:cTn>
                              </p:par>
                            </p:childTnLst>
                          </p:cTn>
                        </p:par>
                        <p:par>
                          <p:cTn id="32" fill="hold">
                            <p:stCondLst>
                              <p:cond delay="2000"/>
                            </p:stCondLst>
                            <p:childTnLst>
                              <p:par>
                                <p:cTn id="33" presetID="50" presetClass="entr" presetSubtype="0" decel="100000" fill="hold" nodeType="after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p:cTn id="35" dur="1000" fill="hold"/>
                                        <p:tgtEl>
                                          <p:spTgt spid="6147">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614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6147">
                                            <p:txEl>
                                              <p:pRg st="3" end="3"/>
                                            </p:txEl>
                                          </p:spTgt>
                                        </p:tgtEl>
                                      </p:cBhvr>
                                    </p:animEffect>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4" fill="hold" nodeType="afterEffect">
                                  <p:stCondLst>
                                    <p:cond delay="0"/>
                                  </p:stCondLst>
                                  <p:childTnLst>
                                    <p:set>
                                      <p:cBhvr>
                                        <p:cTn id="45" dur="1" fill="hold">
                                          <p:stCondLst>
                                            <p:cond delay="0"/>
                                          </p:stCondLst>
                                        </p:cTn>
                                        <p:tgtEl>
                                          <p:spTgt spid="6147">
                                            <p:txEl>
                                              <p:pRg st="5" end="5"/>
                                            </p:txEl>
                                          </p:spTgt>
                                        </p:tgtEl>
                                        <p:attrNameLst>
                                          <p:attrName>style.visibility</p:attrName>
                                        </p:attrNameLst>
                                      </p:cBhvr>
                                      <p:to>
                                        <p:strVal val="visible"/>
                                      </p:to>
                                    </p:set>
                                    <p:anim calcmode="lin" valueType="num">
                                      <p:cBhvr additive="base">
                                        <p:cTn id="46"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37" presetClass="entr" presetSubtype="0" fill="hold" nodeType="afterEffect">
                                  <p:stCondLst>
                                    <p:cond delay="0"/>
                                  </p:stCondLst>
                                  <p:childTnLst>
                                    <p:set>
                                      <p:cBhvr>
                                        <p:cTn id="50" dur="1" fill="hold">
                                          <p:stCondLst>
                                            <p:cond delay="0"/>
                                          </p:stCondLst>
                                        </p:cTn>
                                        <p:tgtEl>
                                          <p:spTgt spid="6147">
                                            <p:txEl>
                                              <p:pRg st="6" end="6"/>
                                            </p:txEl>
                                          </p:spTgt>
                                        </p:tgtEl>
                                        <p:attrNameLst>
                                          <p:attrName>style.visibility</p:attrName>
                                        </p:attrNameLst>
                                      </p:cBhvr>
                                      <p:to>
                                        <p:strVal val="visible"/>
                                      </p:to>
                                    </p:set>
                                    <p:animEffect transition="in" filter="fade">
                                      <p:cBhvr>
                                        <p:cTn id="51" dur="1000"/>
                                        <p:tgtEl>
                                          <p:spTgt spid="6147">
                                            <p:txEl>
                                              <p:pRg st="6" end="6"/>
                                            </p:txEl>
                                          </p:spTgt>
                                        </p:tgtEl>
                                      </p:cBhvr>
                                    </p:animEffect>
                                    <p:anim calcmode="lin" valueType="num">
                                      <p:cBhvr>
                                        <p:cTn id="52" dur="1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6147">
                                            <p:txEl>
                                              <p:pRg st="6" end="6"/>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147">
                                            <p:txEl>
                                              <p:pRg st="6" end="6"/>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6147">
                                            <p:txEl>
                                              <p:pRg st="7" end="7"/>
                                            </p:txEl>
                                          </p:spTgt>
                                        </p:tgtEl>
                                        <p:attrNameLst>
                                          <p:attrName>style.visibility</p:attrName>
                                        </p:attrNameLst>
                                      </p:cBhvr>
                                      <p:to>
                                        <p:strVal val="visible"/>
                                      </p:to>
                                    </p:set>
                                    <p:animEffect transition="in" filter="fade">
                                      <p:cBhvr>
                                        <p:cTn id="57" dur="1000"/>
                                        <p:tgtEl>
                                          <p:spTgt spid="6147">
                                            <p:txEl>
                                              <p:pRg st="7" end="7"/>
                                            </p:txEl>
                                          </p:spTgt>
                                        </p:tgtEl>
                                      </p:cBhvr>
                                    </p:animEffect>
                                    <p:anim calcmode="lin" valueType="num">
                                      <p:cBhvr>
                                        <p:cTn id="58" dur="1000" fill="hold"/>
                                        <p:tgtEl>
                                          <p:spTgt spid="6147">
                                            <p:txEl>
                                              <p:pRg st="7" end="7"/>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6147">
                                            <p:txEl>
                                              <p:pRg st="7" end="7"/>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6147">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304800"/>
            <a:ext cx="3810000" cy="8382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Forgiveness</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457200" y="2575193"/>
            <a:ext cx="8153400" cy="3962400"/>
          </a:xfrm>
          <a:solidFill>
            <a:schemeClr val="bg2">
              <a:alpha val="90000"/>
            </a:schemeClr>
          </a:solidFill>
        </p:spPr>
        <p:txBody>
          <a:bodyPr/>
          <a:lstStyle/>
          <a:p>
            <a:pPr algn="ct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Unforgiveness Builds a Wall</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60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Forgiveness Builds a Bridge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Changes Our Status from…</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60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Victim to Victor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We Serve a Merciful and Gracious God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60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Expects the Same from Us!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childTnLst>
                          </p:cTn>
                        </p:par>
                        <p:par>
                          <p:cTn id="15" fill="hold">
                            <p:stCondLst>
                              <p:cond delay="0"/>
                            </p:stCondLst>
                            <p:childTnLst>
                              <p:par>
                                <p:cTn id="16" presetID="2" presetClass="entr" presetSubtype="4" fill="hold" nodeType="afterEffect">
                                  <p:stCondLst>
                                    <p:cond delay="0"/>
                                  </p:stCondLst>
                                  <p:childTnLst>
                                    <p:set>
                                      <p:cBhvr>
                                        <p:cTn id="17" dur="1" fill="hold">
                                          <p:stCondLst>
                                            <p:cond delay="0"/>
                                          </p:stCondLst>
                                        </p:cTn>
                                        <p:tgtEl>
                                          <p:spTgt spid="6147">
                                            <p:txEl>
                                              <p:pRg st="0" end="0"/>
                                            </p:txEl>
                                          </p:spTgt>
                                        </p:tgtEl>
                                        <p:attrNameLst>
                                          <p:attrName>style.visibility</p:attrName>
                                        </p:attrNameLst>
                                      </p:cBhvr>
                                      <p:to>
                                        <p:strVal val="visible"/>
                                      </p:to>
                                    </p:set>
                                    <p:anim calcmode="lin" valueType="num">
                                      <p:cBhvr additive="base">
                                        <p:cTn id="18"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6147">
                                            <p:txEl>
                                              <p:pRg st="1" end="1"/>
                                            </p:txEl>
                                          </p:spTgt>
                                        </p:tgtEl>
                                        <p:attrNameLst>
                                          <p:attrName>style.visibility</p:attrName>
                                        </p:attrNameLst>
                                      </p:cBhvr>
                                      <p:to>
                                        <p:strVal val="visible"/>
                                      </p:to>
                                    </p:set>
                                    <p:anim calcmode="lin" valueType="num">
                                      <p:cBhvr additive="base">
                                        <p:cTn id="24" dur="500" fill="hold"/>
                                        <p:tgtEl>
                                          <p:spTgt spid="6147">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147">
                                            <p:txEl>
                                              <p:pRg st="3" end="3"/>
                                            </p:txEl>
                                          </p:spTgt>
                                        </p:tgtEl>
                                        <p:attrNameLst>
                                          <p:attrName>style.visibility</p:attrName>
                                        </p:attrNameLst>
                                      </p:cBhvr>
                                      <p:to>
                                        <p:strVal val="visible"/>
                                      </p:to>
                                    </p:set>
                                    <p:anim calcmode="lin" valueType="num">
                                      <p:cBhvr additive="base">
                                        <p:cTn id="30"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6147">
                                            <p:txEl>
                                              <p:pRg st="4" end="4"/>
                                            </p:txEl>
                                          </p:spTgt>
                                        </p:tgtEl>
                                        <p:attrNameLst>
                                          <p:attrName>style.visibility</p:attrName>
                                        </p:attrNameLst>
                                      </p:cBhvr>
                                      <p:to>
                                        <p:strVal val="visible"/>
                                      </p:to>
                                    </p:set>
                                    <p:anim calcmode="lin" valueType="num">
                                      <p:cBhvr additive="base">
                                        <p:cTn id="36"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147">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6147">
                                            <p:txEl>
                                              <p:pRg st="6" end="6"/>
                                            </p:txEl>
                                          </p:spTgt>
                                        </p:tgtEl>
                                        <p:attrNameLst>
                                          <p:attrName>style.visibility</p:attrName>
                                        </p:attrNameLst>
                                      </p:cBhvr>
                                      <p:to>
                                        <p:strVal val="visible"/>
                                      </p:to>
                                    </p:set>
                                    <p:anim calcmode="lin" valueType="num">
                                      <p:cBhvr additive="base">
                                        <p:cTn id="42"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147">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147">
                                            <p:txEl>
                                              <p:pRg st="7" end="7"/>
                                            </p:txEl>
                                          </p:spTgt>
                                        </p:tgtEl>
                                        <p:attrNameLst>
                                          <p:attrName>style.visibility</p:attrName>
                                        </p:attrNameLst>
                                      </p:cBhvr>
                                      <p:to>
                                        <p:strVal val="visible"/>
                                      </p:to>
                                    </p:set>
                                    <p:anim calcmode="lin" valueType="num">
                                      <p:cBhvr additive="base">
                                        <p:cTn id="48"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1"/>
            <a:ext cx="8686800" cy="5791200"/>
          </a:xfrm>
        </p:spPr>
        <p:txBody>
          <a:bodyPr/>
          <a:lstStyle/>
          <a:p>
            <a:pPr algn="ctr">
              <a:buFont typeface="Arial" panose="020B0604020202020204" pitchFamily="34" charset="0"/>
              <a:buChar char="•"/>
            </a:pPr>
            <a:r>
              <a:rPr lang="en-US" sz="2800" b="1" i="0" dirty="0">
                <a:solidFill>
                  <a:srgbClr val="111111"/>
                </a:solidFill>
                <a:effectLst>
                  <a:outerShdw blurRad="38100" dist="38100" dir="2700000" algn="tl">
                    <a:srgbClr val="000000">
                      <a:alpha val="43137"/>
                    </a:srgbClr>
                  </a:outerShdw>
                </a:effectLst>
                <a:highlight>
                  <a:srgbClr val="FFFFFF"/>
                </a:highlight>
                <a:latin typeface="Arial Rounded MT Bold" panose="020F0704030504030204" pitchFamily="34" charset="0"/>
              </a:rPr>
              <a:t>"Lord of Grace, If I hold in my heart the pain caused by others, and I’ll find it hard to forgive. Pour Your grace into my heart, and allow me to let go of bitterness. Help me to forgive as freely as You have forgiven me, knowing that in forgiveness lies the path to true peace."</a:t>
            </a:r>
            <a:endParaRPr lang="en-US" sz="2800" b="1" i="0" dirty="0">
              <a:solidFill>
                <a:srgbClr val="111111"/>
              </a:solidFill>
              <a:effectLst>
                <a:outerShdw blurRad="38100" dist="38100" dir="2700000" algn="tl">
                  <a:srgbClr val="000000">
                    <a:alpha val="43137"/>
                  </a:srgbClr>
                </a:outerShdw>
              </a:effectLst>
              <a:highlight>
                <a:srgbClr val="FFFFFF"/>
              </a:highlight>
              <a:latin typeface="Arial Rounded MT Bold" panose="020F0704030504030204" pitchFamily="34" charset="0"/>
            </a:endParaRPr>
          </a:p>
          <a:p>
            <a:pPr algn="ctr">
              <a:buFont typeface="Arial" panose="020B0604020202020204" pitchFamily="34" charset="0"/>
              <a:buChar char="•"/>
            </a:pPr>
            <a:r>
              <a:rPr lang="en-US" sz="2800" b="1" i="0" dirty="0">
                <a:solidFill>
                  <a:srgbClr val="111111"/>
                </a:solidFill>
                <a:effectLst>
                  <a:outerShdw blurRad="38100" dist="38100" dir="2700000" algn="tl">
                    <a:srgbClr val="000000">
                      <a:alpha val="43137"/>
                    </a:srgbClr>
                  </a:outerShdw>
                </a:effectLst>
                <a:highlight>
                  <a:srgbClr val="FFFFFF"/>
                </a:highlight>
                <a:latin typeface="Arial Rounded MT Bold" panose="020F0704030504030204" pitchFamily="34" charset="0"/>
              </a:rPr>
              <a:t>"Lord, please help me to forgive those who have hurt me and have sinned against me. Through the power of your Holy Spirit, I can choose to live free of bitterness and anger over what others have done to me. Help me to release them into your hands, and heal the wounds of my heart."</a:t>
            </a:r>
            <a:endParaRPr lang="en-US" sz="2800" b="1" i="0" dirty="0">
              <a:solidFill>
                <a:srgbClr val="111111"/>
              </a:solidFill>
              <a:effectLst>
                <a:outerShdw blurRad="38100" dist="38100" dir="2700000" algn="tl">
                  <a:srgbClr val="000000">
                    <a:alpha val="43137"/>
                  </a:srgbClr>
                </a:outerShdw>
              </a:effectLst>
              <a:highlight>
                <a:srgbClr val="FFFFFF"/>
              </a:highlight>
              <a:latin typeface="Arial Rounded MT Bold" panose="020F0704030504030204" pitchFamily="34" charset="0"/>
            </a:endParaRPr>
          </a:p>
        </p:txBody>
      </p:sp>
      <p:sp>
        <p:nvSpPr>
          <p:cNvPr id="4" name="TextBox 3"/>
          <p:cNvSpPr txBox="1">
            <a:spLocks noChangeArrowheads="1"/>
          </p:cNvSpPr>
          <p:nvPr/>
        </p:nvSpPr>
        <p:spPr bwMode="auto">
          <a:xfrm>
            <a:off x="1219200" y="4038600"/>
            <a:ext cx="7162800" cy="2462213"/>
          </a:xfrm>
          <a:prstGeom prst="rect">
            <a:avLst/>
          </a:prstGeom>
          <a:solidFill>
            <a:schemeClr val="bg2">
              <a:alpha val="90000"/>
            </a:schemeClr>
          </a:solidFill>
          <a:ln>
            <a:noFill/>
          </a:ln>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ts val="0"/>
              </a:spcBef>
              <a:spcAft>
                <a:spcPts val="600"/>
              </a:spcAft>
            </a:pPr>
            <a:r>
              <a:rPr lang="en-US" altLang="en-US" sz="4800" b="1" dirty="0">
                <a:effectLst>
                  <a:outerShdw blurRad="38100" dist="38100" dir="2700000" algn="tl">
                    <a:srgbClr val="000000">
                      <a:alpha val="43137"/>
                    </a:srgbClr>
                  </a:outerShdw>
                </a:effectLst>
                <a:latin typeface="Rockwell Extra Bold" panose="02060903040505020403" pitchFamily="18" charset="0"/>
              </a:rPr>
              <a:t>Shut the Door!</a:t>
            </a:r>
            <a:endParaRPr lang="en-US" altLang="en-US" sz="4800" b="1" dirty="0">
              <a:effectLst>
                <a:outerShdw blurRad="38100" dist="38100" dir="2700000" algn="tl">
                  <a:srgbClr val="000000">
                    <a:alpha val="43137"/>
                  </a:srgbClr>
                </a:outerShdw>
              </a:effectLst>
              <a:latin typeface="Rockwell Extra Bold" panose="02060903040505020403" pitchFamily="18" charset="0"/>
            </a:endParaRPr>
          </a:p>
          <a:p>
            <a:pPr>
              <a:spcBef>
                <a:spcPts val="0"/>
              </a:spcBef>
              <a:spcAft>
                <a:spcPts val="600"/>
              </a:spcAft>
            </a:pPr>
            <a:r>
              <a:rPr lang="en-US" altLang="en-US" sz="4800" b="1" dirty="0">
                <a:effectLst>
                  <a:outerShdw blurRad="38100" dist="38100" dir="2700000" algn="tl">
                    <a:srgbClr val="000000">
                      <a:alpha val="43137"/>
                    </a:srgbClr>
                  </a:outerShdw>
                </a:effectLst>
                <a:latin typeface="Rockwell Extra Bold" panose="02060903040505020403" pitchFamily="18" charset="0"/>
              </a:rPr>
              <a:t>It’s Cold Out There!</a:t>
            </a:r>
            <a:endParaRPr lang="en-US" altLang="en-US" sz="4800" b="1" dirty="0">
              <a:effectLst>
                <a:outerShdw blurRad="38100" dist="38100" dir="2700000" algn="tl">
                  <a:srgbClr val="000000">
                    <a:alpha val="43137"/>
                  </a:srgbClr>
                </a:outerShdw>
              </a:effectLst>
              <a:latin typeface="Rockwell Extra Bold" panose="02060903040505020403" pitchFamily="18" charset="0"/>
            </a:endParaRPr>
          </a:p>
          <a:p>
            <a:pPr>
              <a:spcBef>
                <a:spcPts val="0"/>
              </a:spcBef>
              <a:spcAft>
                <a:spcPts val="600"/>
              </a:spcAft>
            </a:pPr>
            <a:r>
              <a:rPr lang="en-US" altLang="en-US" sz="4800" b="1" dirty="0">
                <a:effectLst>
                  <a:outerShdw blurRad="38100" dist="38100" dir="2700000" algn="tl">
                    <a:srgbClr val="000000">
                      <a:alpha val="43137"/>
                    </a:srgbClr>
                  </a:outerShdw>
                </a:effectLst>
                <a:latin typeface="Rockwell Extra Bold" panose="02060903040505020403" pitchFamily="18" charset="0"/>
              </a:rPr>
              <a:t>          Forgive!!!</a:t>
            </a:r>
            <a:endParaRPr lang="en-US" altLang="en-US"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0"/>
                                  </p:stCondLst>
                                  <p:childTnLst>
                                    <p:set>
                                      <p:cBhvr>
                                        <p:cTn id="6" dur="3000"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7" presetClass="entr" presetSubtype="4" fill="hold" grpId="0" nodeType="afterEffect">
                                  <p:stCondLst>
                                    <p:cond delay="0"/>
                                  </p:stCondLst>
                                  <p:childTnLst>
                                    <p:set>
                                      <p:cBhvr>
                                        <p:cTn id="11" dur="3000" fill="hold">
                                          <p:stCondLst>
                                            <p:cond delay="0"/>
                                          </p:stCondLst>
                                        </p:cTn>
                                        <p:tgtEl>
                                          <p:spTgt spid="3">
                                            <p:txEl>
                                              <p:pRg st="1" end="1"/>
                                            </p:txEl>
                                          </p:spTgt>
                                        </p:tgtEl>
                                        <p:attrNameLst>
                                          <p:attrName>style.visibility</p:attrName>
                                        </p:attrNameLst>
                                      </p:cBhvr>
                                      <p:to>
                                        <p:strVal val="visible"/>
                                      </p:to>
                                    </p:set>
                                    <p:anim calcmode="lin" valueType="num">
                                      <p:cBhvr additive="base">
                                        <p:cTn id="12" dur="3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nodeType="clickEffect">
                                  <p:stCondLst>
                                    <p:cond delay="200"/>
                                  </p:stCondLst>
                                  <p:childTnLst>
                                    <p:set>
                                      <p:cBhvr>
                                        <p:cTn id="17" dur="2000" fill="hold">
                                          <p:stCondLst>
                                            <p:cond delay="0"/>
                                          </p:stCondLst>
                                        </p:cTn>
                                        <p:tgtEl>
                                          <p:spTgt spid="4">
                                            <p:bg/>
                                          </p:spTgt>
                                        </p:tgtEl>
                                        <p:attrNameLst>
                                          <p:attrName>style.visibility</p:attrName>
                                        </p:attrNameLst>
                                      </p:cBhvr>
                                      <p:to>
                                        <p:strVal val="visible"/>
                                      </p:to>
                                    </p:set>
                                    <p:anim calcmode="lin" valueType="num">
                                      <p:cBhvr>
                                        <p:cTn id="18" dur="2000" fill="hold"/>
                                        <p:tgtEl>
                                          <p:spTgt spid="4">
                                            <p:bg/>
                                          </p:spTgt>
                                        </p:tgtEl>
                                        <p:attrNameLst>
                                          <p:attrName>ppt_w</p:attrName>
                                        </p:attrNameLst>
                                      </p:cBhvr>
                                      <p:tavLst>
                                        <p:tav tm="0" fmla="#ppt_w*sin(2.5*pi*$)">
                                          <p:val>
                                            <p:fltVal val="0"/>
                                          </p:val>
                                        </p:tav>
                                        <p:tav tm="100000">
                                          <p:val>
                                            <p:fltVal val="1"/>
                                          </p:val>
                                        </p:tav>
                                      </p:tavLst>
                                    </p:anim>
                                    <p:anim calcmode="lin" valueType="num">
                                      <p:cBhvr>
                                        <p:cTn id="19" dur="2000" fill="hold"/>
                                        <p:tgtEl>
                                          <p:spTgt spid="4">
                                            <p:bg/>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9" presetClass="entr" presetSubtype="10" fill="hold" nodeType="clickEffect">
                                  <p:stCondLst>
                                    <p:cond delay="200"/>
                                  </p:stCondLst>
                                  <p:childTnLst>
                                    <p:set>
                                      <p:cBhvr>
                                        <p:cTn id="23" dur="2000" fill="hold">
                                          <p:stCondLst>
                                            <p:cond delay="0"/>
                                          </p:stCondLst>
                                        </p:cTn>
                                        <p:tgtEl>
                                          <p:spTgt spid="4">
                                            <p:txEl>
                                              <p:pRg st="0" end="0"/>
                                            </p:txEl>
                                          </p:spTgt>
                                        </p:tgtEl>
                                        <p:attrNameLst>
                                          <p:attrName>style.visibility</p:attrName>
                                        </p:attrNameLst>
                                      </p:cBhvr>
                                      <p:to>
                                        <p:strVal val="visible"/>
                                      </p:to>
                                    </p:set>
                                    <p:anim calcmode="lin" valueType="num">
                                      <p:cBhvr>
                                        <p:cTn id="24" dur="2000" fill="hold"/>
                                        <p:tgtEl>
                                          <p:spTgt spid="4">
                                            <p:txEl>
                                              <p:pRg st="0" end="0"/>
                                            </p:txEl>
                                          </p:spTgt>
                                        </p:tgtEl>
                                        <p:attrNameLst>
                                          <p:attrName>ppt_w</p:attrName>
                                        </p:attrNameLst>
                                      </p:cBhvr>
                                      <p:tavLst>
                                        <p:tav tm="0" fmla="#ppt_w*sin(2.5*pi*$)">
                                          <p:val>
                                            <p:fltVal val="0"/>
                                          </p:val>
                                        </p:tav>
                                        <p:tav tm="100000">
                                          <p:val>
                                            <p:fltVal val="1"/>
                                          </p:val>
                                        </p:tav>
                                      </p:tavLst>
                                    </p:anim>
                                    <p:anim calcmode="lin" valueType="num">
                                      <p:cBhvr>
                                        <p:cTn id="25" dur="20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9" presetClass="entr" presetSubtype="10" fill="hold" nodeType="clickEffect">
                                  <p:stCondLst>
                                    <p:cond delay="200"/>
                                  </p:stCondLst>
                                  <p:childTnLst>
                                    <p:set>
                                      <p:cBhvr>
                                        <p:cTn id="29" dur="2000" fill="hold">
                                          <p:stCondLst>
                                            <p:cond delay="0"/>
                                          </p:stCondLst>
                                        </p:cTn>
                                        <p:tgtEl>
                                          <p:spTgt spid="4">
                                            <p:txEl>
                                              <p:pRg st="1" end="1"/>
                                            </p:txEl>
                                          </p:spTgt>
                                        </p:tgtEl>
                                        <p:attrNameLst>
                                          <p:attrName>style.visibility</p:attrName>
                                        </p:attrNameLst>
                                      </p:cBhvr>
                                      <p:to>
                                        <p:strVal val="visible"/>
                                      </p:to>
                                    </p:set>
                                    <p:anim calcmode="lin" valueType="num">
                                      <p:cBhvr>
                                        <p:cTn id="30" dur="2000" fill="hold"/>
                                        <p:tgtEl>
                                          <p:spTgt spid="4">
                                            <p:txEl>
                                              <p:pRg st="1" end="1"/>
                                            </p:txEl>
                                          </p:spTgt>
                                        </p:tgtEl>
                                        <p:attrNameLst>
                                          <p:attrName>ppt_w</p:attrName>
                                        </p:attrNameLst>
                                      </p:cBhvr>
                                      <p:tavLst>
                                        <p:tav tm="0" fmla="#ppt_w*sin(2.5*pi*$)">
                                          <p:val>
                                            <p:fltVal val="0"/>
                                          </p:val>
                                        </p:tav>
                                        <p:tav tm="100000">
                                          <p:val>
                                            <p:fltVal val="1"/>
                                          </p:val>
                                        </p:tav>
                                      </p:tavLst>
                                    </p:anim>
                                    <p:anim calcmode="lin" valueType="num">
                                      <p:cBhvr>
                                        <p:cTn id="31" dur="20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200"/>
                                  </p:stCondLst>
                                  <p:childTnLst>
                                    <p:set>
                                      <p:cBhvr>
                                        <p:cTn id="35" dur="2000" fill="hold">
                                          <p:stCondLst>
                                            <p:cond delay="0"/>
                                          </p:stCondLst>
                                        </p:cTn>
                                        <p:tgtEl>
                                          <p:spTgt spid="4">
                                            <p:txEl>
                                              <p:pRg st="2" end="2"/>
                                            </p:txEl>
                                          </p:spTgt>
                                        </p:tgtEl>
                                        <p:attrNameLst>
                                          <p:attrName>style.visibility</p:attrName>
                                        </p:attrNameLst>
                                      </p:cBhvr>
                                      <p:to>
                                        <p:strVal val="visible"/>
                                      </p:to>
                                    </p:set>
                                    <p:anim calcmode="lin" valueType="num">
                                      <p:cBhvr additive="base">
                                        <p:cTn id="36"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allAtOnce"/>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3075" name="Content Placeholder 2"/>
          <p:cNvSpPr>
            <a:spLocks noGrp="1" noChangeArrowheads="1"/>
          </p:cNvSpPr>
          <p:nvPr>
            <p:ph idx="1"/>
          </p:nvPr>
        </p:nvSpPr>
        <p:spPr>
          <a:xfrm>
            <a:off x="2930979" y="1643743"/>
            <a:ext cx="6245678" cy="5214257"/>
          </a:xfrm>
          <a:solidFill>
            <a:schemeClr val="accent5">
              <a:alpha val="80000"/>
            </a:schemeClr>
          </a:solidFill>
        </p:spPr>
        <p:txBody>
          <a:bodyPr>
            <a:normAutofit/>
          </a:bodyPr>
          <a:lstStyle/>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Repeat</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 Lift My Offering to You</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Let It Please You Oh Lord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This is My Seed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Although It Leaves My Hand </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It will Never Leave My Life</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You Will Multiply It!</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marL="0" indent="0" algn="ctr">
              <a:spcBef>
                <a:spcPts val="610"/>
              </a:spcBef>
              <a:buNone/>
              <a:defRPr/>
            </a:pPr>
            <a:r>
              <a:rPr lang="en-US" altLang="en-US" sz="3500" b="1" dirty="0">
                <a:effectLst>
                  <a:outerShdw blurRad="38100" dist="38100" dir="2700000" algn="tl">
                    <a:srgbClr val="000000">
                      <a:alpha val="43137"/>
                    </a:srgbClr>
                  </a:outerShdw>
                </a:effectLst>
                <a:latin typeface="Arial Rounded MT Bold" panose="020F0704030504030204" pitchFamily="34" charset="0"/>
              </a:rPr>
              <a:t>Accept My Seed Oh Lord!</a:t>
            </a:r>
            <a:endParaRPr lang="en-US" altLang="en-US" sz="3500" b="1" dirty="0">
              <a:effectLst>
                <a:outerShdw blurRad="38100" dist="38100" dir="2700000" algn="tl">
                  <a:srgbClr val="000000">
                    <a:alpha val="43137"/>
                  </a:srgbClr>
                </a:outerShdw>
              </a:effectLst>
              <a:latin typeface="Arial Rounded MT Bold" panose="020F0704030504030204" pitchFamily="34" charset="0"/>
            </a:endParaRPr>
          </a:p>
          <a:p>
            <a:pPr eaLnBrk="1">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075">
                                            <p:bg/>
                                          </p:spTgt>
                                        </p:tgtEl>
                                        <p:attrNameLst>
                                          <p:attrName>style.visibility</p:attrName>
                                        </p:attrNameLst>
                                      </p:cBhvr>
                                      <p:to>
                                        <p:strVal val="visible"/>
                                      </p:to>
                                    </p:set>
                                    <p:animEffect transition="in" filter="plus(in)">
                                      <p:cBhvr>
                                        <p:cTn id="7" dur="2000"/>
                                        <p:tgtEl>
                                          <p:spTgt spid="3075">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3075">
                                            <p:txEl>
                                              <p:pRg st="0" end="0"/>
                                            </p:txEl>
                                          </p:spTgt>
                                        </p:tgtEl>
                                        <p:attrNameLst>
                                          <p:attrName>style.visibility</p:attrName>
                                        </p:attrNameLst>
                                      </p:cBhvr>
                                      <p:to>
                                        <p:strVal val="visible"/>
                                      </p:to>
                                    </p:set>
                                    <p:animEffect transition="in" filter="plus(in)">
                                      <p:cBhvr>
                                        <p:cTn id="10" dur="2000"/>
                                        <p:tgtEl>
                                          <p:spTgt spid="3075">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3075">
                                            <p:txEl>
                                              <p:pRg st="1" end="1"/>
                                            </p:txEl>
                                          </p:spTgt>
                                        </p:tgtEl>
                                        <p:attrNameLst>
                                          <p:attrName>style.visibility</p:attrName>
                                        </p:attrNameLst>
                                      </p:cBhvr>
                                      <p:to>
                                        <p:strVal val="visible"/>
                                      </p:to>
                                    </p:set>
                                    <p:animEffect transition="in" filter="plus(in)">
                                      <p:cBhvr>
                                        <p:cTn id="14" dur="2000"/>
                                        <p:tgtEl>
                                          <p:spTgt spid="3075">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3075">
                                            <p:txEl>
                                              <p:pRg st="2" end="2"/>
                                            </p:txEl>
                                          </p:spTgt>
                                        </p:tgtEl>
                                        <p:attrNameLst>
                                          <p:attrName>style.visibility</p:attrName>
                                        </p:attrNameLst>
                                      </p:cBhvr>
                                      <p:to>
                                        <p:strVal val="visible"/>
                                      </p:to>
                                    </p:set>
                                    <p:animEffect transition="in" filter="plus(in)">
                                      <p:cBhvr>
                                        <p:cTn id="18" dur="2000"/>
                                        <p:tgtEl>
                                          <p:spTgt spid="3075">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3075">
                                            <p:txEl>
                                              <p:pRg st="3" end="3"/>
                                            </p:txEl>
                                          </p:spTgt>
                                        </p:tgtEl>
                                        <p:attrNameLst>
                                          <p:attrName>style.visibility</p:attrName>
                                        </p:attrNameLst>
                                      </p:cBhvr>
                                      <p:to>
                                        <p:strVal val="visible"/>
                                      </p:to>
                                    </p:set>
                                    <p:animEffect transition="in" filter="plus(in)">
                                      <p:cBhvr>
                                        <p:cTn id="22" dur="2000"/>
                                        <p:tgtEl>
                                          <p:spTgt spid="3075">
                                            <p:txEl>
                                              <p:pRg st="3" end="3"/>
                                            </p:txEl>
                                          </p:spTgt>
                                        </p:tgtEl>
                                      </p:cBhvr>
                                    </p:animEffect>
                                  </p:childTnLst>
                                </p:cTn>
                              </p:par>
                            </p:childTnLst>
                          </p:cTn>
                        </p:par>
                        <p:par>
                          <p:cTn id="23" fill="hold">
                            <p:stCondLst>
                              <p:cond delay="8000"/>
                            </p:stCondLst>
                            <p:childTnLst>
                              <p:par>
                                <p:cTn id="24" presetID="13" presetClass="entr" presetSubtype="16" fill="hold" grpId="0" nodeType="afterEffect">
                                  <p:stCondLst>
                                    <p:cond delay="0"/>
                                  </p:stCondLst>
                                  <p:childTnLst>
                                    <p:set>
                                      <p:cBhvr>
                                        <p:cTn id="25" dur="1" fill="hold">
                                          <p:stCondLst>
                                            <p:cond delay="0"/>
                                          </p:stCondLst>
                                        </p:cTn>
                                        <p:tgtEl>
                                          <p:spTgt spid="3075">
                                            <p:txEl>
                                              <p:pRg st="4" end="4"/>
                                            </p:txEl>
                                          </p:spTgt>
                                        </p:tgtEl>
                                        <p:attrNameLst>
                                          <p:attrName>style.visibility</p:attrName>
                                        </p:attrNameLst>
                                      </p:cBhvr>
                                      <p:to>
                                        <p:strVal val="visible"/>
                                      </p:to>
                                    </p:set>
                                    <p:animEffect transition="in" filter="plus(in)">
                                      <p:cBhvr>
                                        <p:cTn id="26" dur="2000"/>
                                        <p:tgtEl>
                                          <p:spTgt spid="3075">
                                            <p:txEl>
                                              <p:pRg st="4" end="4"/>
                                            </p:txEl>
                                          </p:spTgt>
                                        </p:tgtEl>
                                      </p:cBhvr>
                                    </p:animEffect>
                                  </p:childTnLst>
                                </p:cTn>
                              </p:par>
                            </p:childTnLst>
                          </p:cTn>
                        </p:par>
                        <p:par>
                          <p:cTn id="27" fill="hold">
                            <p:stCondLst>
                              <p:cond delay="10000"/>
                            </p:stCondLst>
                            <p:childTnLst>
                              <p:par>
                                <p:cTn id="28" presetID="13" presetClass="entr" presetSubtype="16" fill="hold" grpId="0" nodeType="afterEffect">
                                  <p:stCondLst>
                                    <p:cond delay="0"/>
                                  </p:stCondLst>
                                  <p:childTnLst>
                                    <p:set>
                                      <p:cBhvr>
                                        <p:cTn id="29" dur="1" fill="hold">
                                          <p:stCondLst>
                                            <p:cond delay="0"/>
                                          </p:stCondLst>
                                        </p:cTn>
                                        <p:tgtEl>
                                          <p:spTgt spid="3075">
                                            <p:txEl>
                                              <p:pRg st="5" end="5"/>
                                            </p:txEl>
                                          </p:spTgt>
                                        </p:tgtEl>
                                        <p:attrNameLst>
                                          <p:attrName>style.visibility</p:attrName>
                                        </p:attrNameLst>
                                      </p:cBhvr>
                                      <p:to>
                                        <p:strVal val="visible"/>
                                      </p:to>
                                    </p:set>
                                    <p:animEffect transition="in" filter="plus(in)">
                                      <p:cBhvr>
                                        <p:cTn id="30" dur="2000"/>
                                        <p:tgtEl>
                                          <p:spTgt spid="3075">
                                            <p:txEl>
                                              <p:pRg st="5" end="5"/>
                                            </p:txEl>
                                          </p:spTgt>
                                        </p:tgtEl>
                                      </p:cBhvr>
                                    </p:animEffect>
                                  </p:childTnLst>
                                </p:cTn>
                              </p:par>
                            </p:childTnLst>
                          </p:cTn>
                        </p:par>
                        <p:par>
                          <p:cTn id="31" fill="hold">
                            <p:stCondLst>
                              <p:cond delay="12000"/>
                            </p:stCondLst>
                            <p:childTnLst>
                              <p:par>
                                <p:cTn id="32" presetID="13" presetClass="entr" presetSubtype="16" fill="hold" grpId="0" nodeType="afterEffect">
                                  <p:stCondLst>
                                    <p:cond delay="0"/>
                                  </p:stCondLst>
                                  <p:childTnLst>
                                    <p:set>
                                      <p:cBhvr>
                                        <p:cTn id="33" dur="1" fill="hold">
                                          <p:stCondLst>
                                            <p:cond delay="0"/>
                                          </p:stCondLst>
                                        </p:cTn>
                                        <p:tgtEl>
                                          <p:spTgt spid="3075">
                                            <p:txEl>
                                              <p:pRg st="6" end="6"/>
                                            </p:txEl>
                                          </p:spTgt>
                                        </p:tgtEl>
                                        <p:attrNameLst>
                                          <p:attrName>style.visibility</p:attrName>
                                        </p:attrNameLst>
                                      </p:cBhvr>
                                      <p:to>
                                        <p:strVal val="visible"/>
                                      </p:to>
                                    </p:set>
                                    <p:animEffect transition="in" filter="plus(in)">
                                      <p:cBhvr>
                                        <p:cTn id="34" dur="2000"/>
                                        <p:tgtEl>
                                          <p:spTgt spid="3075">
                                            <p:txEl>
                                              <p:pRg st="6" end="6"/>
                                            </p:txEl>
                                          </p:spTgt>
                                        </p:tgtEl>
                                      </p:cBhvr>
                                    </p:animEffect>
                                  </p:childTnLst>
                                </p:cTn>
                              </p:par>
                            </p:childTnLst>
                          </p:cTn>
                        </p:par>
                        <p:par>
                          <p:cTn id="35" fill="hold">
                            <p:stCondLst>
                              <p:cond delay="14000"/>
                            </p:stCondLst>
                            <p:childTnLst>
                              <p:par>
                                <p:cTn id="36" presetID="13" presetClass="entr" presetSubtype="16" fill="hold" grpId="0" nodeType="afterEffect">
                                  <p:stCondLst>
                                    <p:cond delay="0"/>
                                  </p:stCondLst>
                                  <p:childTnLst>
                                    <p:set>
                                      <p:cBhvr>
                                        <p:cTn id="37" dur="1" fill="hold">
                                          <p:stCondLst>
                                            <p:cond delay="0"/>
                                          </p:stCondLst>
                                        </p:cTn>
                                        <p:tgtEl>
                                          <p:spTgt spid="3075">
                                            <p:txEl>
                                              <p:pRg st="7" end="7"/>
                                            </p:txEl>
                                          </p:spTgt>
                                        </p:tgtEl>
                                        <p:attrNameLst>
                                          <p:attrName>style.visibility</p:attrName>
                                        </p:attrNameLst>
                                      </p:cBhvr>
                                      <p:to>
                                        <p:strVal val="visible"/>
                                      </p:to>
                                    </p:set>
                                    <p:animEffect transition="in" filter="plus(in)">
                                      <p:cBhvr>
                                        <p:cTn id="38" dur="2000"/>
                                        <p:tgtEl>
                                          <p:spTgt spid="30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839200" cy="6629400"/>
          </a:xfrm>
        </p:spPr>
        <p:txBody>
          <a:bodyPr>
            <a:normAutofit lnSpcReduction="10000"/>
          </a:bodyPr>
          <a:lstStyle/>
          <a:p>
            <a:pPr algn="l" rtl="0"/>
            <a:r>
              <a:rPr lang="en-US" sz="2500" i="0" dirty="0">
                <a:solidFill>
                  <a:srgbClr val="1D2228"/>
                </a:solidFill>
                <a:effectLst>
                  <a:outerShdw blurRad="38100" dist="38100" dir="2700000" algn="tl">
                    <a:srgbClr val="000000">
                      <a:alpha val="43137"/>
                    </a:srgbClr>
                  </a:outerShdw>
                </a:effectLst>
                <a:highlight>
                  <a:srgbClr val="FFFFFF"/>
                </a:highlight>
                <a:latin typeface="Helvetica Neue"/>
              </a:rPr>
              <a:t>One day a mother was out and dad was looking after daughter. </a:t>
            </a:r>
            <a:r>
              <a:rPr lang="en-US" sz="2500" dirty="0">
                <a:solidFill>
                  <a:srgbClr val="1D2228"/>
                </a:solidFill>
                <a:effectLst>
                  <a:outerShdw blurRad="38100" dist="38100" dir="2700000" algn="tl">
                    <a:srgbClr val="000000">
                      <a:alpha val="43137"/>
                    </a:srgbClr>
                  </a:outerShdw>
                </a:effectLst>
                <a:highlight>
                  <a:srgbClr val="FFFFFF"/>
                </a:highlight>
                <a:latin typeface="Helvetica Neue"/>
              </a:rPr>
              <a:t>She</a:t>
            </a:r>
            <a:r>
              <a:rPr lang="en-US" sz="2500" i="0" dirty="0">
                <a:solidFill>
                  <a:srgbClr val="1D2228"/>
                </a:solidFill>
                <a:effectLst>
                  <a:outerShdw blurRad="38100" dist="38100" dir="2700000" algn="tl">
                    <a:srgbClr val="000000">
                      <a:alpha val="43137"/>
                    </a:srgbClr>
                  </a:outerShdw>
                </a:effectLst>
                <a:highlight>
                  <a:srgbClr val="FFFFFF"/>
                </a:highlight>
                <a:latin typeface="Helvetica Neue"/>
              </a:rPr>
              <a:t> was maybe 2 1/2 years old and had just recovered from a bad cold. Someone had given her a little tea set as a get-well gift and it was one of her  favorite toys.</a:t>
            </a:r>
            <a:endParaRPr lang="en-US" sz="2500" i="0" dirty="0">
              <a:solidFill>
                <a:srgbClr val="1D2228"/>
              </a:solidFill>
              <a:effectLst>
                <a:outerShdw blurRad="38100" dist="38100" dir="2700000" algn="tl">
                  <a:srgbClr val="000000">
                    <a:alpha val="43137"/>
                  </a:srgbClr>
                </a:outerShdw>
              </a:effectLst>
              <a:highlight>
                <a:srgbClr val="FFFFFF"/>
              </a:highlight>
              <a:latin typeface="Helvetica Neue"/>
            </a:endParaRPr>
          </a:p>
          <a:p>
            <a:pPr algn="l" rtl="0"/>
            <a:r>
              <a:rPr lang="en-US" sz="2500" i="0" dirty="0">
                <a:solidFill>
                  <a:srgbClr val="1D2228"/>
                </a:solidFill>
                <a:effectLst>
                  <a:outerShdw blurRad="38100" dist="38100" dir="2700000" algn="tl">
                    <a:srgbClr val="000000">
                      <a:alpha val="43137"/>
                    </a:srgbClr>
                  </a:outerShdw>
                </a:effectLst>
                <a:highlight>
                  <a:srgbClr val="FFFFFF"/>
                </a:highlight>
                <a:latin typeface="Helvetica Neue"/>
              </a:rPr>
              <a:t>Dad was in the living room engrossed in the evening news when she brought Daddy a little cup of "tea," which was just water.  After several cups of tea and lots of praise for such good tea, mom came home.</a:t>
            </a:r>
            <a:endParaRPr lang="en-US" sz="2500" i="0" dirty="0">
              <a:solidFill>
                <a:srgbClr val="1D2228"/>
              </a:solidFill>
              <a:effectLst>
                <a:outerShdw blurRad="38100" dist="38100" dir="2700000" algn="tl">
                  <a:srgbClr val="000000">
                    <a:alpha val="43137"/>
                  </a:srgbClr>
                </a:outerShdw>
              </a:effectLst>
              <a:highlight>
                <a:srgbClr val="FFFFFF"/>
              </a:highlight>
              <a:latin typeface="Helvetica Neue"/>
            </a:endParaRPr>
          </a:p>
          <a:p>
            <a:pPr algn="l" rtl="0"/>
            <a:r>
              <a:rPr lang="en-US" sz="2500" i="0" dirty="0">
                <a:solidFill>
                  <a:srgbClr val="1D2228"/>
                </a:solidFill>
                <a:effectLst>
                  <a:outerShdw blurRad="38100" dist="38100" dir="2700000" algn="tl">
                    <a:srgbClr val="000000">
                      <a:alpha val="43137"/>
                    </a:srgbClr>
                  </a:outerShdw>
                </a:effectLst>
                <a:highlight>
                  <a:srgbClr val="FFFFFF"/>
                </a:highlight>
                <a:latin typeface="Helvetica Neue"/>
              </a:rPr>
              <a:t>Dad made her wait in the living room to watch her bring him a cup of tea. ("It's just the cutest thing!") Mom waited and sure enough, </a:t>
            </a:r>
            <a:r>
              <a:rPr lang="en-US" sz="2500" dirty="0">
                <a:solidFill>
                  <a:srgbClr val="1D2228"/>
                </a:solidFill>
                <a:effectLst>
                  <a:outerShdw blurRad="38100" dist="38100" dir="2700000" algn="tl">
                    <a:srgbClr val="000000">
                      <a:alpha val="43137"/>
                    </a:srgbClr>
                  </a:outerShdw>
                </a:effectLst>
                <a:highlight>
                  <a:srgbClr val="FFFFFF"/>
                </a:highlight>
                <a:latin typeface="Helvetica Neue"/>
              </a:rPr>
              <a:t>She </a:t>
            </a:r>
            <a:r>
              <a:rPr lang="en-US" sz="2500" i="0" dirty="0">
                <a:solidFill>
                  <a:srgbClr val="1D2228"/>
                </a:solidFill>
                <a:effectLst>
                  <a:outerShdw blurRad="38100" dist="38100" dir="2700000" algn="tl">
                    <a:srgbClr val="000000">
                      <a:alpha val="43137"/>
                    </a:srgbClr>
                  </a:outerShdw>
                </a:effectLst>
                <a:highlight>
                  <a:srgbClr val="FFFFFF"/>
                </a:highlight>
                <a:latin typeface="Helvetica Neue"/>
              </a:rPr>
              <a:t>came down the hall with a cup of tea for Daddy. </a:t>
            </a:r>
            <a:r>
              <a:rPr lang="en-US" sz="2500" dirty="0">
                <a:solidFill>
                  <a:srgbClr val="1D2228"/>
                </a:solidFill>
                <a:effectLst>
                  <a:outerShdw blurRad="38100" dist="38100" dir="2700000" algn="tl">
                    <a:srgbClr val="000000">
                      <a:alpha val="43137"/>
                    </a:srgbClr>
                  </a:outerShdw>
                </a:effectLst>
                <a:highlight>
                  <a:srgbClr val="FFFFFF"/>
                </a:highlight>
                <a:latin typeface="Helvetica Neue"/>
              </a:rPr>
              <a:t>Mom</a:t>
            </a:r>
            <a:r>
              <a:rPr lang="en-US" sz="2500" i="0" dirty="0">
                <a:solidFill>
                  <a:srgbClr val="1D2228"/>
                </a:solidFill>
                <a:effectLst>
                  <a:outerShdw blurRad="38100" dist="38100" dir="2700000" algn="tl">
                    <a:srgbClr val="000000">
                      <a:alpha val="43137"/>
                    </a:srgbClr>
                  </a:outerShdw>
                </a:effectLst>
                <a:highlight>
                  <a:srgbClr val="FFFFFF"/>
                </a:highlight>
                <a:latin typeface="Helvetica Neue"/>
              </a:rPr>
              <a:t> watched him drink it, then said (as only a mother would)..."Did it ever occur to you that the only place she can reach to get water is from the toilet?"</a:t>
            </a:r>
            <a:endParaRPr lang="en-US" sz="2500" i="0" dirty="0">
              <a:solidFill>
                <a:srgbClr val="1D2228"/>
              </a:solidFill>
              <a:effectLst>
                <a:outerShdw blurRad="38100" dist="38100" dir="2700000" algn="tl">
                  <a:srgbClr val="000000">
                    <a:alpha val="43137"/>
                  </a:srgbClr>
                </a:outerShdw>
              </a:effectLst>
              <a:highlight>
                <a:srgbClr val="FFFFFF"/>
              </a:highlight>
              <a:latin typeface="Helvetica Neue"/>
            </a:endParaRPr>
          </a:p>
          <a:p>
            <a:pPr algn="l" rtl="0"/>
            <a:r>
              <a:rPr lang="en-US" sz="2700" b="0" i="0" dirty="0">
                <a:solidFill>
                  <a:srgbClr val="1D2228"/>
                </a:solidFill>
                <a:effectLst>
                  <a:outerShdw blurRad="38100" dist="38100" dir="2700000" algn="tl">
                    <a:srgbClr val="000000">
                      <a:alpha val="43137"/>
                    </a:srgbClr>
                  </a:outerShdw>
                </a:effectLst>
                <a:highlight>
                  <a:srgbClr val="FFFFFF"/>
                </a:highlight>
                <a:latin typeface="Helvetica Neue"/>
              </a:rPr>
              <a:t>If you get an email w- subject "Knock </a:t>
            </a:r>
            <a:r>
              <a:rPr lang="en-US" sz="2700" b="0" i="0" dirty="0" err="1">
                <a:solidFill>
                  <a:srgbClr val="1D2228"/>
                </a:solidFill>
                <a:effectLst>
                  <a:outerShdw blurRad="38100" dist="38100" dir="2700000" algn="tl">
                    <a:srgbClr val="000000">
                      <a:alpha val="43137"/>
                    </a:srgbClr>
                  </a:outerShdw>
                </a:effectLst>
                <a:highlight>
                  <a:srgbClr val="FFFFFF"/>
                </a:highlight>
                <a:latin typeface="Helvetica Neue"/>
              </a:rPr>
              <a:t>Knock</a:t>
            </a:r>
            <a:r>
              <a:rPr lang="en-US" sz="2700" b="0" i="0" dirty="0">
                <a:solidFill>
                  <a:srgbClr val="1D2228"/>
                </a:solidFill>
                <a:effectLst>
                  <a:outerShdw blurRad="38100" dist="38100" dir="2700000" algn="tl">
                    <a:srgbClr val="000000">
                      <a:alpha val="43137"/>
                    </a:srgbClr>
                  </a:outerShdw>
                </a:effectLst>
                <a:highlight>
                  <a:srgbClr val="FFFFFF"/>
                </a:highlight>
                <a:latin typeface="Helvetica Neue"/>
              </a:rPr>
              <a:t>," don't open it. It’s a Jehovah Witness working from home.</a:t>
            </a:r>
            <a:endParaRPr lang="en-US" sz="2700" b="0" i="0" dirty="0">
              <a:solidFill>
                <a:srgbClr val="1D2228"/>
              </a:solidFill>
              <a:effectLst>
                <a:outerShdw blurRad="38100" dist="38100" dir="2700000" algn="tl">
                  <a:srgbClr val="000000">
                    <a:alpha val="43137"/>
                  </a:srgbClr>
                </a:outerShdw>
              </a:effectLst>
              <a:highlight>
                <a:srgbClr val="FFFFFF"/>
              </a:highlight>
              <a:latin typeface="Helvetica Neue"/>
            </a:endParaRPr>
          </a:p>
          <a:p>
            <a:pPr algn="l" rtl="0"/>
            <a:endParaRPr lang="en-US" sz="2800" dirty="0">
              <a:solidFill>
                <a:srgbClr val="1D2228"/>
              </a:solidFill>
              <a:effectLst>
                <a:outerShdw blurRad="38100" dist="38100" dir="2700000" algn="tl">
                  <a:srgbClr val="000000">
                    <a:alpha val="43137"/>
                  </a:srgbClr>
                </a:outerShdw>
              </a:effectLst>
              <a:highlight>
                <a:srgbClr val="FFFFFF"/>
              </a:highlight>
              <a:latin typeface="Helvetica Neue"/>
            </a:endParaRPr>
          </a:p>
          <a:p>
            <a:pPr algn="l" rtl="0"/>
            <a:endParaRPr lang="en-US" sz="2800" b="0" i="0" dirty="0">
              <a:solidFill>
                <a:srgbClr val="1D2228"/>
              </a:solidFill>
              <a:effectLst>
                <a:outerShdw blurRad="38100" dist="38100" dir="2700000" algn="tl">
                  <a:srgbClr val="000000">
                    <a:alpha val="43137"/>
                  </a:srgbClr>
                </a:outerShdw>
              </a:effectLst>
              <a:highlight>
                <a:srgbClr val="FFFFFF"/>
              </a:highlight>
              <a:latin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5410200" cy="685800"/>
          </a:xfrm>
          <a:solidFill>
            <a:schemeClr val="bg2">
              <a:alpha val="9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Recognize the Battle  </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1371600" y="2590800"/>
            <a:ext cx="7543800" cy="3810000"/>
          </a:xfrm>
          <a:solidFill>
            <a:schemeClr val="bg2">
              <a:alpha val="90000"/>
            </a:schemeClr>
          </a:solidFill>
        </p:spPr>
        <p:txBody>
          <a:bodyPr/>
          <a:lstStyle/>
          <a:p>
            <a:pPr algn="ct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Warning</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now-constant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Strong</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infused w- inner ability</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the Lord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found one place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Power</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overwhelming – irresistible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Might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strong arm</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30" presetClass="entr" presetSubtype="0" fill="hold" nodeType="afterEffect">
                                  <p:stCondLst>
                                    <p:cond delay="0"/>
                                  </p:stCondLst>
                                  <p:childTnLst>
                                    <p:set>
                                      <p:cBhvr>
                                        <p:cTn id="9" dur="1" fill="hold">
                                          <p:stCondLst>
                                            <p:cond delay="0"/>
                                          </p:stCondLst>
                                        </p:cTn>
                                        <p:tgtEl>
                                          <p:spTgt spid="6147">
                                            <p:bg/>
                                          </p:spTgt>
                                        </p:tgtEl>
                                        <p:attrNameLst>
                                          <p:attrName>style.visibility</p:attrName>
                                        </p:attrNameLst>
                                      </p:cBhvr>
                                      <p:to>
                                        <p:strVal val="visible"/>
                                      </p:to>
                                    </p:set>
                                    <p:animEffect transition="in" filter="fade">
                                      <p:cBhvr>
                                        <p:cTn id="10" dur="800" decel="100000"/>
                                        <p:tgtEl>
                                          <p:spTgt spid="6147">
                                            <p:bg/>
                                          </p:spTgt>
                                        </p:tgtEl>
                                      </p:cBhvr>
                                    </p:animEffect>
                                    <p:anim calcmode="lin" valueType="num">
                                      <p:cBhvr>
                                        <p:cTn id="11"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2"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3"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6" presetID="30" presetClass="entr" presetSubtype="0" fill="hold" nodeType="withEffect">
                                  <p:stCondLst>
                                    <p:cond delay="0"/>
                                  </p:stCondLst>
                                  <p:iterate type="lt">
                                    <p:tmPct val="0"/>
                                  </p:iterate>
                                  <p:childTnLst>
                                    <p:set>
                                      <p:cBhvr>
                                        <p:cTn id="17" dur="1" fill="hold">
                                          <p:stCondLst>
                                            <p:cond delay="0"/>
                                          </p:stCondLst>
                                        </p:cTn>
                                        <p:tgtEl>
                                          <p:spTgt spid="6147">
                                            <p:txEl>
                                              <p:pRg st="0" end="0"/>
                                            </p:txEl>
                                          </p:spTgt>
                                        </p:tgtEl>
                                        <p:attrNameLst>
                                          <p:attrName>style.visibility</p:attrName>
                                        </p:attrNameLst>
                                      </p:cBhvr>
                                      <p:to>
                                        <p:strVal val="visible"/>
                                      </p:to>
                                    </p:set>
                                    <p:animEffect transition="in" filter="fade">
                                      <p:cBhvr>
                                        <p:cTn id="18" dur="800" decel="100000"/>
                                        <p:tgtEl>
                                          <p:spTgt spid="6147">
                                            <p:txEl>
                                              <p:pRg st="0" end="0"/>
                                            </p:txEl>
                                          </p:spTgt>
                                        </p:tgtEl>
                                      </p:cBhvr>
                                    </p:animEffect>
                                    <p:anim calcmode="lin" valueType="num">
                                      <p:cBhvr>
                                        <p:cTn id="19"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20"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1"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par>
                          <p:cTn id="24" fill="hold">
                            <p:stCondLst>
                              <p:cond delay="1001"/>
                            </p:stCondLst>
                            <p:childTnLst>
                              <p:par>
                                <p:cTn id="25" presetID="35" presetClass="emph" presetSubtype="0" fill="hold" nodeType="afterEffect">
                                  <p:stCondLst>
                                    <p:cond delay="0"/>
                                  </p:stCondLst>
                                  <p:iterate type="lt">
                                    <p:tmPct val="0"/>
                                  </p:iterate>
                                  <p:childTnLst>
                                    <p:anim calcmode="discrete" valueType="str">
                                      <p:cBhvr>
                                        <p:cTn id="26" dur="1000" fill="hold"/>
                                        <p:tgtEl>
                                          <p:spTgt spid="6147">
                                            <p:txEl>
                                              <p:pRg st="0" end="0"/>
                                            </p:txEl>
                                          </p:spTgt>
                                        </p:tgtEl>
                                        <p:attrNameLst>
                                          <p:attrName>style.visibility</p:attrName>
                                        </p:attrNameLst>
                                      </p:cBhvr>
                                      <p:tavLst>
                                        <p:tav tm="0">
                                          <p:val>
                                            <p:strVal val="hidden"/>
                                          </p:val>
                                        </p:tav>
                                        <p:tav tm="50000">
                                          <p:val>
                                            <p:strVal val="visible"/>
                                          </p:val>
                                        </p:tav>
                                      </p:tavLst>
                                    </p:anim>
                                  </p:childTnLst>
                                </p:cTn>
                              </p:par>
                              <p:par>
                                <p:cTn id="27" presetID="20" presetClass="emph" presetSubtype="0" fill="hold" nodeType="withEffect">
                                  <p:stCondLst>
                                    <p:cond delay="0"/>
                                  </p:stCondLst>
                                  <p:iterate type="lt">
                                    <p:tmPct val="10000"/>
                                  </p:iterate>
                                  <p:childTnLst>
                                    <p:set>
                                      <p:cBhvr override="childStyle">
                                        <p:cTn id="28" dur="500" autoRev="1" fill="hold"/>
                                        <p:tgtEl>
                                          <p:spTgt spid="6147">
                                            <p:txEl>
                                              <p:pRg st="0" end="0"/>
                                            </p:txEl>
                                          </p:spTgt>
                                        </p:tgtEl>
                                        <p:attrNameLst>
                                          <p:attrName>style.color</p:attrName>
                                        </p:attrNameLst>
                                      </p:cBhvr>
                                      <p:to>
                                        <p:clrVal>
                                          <a:srgbClr val="CA2210"/>
                                        </p:clrVal>
                                      </p:to>
                                    </p:set>
                                    <p:set>
                                      <p:cBhvr>
                                        <p:cTn id="29" dur="500" autoRev="1" fill="hold"/>
                                        <p:tgtEl>
                                          <p:spTgt spid="6147">
                                            <p:txEl>
                                              <p:pRg st="0" end="0"/>
                                            </p:txEl>
                                          </p:spTgt>
                                        </p:tgtEl>
                                        <p:attrNameLst>
                                          <p:attrName>fillcolor</p:attrName>
                                        </p:attrNameLst>
                                      </p:cBhvr>
                                      <p:to>
                                        <p:clrVal>
                                          <a:srgbClr val="CA2210"/>
                                        </p:clrVal>
                                      </p:to>
                                    </p:set>
                                    <p:set>
                                      <p:cBhvr>
                                        <p:cTn id="30" dur="500" autoRev="1" fill="hold"/>
                                        <p:tgtEl>
                                          <p:spTgt spid="6147">
                                            <p:txEl>
                                              <p:pRg st="0" end="0"/>
                                            </p:txEl>
                                          </p:spTgt>
                                        </p:tgtEl>
                                        <p:attrNameLst>
                                          <p:attrName>fill.type</p:attrName>
                                        </p:attrNameLst>
                                      </p:cBhvr>
                                      <p:to>
                                        <p:strVal val="solid"/>
                                      </p:to>
                                    </p:set>
                                  </p:childTnLst>
                                </p:cTn>
                              </p:par>
                            </p:childTnLst>
                          </p:cTn>
                        </p:par>
                        <p:par>
                          <p:cTn id="31" fill="hold">
                            <p:stCondLst>
                              <p:cond delay="2600"/>
                            </p:stCondLst>
                            <p:childTnLst>
                              <p:par>
                                <p:cTn id="32" presetID="30" presetClass="entr" presetSubtype="0" fill="hold" nodeType="afterEffect">
                                  <p:stCondLst>
                                    <p:cond delay="0"/>
                                  </p:stCondLst>
                                  <p:childTnLst>
                                    <p:set>
                                      <p:cBhvr>
                                        <p:cTn id="33" dur="1" fill="hold">
                                          <p:stCondLst>
                                            <p:cond delay="0"/>
                                          </p:stCondLst>
                                        </p:cTn>
                                        <p:tgtEl>
                                          <p:spTgt spid="6147">
                                            <p:txEl>
                                              <p:pRg st="1" end="1"/>
                                            </p:txEl>
                                          </p:spTgt>
                                        </p:tgtEl>
                                        <p:attrNameLst>
                                          <p:attrName>style.visibility</p:attrName>
                                        </p:attrNameLst>
                                      </p:cBhvr>
                                      <p:to>
                                        <p:strVal val="visible"/>
                                      </p:to>
                                    </p:set>
                                    <p:animEffect transition="in" filter="fade">
                                      <p:cBhvr>
                                        <p:cTn id="34" dur="800" decel="100000"/>
                                        <p:tgtEl>
                                          <p:spTgt spid="6147">
                                            <p:txEl>
                                              <p:pRg st="1" end="1"/>
                                            </p:txEl>
                                          </p:spTgt>
                                        </p:tgtEl>
                                      </p:cBhvr>
                                    </p:animEffect>
                                    <p:anim calcmode="lin" valueType="num">
                                      <p:cBhvr>
                                        <p:cTn id="35"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par>
                          <p:cTn id="40" fill="hold">
                            <p:stCondLst>
                              <p:cond delay="3600"/>
                            </p:stCondLst>
                            <p:childTnLst>
                              <p:par>
                                <p:cTn id="41" presetID="30" presetClass="entr" presetSubtype="0" fill="hold" nodeType="afterEffect">
                                  <p:stCondLst>
                                    <p:cond delay="0"/>
                                  </p:stCondLst>
                                  <p:childTnLst>
                                    <p:set>
                                      <p:cBhvr>
                                        <p:cTn id="42" dur="1" fill="hold">
                                          <p:stCondLst>
                                            <p:cond delay="0"/>
                                          </p:stCondLst>
                                        </p:cTn>
                                        <p:tgtEl>
                                          <p:spTgt spid="6147">
                                            <p:txEl>
                                              <p:pRg st="2" end="2"/>
                                            </p:txEl>
                                          </p:spTgt>
                                        </p:tgtEl>
                                        <p:attrNameLst>
                                          <p:attrName>style.visibility</p:attrName>
                                        </p:attrNameLst>
                                      </p:cBhvr>
                                      <p:to>
                                        <p:strVal val="visible"/>
                                      </p:to>
                                    </p:set>
                                    <p:animEffect transition="in" filter="fade">
                                      <p:cBhvr>
                                        <p:cTn id="43" dur="800" decel="100000"/>
                                        <p:tgtEl>
                                          <p:spTgt spid="6147">
                                            <p:txEl>
                                              <p:pRg st="2" end="2"/>
                                            </p:txEl>
                                          </p:spTgt>
                                        </p:tgtEl>
                                      </p:cBhvr>
                                    </p:animEffect>
                                    <p:anim calcmode="lin" valueType="num">
                                      <p:cBhvr>
                                        <p:cTn id="44"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par>
                          <p:cTn id="49" fill="hold">
                            <p:stCondLst>
                              <p:cond delay="4600"/>
                            </p:stCondLst>
                            <p:childTnLst>
                              <p:par>
                                <p:cTn id="50" presetID="30" presetClass="entr" presetSubtype="0" fill="hold" nodeType="afterEffect">
                                  <p:stCondLst>
                                    <p:cond delay="0"/>
                                  </p:stCondLst>
                                  <p:childTnLst>
                                    <p:set>
                                      <p:cBhvr>
                                        <p:cTn id="51" dur="1" fill="hold">
                                          <p:stCondLst>
                                            <p:cond delay="0"/>
                                          </p:stCondLst>
                                        </p:cTn>
                                        <p:tgtEl>
                                          <p:spTgt spid="6147">
                                            <p:txEl>
                                              <p:pRg st="3" end="3"/>
                                            </p:txEl>
                                          </p:spTgt>
                                        </p:tgtEl>
                                        <p:attrNameLst>
                                          <p:attrName>style.visibility</p:attrName>
                                        </p:attrNameLst>
                                      </p:cBhvr>
                                      <p:to>
                                        <p:strVal val="visible"/>
                                      </p:to>
                                    </p:set>
                                    <p:animEffect transition="in" filter="fade">
                                      <p:cBhvr>
                                        <p:cTn id="52" dur="800" decel="100000"/>
                                        <p:tgtEl>
                                          <p:spTgt spid="6147">
                                            <p:txEl>
                                              <p:pRg st="3" end="3"/>
                                            </p:txEl>
                                          </p:spTgt>
                                        </p:tgtEl>
                                      </p:cBhvr>
                                    </p:animEffect>
                                    <p:anim calcmode="lin" valueType="num">
                                      <p:cBhvr>
                                        <p:cTn id="53"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par>
                          <p:cTn id="58" fill="hold">
                            <p:stCondLst>
                              <p:cond delay="5600"/>
                            </p:stCondLst>
                            <p:childTnLst>
                              <p:par>
                                <p:cTn id="59" presetID="30" presetClass="entr" presetSubtype="0" fill="hold" nodeType="afterEffect">
                                  <p:stCondLst>
                                    <p:cond delay="0"/>
                                  </p:stCondLst>
                                  <p:childTnLst>
                                    <p:set>
                                      <p:cBhvr>
                                        <p:cTn id="60" dur="1" fill="hold">
                                          <p:stCondLst>
                                            <p:cond delay="0"/>
                                          </p:stCondLst>
                                        </p:cTn>
                                        <p:tgtEl>
                                          <p:spTgt spid="6147">
                                            <p:txEl>
                                              <p:pRg st="4" end="4"/>
                                            </p:txEl>
                                          </p:spTgt>
                                        </p:tgtEl>
                                        <p:attrNameLst>
                                          <p:attrName>style.visibility</p:attrName>
                                        </p:attrNameLst>
                                      </p:cBhvr>
                                      <p:to>
                                        <p:strVal val="visible"/>
                                      </p:to>
                                    </p:set>
                                    <p:animEffect transition="in" filter="fade">
                                      <p:cBhvr>
                                        <p:cTn id="61" dur="800" decel="100000"/>
                                        <p:tgtEl>
                                          <p:spTgt spid="6147">
                                            <p:txEl>
                                              <p:pRg st="4" end="4"/>
                                            </p:txEl>
                                          </p:spTgt>
                                        </p:tgtEl>
                                      </p:cBhvr>
                                    </p:animEffect>
                                    <p:anim calcmode="lin" valueType="num">
                                      <p:cBhvr>
                                        <p:cTn id="62"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63"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par>
                          <p:cTn id="67" fill="hold">
                            <p:stCondLst>
                              <p:cond delay="6600"/>
                            </p:stCondLst>
                            <p:childTnLst>
                              <p:par>
                                <p:cTn id="68" presetID="30" presetClass="entr" presetSubtype="0" fill="hold" nodeType="afterEffect">
                                  <p:stCondLst>
                                    <p:cond delay="0"/>
                                  </p:stCondLst>
                                  <p:childTnLst>
                                    <p:set>
                                      <p:cBhvr>
                                        <p:cTn id="69" dur="1" fill="hold">
                                          <p:stCondLst>
                                            <p:cond delay="0"/>
                                          </p:stCondLst>
                                        </p:cTn>
                                        <p:tgtEl>
                                          <p:spTgt spid="6147">
                                            <p:txEl>
                                              <p:pRg st="5" end="5"/>
                                            </p:txEl>
                                          </p:spTgt>
                                        </p:tgtEl>
                                        <p:attrNameLst>
                                          <p:attrName>style.visibility</p:attrName>
                                        </p:attrNameLst>
                                      </p:cBhvr>
                                      <p:to>
                                        <p:strVal val="visible"/>
                                      </p:to>
                                    </p:set>
                                    <p:animEffect transition="in" filter="fade">
                                      <p:cBhvr>
                                        <p:cTn id="70" dur="800" decel="100000"/>
                                        <p:tgtEl>
                                          <p:spTgt spid="6147">
                                            <p:txEl>
                                              <p:pRg st="5" end="5"/>
                                            </p:txEl>
                                          </p:spTgt>
                                        </p:tgtEl>
                                      </p:cBhvr>
                                    </p:animEffect>
                                    <p:anim calcmode="lin" valueType="num">
                                      <p:cBhvr>
                                        <p:cTn id="71"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250">
        <p:dissolve/>
      </p:transition>
    </mc:Choice>
    <mc:Fallback>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876800" y="457200"/>
            <a:ext cx="3810000" cy="6858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0" y="1295400"/>
            <a:ext cx="9144000" cy="5334000"/>
          </a:xfrm>
          <a:solidFill>
            <a:schemeClr val="bg2">
              <a:alpha val="79999"/>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14 Present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and His Disciples and…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..Satan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was Looking for a Way to Get to Jesus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Doorway = an Entry Point in His Life…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Affect His Life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Found None –</a:t>
            </a:r>
            <a:r>
              <a:rPr lang="en-US" sz="2800" b="1" dirty="0">
                <a:effectLst>
                  <a:outerShdw blurRad="38100" dist="38100" dir="2700000" algn="tl">
                    <a:srgbClr val="000000">
                      <a:alpha val="43137"/>
                    </a:srgbClr>
                  </a:outerShdw>
                </a:effectLst>
                <a:latin typeface="Arial Rounded MT Bold" panose="020F0704030504030204" pitchFamily="34" charset="0"/>
              </a:rPr>
              <a:t>John 14:30  </a:t>
            </a:r>
            <a:br>
              <a:rPr lang="en-US" sz="2800" dirty="0">
                <a:effectLst>
                  <a:outerShdw blurRad="38100" dist="38100" dir="2700000" algn="tl">
                    <a:srgbClr val="000000">
                      <a:alpha val="43137"/>
                    </a:srgbClr>
                  </a:outerShdw>
                </a:effectLst>
                <a:latin typeface="Arial Rounded MT Bold" panose="020F0704030504030204" pitchFamily="34" charset="0"/>
              </a:rPr>
            </a:br>
            <a:r>
              <a:rPr lang="en-US" sz="2800" i="1" dirty="0">
                <a:effectLst>
                  <a:outerShdw blurRad="38100" dist="38100" dir="2700000" algn="tl">
                    <a:srgbClr val="000000">
                      <a:alpha val="43137"/>
                    </a:srgbClr>
                  </a:outerShdw>
                </a:effectLst>
                <a:latin typeface="Arial Rounded MT Bold" panose="020F0704030504030204" pitchFamily="34" charset="0"/>
              </a:rPr>
              <a:t>Hereafter I will not talk much w- you: for the prince of this world cometh, and </a:t>
            </a:r>
            <a:r>
              <a:rPr lang="en-US" sz="2800" b="1" i="1" dirty="0">
                <a:effectLst>
                  <a:outerShdw blurRad="38100" dist="38100" dir="2700000" algn="tl">
                    <a:srgbClr val="000000">
                      <a:alpha val="43137"/>
                    </a:srgbClr>
                  </a:outerShdw>
                </a:effectLst>
                <a:latin typeface="Arial Rounded MT Bold" panose="020F0704030504030204" pitchFamily="34" charset="0"/>
              </a:rPr>
              <a:t>hath nothing in me. </a:t>
            </a:r>
            <a:endParaRPr lang="en-US" sz="2800" b="1" i="1" dirty="0">
              <a:effectLst>
                <a:outerShdw blurRad="38100" dist="38100" dir="2700000" algn="tl">
                  <a:srgbClr val="000000">
                    <a:alpha val="43137"/>
                  </a:srgbClr>
                </a:outerShdw>
              </a:effectLst>
              <a:latin typeface="Arial Rounded MT Bold" panose="020F0704030504030204" pitchFamily="34" charset="0"/>
            </a:endParaRPr>
          </a:p>
          <a:p>
            <a:pPr eaLnBrk="1" hangingPunct="1">
              <a:spcBef>
                <a:spcPts val="0"/>
              </a:spcBef>
              <a:spcAft>
                <a:spcPts val="600"/>
              </a:spcAft>
              <a:buFont typeface="Wingdings 2" panose="05020102010507070707" pitchFamily="18" charset="2"/>
              <a:buNone/>
              <a:defRPr/>
            </a:pPr>
            <a:r>
              <a:rPr lang="en-US" sz="2800"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Every Door was Shut!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75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2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381000"/>
            <a:ext cx="3810000"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914400" y="1676400"/>
            <a:ext cx="8001000" cy="4800600"/>
          </a:xfrm>
          <a:solidFill>
            <a:schemeClr val="bg2">
              <a:alpha val="79999"/>
            </a:schemeClr>
          </a:solidFill>
        </p:spPr>
        <p:txBody>
          <a:bodyPr/>
          <a:lstStyle/>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Lived a Life that Kept the Door Closed</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So Satan looked for Someone Close…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Get to Him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Disciples”</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eaLnBrk="1" hangingPunct="1">
              <a:spcBef>
                <a:spcPts val="0"/>
              </a:spcBef>
              <a:spcAft>
                <a:spcPts val="0"/>
              </a:spcAft>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was a Dispute…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Among them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Within them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120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These Disputes…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…Produced Doors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…Entry Points for Satanic Activity</a:t>
            </a:r>
            <a:br>
              <a:rPr lang="en-US" sz="2800" dirty="0"/>
            </a:br>
            <a:endParaRPr lang="en-US" sz="2800" dirty="0"/>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50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6147">
                                            <p:txEl>
                                              <p:pRg st="8" end="8"/>
                                            </p:txEl>
                                          </p:spTgt>
                                        </p:tgtEl>
                                        <p:attrNameLst>
                                          <p:attrName>style.visibility</p:attrName>
                                        </p:attrNameLst>
                                      </p:cBhvr>
                                      <p:to>
                                        <p:strVal val="visible"/>
                                      </p:to>
                                    </p:set>
                                    <p:anim calcmode="lin" valueType="num">
                                      <p:cBhvr additive="base">
                                        <p:cTn id="64"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nodeType="afterEffect">
                                  <p:stCondLst>
                                    <p:cond delay="0"/>
                                  </p:stCondLst>
                                  <p:childTnLst>
                                    <p:set>
                                      <p:cBhvr>
                                        <p:cTn id="68" dur="1" fill="hold">
                                          <p:stCondLst>
                                            <p:cond delay="0"/>
                                          </p:stCondLst>
                                        </p:cTn>
                                        <p:tgtEl>
                                          <p:spTgt spid="6147">
                                            <p:txEl>
                                              <p:pRg st="9" end="9"/>
                                            </p:txEl>
                                          </p:spTgt>
                                        </p:tgtEl>
                                        <p:attrNameLst>
                                          <p:attrName>style.visibility</p:attrName>
                                        </p:attrNameLst>
                                      </p:cBhvr>
                                      <p:to>
                                        <p:strVal val="visible"/>
                                      </p:to>
                                    </p:set>
                                    <p:anim calcmode="lin" valueType="num">
                                      <p:cBhvr additive="base">
                                        <p:cTn id="69"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457200"/>
            <a:ext cx="3581400" cy="685800"/>
          </a:xfrm>
          <a:solidFill>
            <a:schemeClr val="bg2">
              <a:alpha val="9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Door #1- Fear </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457200" y="1295400"/>
            <a:ext cx="7010400" cy="5562600"/>
          </a:xfrm>
          <a:solidFill>
            <a:schemeClr val="bg2">
              <a:alpha val="90000"/>
            </a:schemeClr>
          </a:solidFill>
        </p:spPr>
        <p:txBody>
          <a:bodyPr/>
          <a:lstStyle/>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How Do I Close the Door?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0"/>
              </a:spcAft>
              <a:buFont typeface="Wingdings 2" panose="05020102010507070707" pitchFamily="18" charset="2"/>
              <a:buNone/>
              <a:defRPr/>
            </a:pPr>
            <a:r>
              <a:rPr lang="en-US" sz="26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Realize…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Fear is From Satan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Fear is a Choice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600"/>
              </a:spcAft>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 DO NOT have to Accept IT!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Choose…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Faith in God /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His Ability to Handle…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my Past, Present, Future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my Problems, my Giants </a:t>
            </a:r>
            <a:endParaRPr lang="en-US" sz="30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25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6147">
                                            <p:bg/>
                                          </p:spTgt>
                                        </p:tgtEl>
                                        <p:attrNameLst>
                                          <p:attrName>style.visibility</p:attrName>
                                        </p:attrNameLst>
                                      </p:cBhvr>
                                      <p:to>
                                        <p:strVal val="visible"/>
                                      </p:to>
                                    </p:set>
                                    <p:animEffect transition="in" filter="fade">
                                      <p:cBhvr>
                                        <p:cTn id="11" dur="800" decel="100000"/>
                                        <p:tgtEl>
                                          <p:spTgt spid="6147">
                                            <p:bg/>
                                          </p:spTgt>
                                        </p:tgtEl>
                                      </p:cBhvr>
                                    </p:animEffect>
                                    <p:anim calcmode="lin" valueType="num">
                                      <p:cBhvr>
                                        <p:cTn id="12"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3"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4"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147">
                                            <p:txEl>
                                              <p:pRg st="0" end="0"/>
                                            </p:txEl>
                                          </p:spTgt>
                                        </p:tgtEl>
                                        <p:attrNameLst>
                                          <p:attrName>style.visibility</p:attrName>
                                        </p:attrNameLst>
                                      </p:cBhvr>
                                      <p:to>
                                        <p:strVal val="visible"/>
                                      </p:to>
                                    </p:set>
                                    <p:anim calcmode="lin" valueType="num">
                                      <p:cBhvr additive="base">
                                        <p:cTn id="19"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7">
                                            <p:txEl>
                                              <p:pRg st="1" end="1"/>
                                            </p:txEl>
                                          </p:spTgt>
                                        </p:tgtEl>
                                        <p:attrNameLst>
                                          <p:attrName>style.visibility</p:attrName>
                                        </p:attrNameLst>
                                      </p:cBhvr>
                                      <p:to>
                                        <p:strVal val="visible"/>
                                      </p:to>
                                    </p:set>
                                    <p:anim calcmode="lin" valueType="num">
                                      <p:cBhvr additive="base">
                                        <p:cTn id="25"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6147">
                                            <p:txEl>
                                              <p:pRg st="2" end="2"/>
                                            </p:txEl>
                                          </p:spTgt>
                                        </p:tgtEl>
                                        <p:attrNameLst>
                                          <p:attrName>style.visibility</p:attrName>
                                        </p:attrNameLst>
                                      </p:cBhvr>
                                      <p:to>
                                        <p:strVal val="visible"/>
                                      </p:to>
                                    </p:set>
                                    <p:anim calcmode="lin" valueType="num">
                                      <p:cBhvr additive="base">
                                        <p:cTn id="30"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147">
                                            <p:txEl>
                                              <p:pRg st="3" end="3"/>
                                            </p:txEl>
                                          </p:spTgt>
                                        </p:tgtEl>
                                        <p:attrNameLst>
                                          <p:attrName>style.visibility</p:attrName>
                                        </p:attrNameLst>
                                      </p:cBhvr>
                                      <p:to>
                                        <p:strVal val="visible"/>
                                      </p:to>
                                    </p:set>
                                    <p:anim calcmode="lin" valueType="num">
                                      <p:cBhvr additive="base">
                                        <p:cTn id="36"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147">
                                            <p:txEl>
                                              <p:pRg st="4" end="4"/>
                                            </p:txEl>
                                          </p:spTgt>
                                        </p:tgtEl>
                                        <p:attrNameLst>
                                          <p:attrName>style.visibility</p:attrName>
                                        </p:attrNameLst>
                                      </p:cBhvr>
                                      <p:to>
                                        <p:strVal val="visible"/>
                                      </p:to>
                                    </p:set>
                                    <p:anim calcmode="lin" valueType="num">
                                      <p:cBhvr additive="base">
                                        <p:cTn id="42"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147">
                                            <p:txEl>
                                              <p:pRg st="5" end="5"/>
                                            </p:txEl>
                                          </p:spTgt>
                                        </p:tgtEl>
                                        <p:attrNameLst>
                                          <p:attrName>style.visibility</p:attrName>
                                        </p:attrNameLst>
                                      </p:cBhvr>
                                      <p:to>
                                        <p:strVal val="visible"/>
                                      </p:to>
                                    </p:set>
                                    <p:anim calcmode="lin" valueType="num">
                                      <p:cBhvr additive="base">
                                        <p:cTn id="48"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6147">
                                            <p:txEl>
                                              <p:pRg st="8" end="8"/>
                                            </p:txEl>
                                          </p:spTgt>
                                        </p:tgtEl>
                                        <p:attrNameLst>
                                          <p:attrName>style.visibility</p:attrName>
                                        </p:attrNameLst>
                                      </p:cBhvr>
                                      <p:to>
                                        <p:strVal val="visible"/>
                                      </p:to>
                                    </p:set>
                                    <p:anim calcmode="lin" valueType="num">
                                      <p:cBhvr additive="base">
                                        <p:cTn id="64"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nodeType="afterEffect">
                                  <p:stCondLst>
                                    <p:cond delay="0"/>
                                  </p:stCondLst>
                                  <p:childTnLst>
                                    <p:set>
                                      <p:cBhvr>
                                        <p:cTn id="68" dur="1" fill="hold">
                                          <p:stCondLst>
                                            <p:cond delay="0"/>
                                          </p:stCondLst>
                                        </p:cTn>
                                        <p:tgtEl>
                                          <p:spTgt spid="6147">
                                            <p:txEl>
                                              <p:pRg st="9" end="9"/>
                                            </p:txEl>
                                          </p:spTgt>
                                        </p:tgtEl>
                                        <p:attrNameLst>
                                          <p:attrName>style.visibility</p:attrName>
                                        </p:attrNameLst>
                                      </p:cBhvr>
                                      <p:to>
                                        <p:strVal val="visible"/>
                                      </p:to>
                                    </p:set>
                                    <p:anim calcmode="lin" valueType="num">
                                      <p:cBhvr additive="base">
                                        <p:cTn id="69"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495300" y="914400"/>
            <a:ext cx="8153400" cy="3429000"/>
          </a:xfrm>
          <a:solidFill>
            <a:schemeClr val="bg2">
              <a:alpha val="90000"/>
            </a:schemeClr>
          </a:solidFill>
        </p:spPr>
        <p:txBody>
          <a:bodyPr/>
          <a:lstStyle/>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Eph 4:27 –No Place for Devil (No Door)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Door = Opportunity</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are 5 Doors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12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Fear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lnSpc>
                <a:spcPct val="90000"/>
              </a:lnSpc>
              <a:spcBef>
                <a:spcPts val="0"/>
              </a:spcBef>
              <a:spcAft>
                <a:spcPts val="12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Pride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“Inflated Self-Interest”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120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pic>
        <p:nvPicPr>
          <p:cNvPr id="4" name="Picture 4" descr="Enchanted Door 1 (Fai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3200400"/>
            <a:ext cx="1828800" cy="357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300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147">
                                            <p:bg/>
                                          </p:spTgt>
                                        </p:tgtEl>
                                        <p:attrNameLst>
                                          <p:attrName>style.visibility</p:attrName>
                                        </p:attrNameLst>
                                      </p:cBhvr>
                                      <p:to>
                                        <p:strVal val="visible"/>
                                      </p:to>
                                    </p:set>
                                    <p:animEffect transition="in" filter="fade">
                                      <p:cBhvr>
                                        <p:cTn id="7" dur="800" decel="100000"/>
                                        <p:tgtEl>
                                          <p:spTgt spid="6147">
                                            <p:bg/>
                                          </p:spTgt>
                                        </p:tgtEl>
                                      </p:cBhvr>
                                    </p:animEffect>
                                    <p:anim calcmode="lin" valueType="num">
                                      <p:cBhvr>
                                        <p:cTn id="8"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9"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6147">
                                            <p:txEl>
                                              <p:pRg st="1" end="1"/>
                                            </p:txEl>
                                          </p:spTgt>
                                        </p:tgtEl>
                                        <p:attrNameLst>
                                          <p:attrName>style.visibility</p:attrName>
                                        </p:attrNameLst>
                                      </p:cBhvr>
                                      <p:to>
                                        <p:strVal val="visible"/>
                                      </p:to>
                                    </p:set>
                                    <p:anim calcmode="lin" valueType="num">
                                      <p:cBhvr additive="base">
                                        <p:cTn id="17"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 calcmode="lin" valueType="num">
                                      <p:cBhvr additive="base">
                                        <p:cTn id="21"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47">
                                            <p:txEl>
                                              <p:pRg st="2" end="2"/>
                                            </p:txEl>
                                          </p:spTgt>
                                        </p:tgtEl>
                                        <p:attrNameLst>
                                          <p:attrName>ppt_y</p:attrName>
                                        </p:attrNameLst>
                                      </p:cBhvr>
                                      <p:tavLst>
                                        <p:tav tm="0">
                                          <p:val>
                                            <p:strVal val="1+#ppt_h/2"/>
                                          </p:val>
                                        </p:tav>
                                        <p:tav tm="100000">
                                          <p:val>
                                            <p:strVal val="#ppt_y"/>
                                          </p:val>
                                        </p:tav>
                                      </p:tavLst>
                                    </p:anim>
                                  </p:childTnLst>
                                </p:cTn>
                              </p:par>
                              <p:par>
                                <p:cTn id="23" presetID="45"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par>
                                <p:cTn id="28" presetID="2" presetClass="entr" presetSubtype="4" fill="hold" nodeType="withEffect">
                                  <p:stCondLst>
                                    <p:cond delay="0"/>
                                  </p:stCondLst>
                                  <p:childTnLst>
                                    <p:set>
                                      <p:cBhvr>
                                        <p:cTn id="29" dur="1" fill="hold">
                                          <p:stCondLst>
                                            <p:cond delay="0"/>
                                          </p:stCondLst>
                                        </p:cTn>
                                        <p:tgtEl>
                                          <p:spTgt spid="6147">
                                            <p:txEl>
                                              <p:pRg st="3" end="3"/>
                                            </p:txEl>
                                          </p:spTgt>
                                        </p:tgtEl>
                                        <p:attrNameLst>
                                          <p:attrName>style.visibility</p:attrName>
                                        </p:attrNameLst>
                                      </p:cBhvr>
                                      <p:to>
                                        <p:strVal val="visible"/>
                                      </p:to>
                                    </p:set>
                                    <p:anim calcmode="lin" valueType="num">
                                      <p:cBhvr additive="base">
                                        <p:cTn id="30"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147">
                                            <p:txEl>
                                              <p:pRg st="4" end="4"/>
                                            </p:txEl>
                                          </p:spTgt>
                                        </p:tgtEl>
                                        <p:attrNameLst>
                                          <p:attrName>style.visibility</p:attrName>
                                        </p:attrNameLst>
                                      </p:cBhvr>
                                      <p:to>
                                        <p:strVal val="visible"/>
                                      </p:to>
                                    </p:set>
                                    <p:anim calcmode="lin" valueType="num">
                                      <p:cBhvr additive="base">
                                        <p:cTn id="36"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2" presetClass="entr" presetSubtype="4" fill="hold" nodeType="afterEffect">
                                  <p:stCondLst>
                                    <p:cond delay="0"/>
                                  </p:stCondLst>
                                  <p:childTnLst>
                                    <p:set>
                                      <p:cBhvr>
                                        <p:cTn id="40" dur="1" fill="hold">
                                          <p:stCondLst>
                                            <p:cond delay="0"/>
                                          </p:stCondLst>
                                        </p:cTn>
                                        <p:tgtEl>
                                          <p:spTgt spid="6147">
                                            <p:txEl>
                                              <p:pRg st="5" end="5"/>
                                            </p:txEl>
                                          </p:spTgt>
                                        </p:tgtEl>
                                        <p:attrNameLst>
                                          <p:attrName>style.visibility</p:attrName>
                                        </p:attrNameLst>
                                      </p:cBhvr>
                                      <p:to>
                                        <p:strVal val="visible"/>
                                      </p:to>
                                    </p:set>
                                    <p:anim calcmode="lin" valueType="num">
                                      <p:cBhvr additive="base">
                                        <p:cTn id="41"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981200" y="304800"/>
            <a:ext cx="5943600" cy="762000"/>
          </a:xfrm>
          <a:solidFill>
            <a:schemeClr val="bg2">
              <a:alpha val="80000"/>
            </a:schemeClr>
          </a:solidFill>
        </p:spPr>
        <p:txBody>
          <a:bodyPr/>
          <a:lstStyle/>
          <a:p>
            <a:pPr eaLnBrk="1" hangingPunct="1">
              <a:lnSpc>
                <a:spcPct val="90000"/>
              </a:lnSpc>
              <a:spcBef>
                <a:spcPts val="0"/>
              </a:spcBef>
              <a:spcAft>
                <a:spcPts val="0"/>
              </a:spcAft>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Four Key Questions</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p:txBody>
      </p:sp>
      <p:sp>
        <p:nvSpPr>
          <p:cNvPr id="6147" name="Rectangle 3"/>
          <p:cNvSpPr>
            <a:spLocks noGrp="1" noChangeArrowheads="1"/>
          </p:cNvSpPr>
          <p:nvPr>
            <p:ph idx="1"/>
          </p:nvPr>
        </p:nvSpPr>
        <p:spPr>
          <a:xfrm>
            <a:off x="838200" y="1447800"/>
            <a:ext cx="7315200" cy="5105400"/>
          </a:xfrm>
          <a:solidFill>
            <a:schemeClr val="bg2">
              <a:alpha val="79999"/>
            </a:schemeClr>
          </a:solidFill>
        </p:spPr>
        <p:txBody>
          <a:bodyPr/>
          <a:lstStyle/>
          <a:p>
            <a:pPr eaLnBrk="1" hangingPunct="1">
              <a:spcBef>
                <a:spcPts val="0"/>
              </a:spcBef>
              <a:spcAft>
                <a:spcPts val="600"/>
              </a:spcAft>
              <a:buClr>
                <a:schemeClr val="tx1"/>
              </a:buClr>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Am I in Competition w- Others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spcBef>
                <a:spcPts val="0"/>
              </a:spcBef>
              <a:spcAft>
                <a:spcPts val="0"/>
              </a:spcAft>
              <a:buClr>
                <a:schemeClr val="tx1"/>
              </a:buClr>
              <a:buSzPct val="99000"/>
              <a:buFont typeface="Courier New" panose="02070309020205020404" pitchFamily="49" charset="0"/>
              <a:buChar char="o"/>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Can I listen to opinion of others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spcBef>
                <a:spcPts val="0"/>
              </a:spcBef>
              <a:spcAft>
                <a:spcPts val="0"/>
              </a:spcAft>
              <a:buClr>
                <a:schemeClr val="tx1"/>
              </a:buClr>
              <a:buSzPct val="99000"/>
              <a:buFont typeface="Courier New" panose="02070309020205020404" pitchFamily="49" charset="0"/>
              <a:buChar char="o"/>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Without attacking them?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spcBef>
                <a:spcPts val="0"/>
              </a:spcBef>
              <a:spcAft>
                <a:spcPts val="600"/>
              </a:spcAft>
              <a:buClr>
                <a:schemeClr val="tx1"/>
              </a:buClr>
              <a:buSzPct val="99000"/>
              <a:buFont typeface="Courier New" panose="02070309020205020404" pitchFamily="49" charset="0"/>
              <a:buChar char="o"/>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Believing my opinion is the only one?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 I Feel Self-Sufficient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 I Struggle w- Self Image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ClrTx/>
              <a:buSzPct val="99000"/>
              <a:buFont typeface="Wingdings" panose="05000000000000000000" pitchFamily="2" charset="2"/>
              <a:buChar char="q"/>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 I Choose Friends for..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Appearance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Position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3" eaLnBrk="1" hangingPunct="1">
              <a:spcBef>
                <a:spcPts val="0"/>
              </a:spcBef>
              <a:spcAft>
                <a:spcPts val="0"/>
              </a:spcAft>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Performance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0"/>
              </a:spcBef>
              <a:spcAft>
                <a:spcPts val="0"/>
              </a:spcAft>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250">
        <p:checker dir="vert"/>
      </p:transition>
    </mc:Choice>
    <mc:Fallback>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0" presetClass="entr" presetSubtype="0" fill="hold" nodeType="clickEffect">
                                  <p:stCondLst>
                                    <p:cond delay="0"/>
                                  </p:stCondLst>
                                  <p:childTnLst>
                                    <p:set>
                                      <p:cBhvr>
                                        <p:cTn id="10" dur="1" fill="hold">
                                          <p:stCondLst>
                                            <p:cond delay="0"/>
                                          </p:stCondLst>
                                        </p:cTn>
                                        <p:tgtEl>
                                          <p:spTgt spid="6147">
                                            <p:bg/>
                                          </p:spTgt>
                                        </p:tgtEl>
                                        <p:attrNameLst>
                                          <p:attrName>style.visibility</p:attrName>
                                        </p:attrNameLst>
                                      </p:cBhvr>
                                      <p:to>
                                        <p:strVal val="visible"/>
                                      </p:to>
                                    </p:set>
                                    <p:animEffect transition="in" filter="fade">
                                      <p:cBhvr>
                                        <p:cTn id="11" dur="800" decel="100000"/>
                                        <p:tgtEl>
                                          <p:spTgt spid="6147">
                                            <p:bg/>
                                          </p:spTgt>
                                        </p:tgtEl>
                                      </p:cBhvr>
                                    </p:animEffect>
                                    <p:anim calcmode="lin" valueType="num">
                                      <p:cBhvr>
                                        <p:cTn id="12"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3"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4"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7" presetID="30" presetClass="entr" presetSubtype="0" fill="hold" nodeType="withEffect">
                                  <p:stCondLst>
                                    <p:cond delay="0"/>
                                  </p:stCondLst>
                                  <p:childTnLst>
                                    <p:set>
                                      <p:cBhvr>
                                        <p:cTn id="18" dur="1" fill="hold">
                                          <p:stCondLst>
                                            <p:cond delay="0"/>
                                          </p:stCondLst>
                                        </p:cTn>
                                        <p:tgtEl>
                                          <p:spTgt spid="6147">
                                            <p:txEl>
                                              <p:pRg st="0" end="0"/>
                                            </p:txEl>
                                          </p:spTgt>
                                        </p:tgtEl>
                                        <p:attrNameLst>
                                          <p:attrName>style.visibility</p:attrName>
                                        </p:attrNameLst>
                                      </p:cBhvr>
                                      <p:to>
                                        <p:strVal val="visible"/>
                                      </p:to>
                                    </p:set>
                                    <p:animEffect transition="in" filter="fade">
                                      <p:cBhvr>
                                        <p:cTn id="19" dur="800" decel="100000"/>
                                        <p:tgtEl>
                                          <p:spTgt spid="6147">
                                            <p:txEl>
                                              <p:pRg st="0" end="0"/>
                                            </p:txEl>
                                          </p:spTgt>
                                        </p:tgtEl>
                                      </p:cBhvr>
                                    </p:animEffect>
                                    <p:anim calcmode="lin" valueType="num">
                                      <p:cBhvr>
                                        <p:cTn id="20"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21"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2"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par>
                          <p:cTn id="25" fill="hold">
                            <p:stCondLst>
                              <p:cond delay="1000"/>
                            </p:stCondLst>
                            <p:childTnLst>
                              <p:par>
                                <p:cTn id="26" presetID="30" presetClass="entr" presetSubtype="0" fill="hold" nodeType="afterEffect">
                                  <p:stCondLst>
                                    <p:cond delay="0"/>
                                  </p:stCondLst>
                                  <p:childTnLst>
                                    <p:set>
                                      <p:cBhvr>
                                        <p:cTn id="27" dur="1" fill="hold">
                                          <p:stCondLst>
                                            <p:cond delay="0"/>
                                          </p:stCondLst>
                                        </p:cTn>
                                        <p:tgtEl>
                                          <p:spTgt spid="6147">
                                            <p:txEl>
                                              <p:pRg st="1" end="1"/>
                                            </p:txEl>
                                          </p:spTgt>
                                        </p:tgtEl>
                                        <p:attrNameLst>
                                          <p:attrName>style.visibility</p:attrName>
                                        </p:attrNameLst>
                                      </p:cBhvr>
                                      <p:to>
                                        <p:strVal val="visible"/>
                                      </p:to>
                                    </p:set>
                                    <p:animEffect transition="in" filter="fade">
                                      <p:cBhvr>
                                        <p:cTn id="28" dur="800" decel="100000"/>
                                        <p:tgtEl>
                                          <p:spTgt spid="6147">
                                            <p:txEl>
                                              <p:pRg st="1" end="1"/>
                                            </p:txEl>
                                          </p:spTgt>
                                        </p:tgtEl>
                                      </p:cBhvr>
                                    </p:animEffect>
                                    <p:anim calcmode="lin" valueType="num">
                                      <p:cBhvr>
                                        <p:cTn id="29"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30"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1"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par>
                          <p:cTn id="34" fill="hold">
                            <p:stCondLst>
                              <p:cond delay="2000"/>
                            </p:stCondLst>
                            <p:childTnLst>
                              <p:par>
                                <p:cTn id="35" presetID="30" presetClass="entr" presetSubtype="0" fill="hold" nodeType="afterEffect">
                                  <p:stCondLst>
                                    <p:cond delay="0"/>
                                  </p:stCondLst>
                                  <p:childTnLst>
                                    <p:set>
                                      <p:cBhvr>
                                        <p:cTn id="36" dur="1" fill="hold">
                                          <p:stCondLst>
                                            <p:cond delay="0"/>
                                          </p:stCondLst>
                                        </p:cTn>
                                        <p:tgtEl>
                                          <p:spTgt spid="6147">
                                            <p:txEl>
                                              <p:pRg st="2" end="2"/>
                                            </p:txEl>
                                          </p:spTgt>
                                        </p:tgtEl>
                                        <p:attrNameLst>
                                          <p:attrName>style.visibility</p:attrName>
                                        </p:attrNameLst>
                                      </p:cBhvr>
                                      <p:to>
                                        <p:strVal val="visible"/>
                                      </p:to>
                                    </p:set>
                                    <p:animEffect transition="in" filter="fade">
                                      <p:cBhvr>
                                        <p:cTn id="37" dur="800" decel="100000"/>
                                        <p:tgtEl>
                                          <p:spTgt spid="6147">
                                            <p:txEl>
                                              <p:pRg st="2" end="2"/>
                                            </p:txEl>
                                          </p:spTgt>
                                        </p:tgtEl>
                                      </p:cBhvr>
                                    </p:animEffect>
                                    <p:anim calcmode="lin" valueType="num">
                                      <p:cBhvr>
                                        <p:cTn id="38"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par>
                          <p:cTn id="43" fill="hold">
                            <p:stCondLst>
                              <p:cond delay="3000"/>
                            </p:stCondLst>
                            <p:childTnLst>
                              <p:par>
                                <p:cTn id="44" presetID="30" presetClass="entr" presetSubtype="0" fill="hold" nodeType="afterEffect">
                                  <p:stCondLst>
                                    <p:cond delay="0"/>
                                  </p:stCondLst>
                                  <p:childTnLst>
                                    <p:set>
                                      <p:cBhvr>
                                        <p:cTn id="45" dur="1" fill="hold">
                                          <p:stCondLst>
                                            <p:cond delay="0"/>
                                          </p:stCondLst>
                                        </p:cTn>
                                        <p:tgtEl>
                                          <p:spTgt spid="6147">
                                            <p:txEl>
                                              <p:pRg st="3" end="3"/>
                                            </p:txEl>
                                          </p:spTgt>
                                        </p:tgtEl>
                                        <p:attrNameLst>
                                          <p:attrName>style.visibility</p:attrName>
                                        </p:attrNameLst>
                                      </p:cBhvr>
                                      <p:to>
                                        <p:strVal val="visible"/>
                                      </p:to>
                                    </p:set>
                                    <p:animEffect transition="in" filter="fade">
                                      <p:cBhvr>
                                        <p:cTn id="46" dur="800" decel="100000"/>
                                        <p:tgtEl>
                                          <p:spTgt spid="6147">
                                            <p:txEl>
                                              <p:pRg st="3" end="3"/>
                                            </p:txEl>
                                          </p:spTgt>
                                        </p:tgtEl>
                                      </p:cBhvr>
                                    </p:animEffect>
                                    <p:anim calcmode="lin" valueType="num">
                                      <p:cBhvr>
                                        <p:cTn id="47"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48"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49"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nodeType="clickEffect">
                                  <p:stCondLst>
                                    <p:cond delay="0"/>
                                  </p:stCondLst>
                                  <p:childTnLst>
                                    <p:set>
                                      <p:cBhvr>
                                        <p:cTn id="55" dur="1" fill="hold">
                                          <p:stCondLst>
                                            <p:cond delay="0"/>
                                          </p:stCondLst>
                                        </p:cTn>
                                        <p:tgtEl>
                                          <p:spTgt spid="6147">
                                            <p:txEl>
                                              <p:pRg st="4" end="4"/>
                                            </p:txEl>
                                          </p:spTgt>
                                        </p:tgtEl>
                                        <p:attrNameLst>
                                          <p:attrName>style.visibility</p:attrName>
                                        </p:attrNameLst>
                                      </p:cBhvr>
                                      <p:to>
                                        <p:strVal val="visible"/>
                                      </p:to>
                                    </p:set>
                                    <p:animEffect transition="in" filter="fade">
                                      <p:cBhvr>
                                        <p:cTn id="56" dur="800" decel="100000"/>
                                        <p:tgtEl>
                                          <p:spTgt spid="6147">
                                            <p:txEl>
                                              <p:pRg st="4" end="4"/>
                                            </p:txEl>
                                          </p:spTgt>
                                        </p:tgtEl>
                                      </p:cBhvr>
                                    </p:animEffect>
                                    <p:anim calcmode="lin" valueType="num">
                                      <p:cBhvr>
                                        <p:cTn id="57"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0" presetClass="entr" presetSubtype="0" fill="hold" nodeType="clickEffect">
                                  <p:stCondLst>
                                    <p:cond delay="0"/>
                                  </p:stCondLst>
                                  <p:childTnLst>
                                    <p:set>
                                      <p:cBhvr>
                                        <p:cTn id="65" dur="1" fill="hold">
                                          <p:stCondLst>
                                            <p:cond delay="0"/>
                                          </p:stCondLst>
                                        </p:cTn>
                                        <p:tgtEl>
                                          <p:spTgt spid="6147">
                                            <p:txEl>
                                              <p:pRg st="5" end="5"/>
                                            </p:txEl>
                                          </p:spTgt>
                                        </p:tgtEl>
                                        <p:attrNameLst>
                                          <p:attrName>style.visibility</p:attrName>
                                        </p:attrNameLst>
                                      </p:cBhvr>
                                      <p:to>
                                        <p:strVal val="visible"/>
                                      </p:to>
                                    </p:set>
                                    <p:animEffect transition="in" filter="fade">
                                      <p:cBhvr>
                                        <p:cTn id="66" dur="800" decel="100000"/>
                                        <p:tgtEl>
                                          <p:spTgt spid="6147">
                                            <p:txEl>
                                              <p:pRg st="5" end="5"/>
                                            </p:txEl>
                                          </p:spTgt>
                                        </p:tgtEl>
                                      </p:cBhvr>
                                    </p:animEffect>
                                    <p:anim calcmode="lin" valueType="num">
                                      <p:cBhvr>
                                        <p:cTn id="67"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68"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69"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0"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1"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30" presetClass="entr" presetSubtype="0" fill="hold" nodeType="clickEffect">
                                  <p:stCondLst>
                                    <p:cond delay="0"/>
                                  </p:stCondLst>
                                  <p:childTnLst>
                                    <p:set>
                                      <p:cBhvr>
                                        <p:cTn id="75" dur="1" fill="hold">
                                          <p:stCondLst>
                                            <p:cond delay="0"/>
                                          </p:stCondLst>
                                        </p:cTn>
                                        <p:tgtEl>
                                          <p:spTgt spid="6147">
                                            <p:txEl>
                                              <p:pRg st="6" end="6"/>
                                            </p:txEl>
                                          </p:spTgt>
                                        </p:tgtEl>
                                        <p:attrNameLst>
                                          <p:attrName>style.visibility</p:attrName>
                                        </p:attrNameLst>
                                      </p:cBhvr>
                                      <p:to>
                                        <p:strVal val="visible"/>
                                      </p:to>
                                    </p:set>
                                    <p:animEffect transition="in" filter="fade">
                                      <p:cBhvr>
                                        <p:cTn id="76" dur="800" decel="100000"/>
                                        <p:tgtEl>
                                          <p:spTgt spid="6147">
                                            <p:txEl>
                                              <p:pRg st="6" end="6"/>
                                            </p:txEl>
                                          </p:spTgt>
                                        </p:tgtEl>
                                      </p:cBhvr>
                                    </p:animEffect>
                                    <p:anim calcmode="lin" valueType="num">
                                      <p:cBhvr>
                                        <p:cTn id="77" dur="800" decel="100000" fill="hold"/>
                                        <p:tgtEl>
                                          <p:spTgt spid="6147">
                                            <p:txEl>
                                              <p:pRg st="6" end="6"/>
                                            </p:txEl>
                                          </p:spTgt>
                                        </p:tgtEl>
                                        <p:attrNameLst>
                                          <p:attrName>style.rotation</p:attrName>
                                        </p:attrNameLst>
                                      </p:cBhvr>
                                      <p:tavLst>
                                        <p:tav tm="0">
                                          <p:val>
                                            <p:fltVal val="-90"/>
                                          </p:val>
                                        </p:tav>
                                        <p:tav tm="100000">
                                          <p:val>
                                            <p:fltVal val="0"/>
                                          </p:val>
                                        </p:tav>
                                      </p:tavLst>
                                    </p:anim>
                                    <p:anim calcmode="lin" valueType="num">
                                      <p:cBhvr>
                                        <p:cTn id="78" dur="800" decel="100000" fill="hold"/>
                                        <p:tgtEl>
                                          <p:spTgt spid="6147">
                                            <p:txEl>
                                              <p:pRg st="6" end="6"/>
                                            </p:txEl>
                                          </p:spTgt>
                                        </p:tgtEl>
                                        <p:attrNameLst>
                                          <p:attrName>ppt_x</p:attrName>
                                        </p:attrNameLst>
                                      </p:cBhvr>
                                      <p:tavLst>
                                        <p:tav tm="0">
                                          <p:val>
                                            <p:strVal val="#ppt_x+0.4"/>
                                          </p:val>
                                        </p:tav>
                                        <p:tav tm="100000">
                                          <p:val>
                                            <p:strVal val="#ppt_x-0.05"/>
                                          </p:val>
                                        </p:tav>
                                      </p:tavLst>
                                    </p:anim>
                                    <p:anim calcmode="lin" valueType="num">
                                      <p:cBhvr>
                                        <p:cTn id="79" dur="800" decel="100000" fill="hold"/>
                                        <p:tgtEl>
                                          <p:spTgt spid="6147">
                                            <p:txEl>
                                              <p:pRg st="6" end="6"/>
                                            </p:txEl>
                                          </p:spTgt>
                                        </p:tgtEl>
                                        <p:attrNameLst>
                                          <p:attrName>ppt_y</p:attrName>
                                        </p:attrNameLst>
                                      </p:cBhvr>
                                      <p:tavLst>
                                        <p:tav tm="0">
                                          <p:val>
                                            <p:strVal val="#ppt_y-0.4"/>
                                          </p:val>
                                        </p:tav>
                                        <p:tav tm="100000">
                                          <p:val>
                                            <p:strVal val="#ppt_y+0.1"/>
                                          </p:val>
                                        </p:tav>
                                      </p:tavLst>
                                    </p:anim>
                                    <p:anim calcmode="lin" valueType="num">
                                      <p:cBhvr>
                                        <p:cTn id="80" dur="200" accel="100000" fill="hold">
                                          <p:stCondLst>
                                            <p:cond delay="800"/>
                                          </p:stCondLst>
                                        </p:cTn>
                                        <p:tgtEl>
                                          <p:spTgt spid="6147">
                                            <p:txEl>
                                              <p:pRg st="6" end="6"/>
                                            </p:txEl>
                                          </p:spTgt>
                                        </p:tgtEl>
                                        <p:attrNameLst>
                                          <p:attrName>ppt_x</p:attrName>
                                        </p:attrNameLst>
                                      </p:cBhvr>
                                      <p:tavLst>
                                        <p:tav tm="0">
                                          <p:val>
                                            <p:strVal val="#ppt_x-0.05"/>
                                          </p:val>
                                        </p:tav>
                                        <p:tav tm="100000">
                                          <p:val>
                                            <p:strVal val="#ppt_x"/>
                                          </p:val>
                                        </p:tav>
                                      </p:tavLst>
                                    </p:anim>
                                    <p:anim calcmode="lin" valueType="num">
                                      <p:cBhvr>
                                        <p:cTn id="81" dur="200" accel="100000" fill="hold">
                                          <p:stCondLst>
                                            <p:cond delay="800"/>
                                          </p:stCondLst>
                                        </p:cTn>
                                        <p:tgtEl>
                                          <p:spTgt spid="6147">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30" presetClass="entr" presetSubtype="0" fill="hold" nodeType="clickEffect">
                                  <p:stCondLst>
                                    <p:cond delay="0"/>
                                  </p:stCondLst>
                                  <p:childTnLst>
                                    <p:set>
                                      <p:cBhvr>
                                        <p:cTn id="85" dur="1" fill="hold">
                                          <p:stCondLst>
                                            <p:cond delay="0"/>
                                          </p:stCondLst>
                                        </p:cTn>
                                        <p:tgtEl>
                                          <p:spTgt spid="6147">
                                            <p:txEl>
                                              <p:pRg st="7" end="7"/>
                                            </p:txEl>
                                          </p:spTgt>
                                        </p:tgtEl>
                                        <p:attrNameLst>
                                          <p:attrName>style.visibility</p:attrName>
                                        </p:attrNameLst>
                                      </p:cBhvr>
                                      <p:to>
                                        <p:strVal val="visible"/>
                                      </p:to>
                                    </p:set>
                                    <p:animEffect transition="in" filter="fade">
                                      <p:cBhvr>
                                        <p:cTn id="86" dur="800" decel="100000"/>
                                        <p:tgtEl>
                                          <p:spTgt spid="6147">
                                            <p:txEl>
                                              <p:pRg st="7" end="7"/>
                                            </p:txEl>
                                          </p:spTgt>
                                        </p:tgtEl>
                                      </p:cBhvr>
                                    </p:animEffect>
                                    <p:anim calcmode="lin" valueType="num">
                                      <p:cBhvr>
                                        <p:cTn id="87" dur="800" decel="100000" fill="hold"/>
                                        <p:tgtEl>
                                          <p:spTgt spid="6147">
                                            <p:txEl>
                                              <p:pRg st="7" end="7"/>
                                            </p:txEl>
                                          </p:spTgt>
                                        </p:tgtEl>
                                        <p:attrNameLst>
                                          <p:attrName>style.rotation</p:attrName>
                                        </p:attrNameLst>
                                      </p:cBhvr>
                                      <p:tavLst>
                                        <p:tav tm="0">
                                          <p:val>
                                            <p:fltVal val="-90"/>
                                          </p:val>
                                        </p:tav>
                                        <p:tav tm="100000">
                                          <p:val>
                                            <p:fltVal val="0"/>
                                          </p:val>
                                        </p:tav>
                                      </p:tavLst>
                                    </p:anim>
                                    <p:anim calcmode="lin" valueType="num">
                                      <p:cBhvr>
                                        <p:cTn id="88" dur="800" decel="100000" fill="hold"/>
                                        <p:tgtEl>
                                          <p:spTgt spid="6147">
                                            <p:txEl>
                                              <p:pRg st="7" end="7"/>
                                            </p:txEl>
                                          </p:spTgt>
                                        </p:tgtEl>
                                        <p:attrNameLst>
                                          <p:attrName>ppt_x</p:attrName>
                                        </p:attrNameLst>
                                      </p:cBhvr>
                                      <p:tavLst>
                                        <p:tav tm="0">
                                          <p:val>
                                            <p:strVal val="#ppt_x+0.4"/>
                                          </p:val>
                                        </p:tav>
                                        <p:tav tm="100000">
                                          <p:val>
                                            <p:strVal val="#ppt_x-0.05"/>
                                          </p:val>
                                        </p:tav>
                                      </p:tavLst>
                                    </p:anim>
                                    <p:anim calcmode="lin" valueType="num">
                                      <p:cBhvr>
                                        <p:cTn id="89" dur="800" decel="100000" fill="hold"/>
                                        <p:tgtEl>
                                          <p:spTgt spid="6147">
                                            <p:txEl>
                                              <p:pRg st="7" end="7"/>
                                            </p:txEl>
                                          </p:spTgt>
                                        </p:tgtEl>
                                        <p:attrNameLst>
                                          <p:attrName>ppt_y</p:attrName>
                                        </p:attrNameLst>
                                      </p:cBhvr>
                                      <p:tavLst>
                                        <p:tav tm="0">
                                          <p:val>
                                            <p:strVal val="#ppt_y-0.4"/>
                                          </p:val>
                                        </p:tav>
                                        <p:tav tm="100000">
                                          <p:val>
                                            <p:strVal val="#ppt_y+0.1"/>
                                          </p:val>
                                        </p:tav>
                                      </p:tavLst>
                                    </p:anim>
                                    <p:anim calcmode="lin" valueType="num">
                                      <p:cBhvr>
                                        <p:cTn id="90" dur="200" accel="100000" fill="hold">
                                          <p:stCondLst>
                                            <p:cond delay="800"/>
                                          </p:stCondLst>
                                        </p:cTn>
                                        <p:tgtEl>
                                          <p:spTgt spid="6147">
                                            <p:txEl>
                                              <p:pRg st="7" end="7"/>
                                            </p:txEl>
                                          </p:spTgt>
                                        </p:tgtEl>
                                        <p:attrNameLst>
                                          <p:attrName>ppt_x</p:attrName>
                                        </p:attrNameLst>
                                      </p:cBhvr>
                                      <p:tavLst>
                                        <p:tav tm="0">
                                          <p:val>
                                            <p:strVal val="#ppt_x-0.05"/>
                                          </p:val>
                                        </p:tav>
                                        <p:tav tm="100000">
                                          <p:val>
                                            <p:strVal val="#ppt_x"/>
                                          </p:val>
                                        </p:tav>
                                      </p:tavLst>
                                    </p:anim>
                                    <p:anim calcmode="lin" valueType="num">
                                      <p:cBhvr>
                                        <p:cTn id="91" dur="200" accel="100000" fill="hold">
                                          <p:stCondLst>
                                            <p:cond delay="800"/>
                                          </p:stCondLst>
                                        </p:cTn>
                                        <p:tgtEl>
                                          <p:spTgt spid="6147">
                                            <p:txEl>
                                              <p:pRg st="7" end="7"/>
                                            </p:txEl>
                                          </p:spTgt>
                                        </p:tgtEl>
                                        <p:attrNameLst>
                                          <p:attrName>ppt_y</p:attrName>
                                        </p:attrNameLst>
                                      </p:cBhvr>
                                      <p:tavLst>
                                        <p:tav tm="0">
                                          <p:val>
                                            <p:strVal val="#ppt_y+0.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0" presetClass="entr" presetSubtype="0" fill="hold" nodeType="clickEffect">
                                  <p:stCondLst>
                                    <p:cond delay="0"/>
                                  </p:stCondLst>
                                  <p:childTnLst>
                                    <p:set>
                                      <p:cBhvr>
                                        <p:cTn id="95" dur="1" fill="hold">
                                          <p:stCondLst>
                                            <p:cond delay="0"/>
                                          </p:stCondLst>
                                        </p:cTn>
                                        <p:tgtEl>
                                          <p:spTgt spid="6147">
                                            <p:txEl>
                                              <p:pRg st="8" end="8"/>
                                            </p:txEl>
                                          </p:spTgt>
                                        </p:tgtEl>
                                        <p:attrNameLst>
                                          <p:attrName>style.visibility</p:attrName>
                                        </p:attrNameLst>
                                      </p:cBhvr>
                                      <p:to>
                                        <p:strVal val="visible"/>
                                      </p:to>
                                    </p:set>
                                    <p:animEffect transition="in" filter="fade">
                                      <p:cBhvr>
                                        <p:cTn id="96" dur="800" decel="100000"/>
                                        <p:tgtEl>
                                          <p:spTgt spid="6147">
                                            <p:txEl>
                                              <p:pRg st="8" end="8"/>
                                            </p:txEl>
                                          </p:spTgt>
                                        </p:tgtEl>
                                      </p:cBhvr>
                                    </p:animEffect>
                                    <p:anim calcmode="lin" valueType="num">
                                      <p:cBhvr>
                                        <p:cTn id="97" dur="800" decel="100000" fill="hold"/>
                                        <p:tgtEl>
                                          <p:spTgt spid="6147">
                                            <p:txEl>
                                              <p:pRg st="8" end="8"/>
                                            </p:txEl>
                                          </p:spTgt>
                                        </p:tgtEl>
                                        <p:attrNameLst>
                                          <p:attrName>style.rotation</p:attrName>
                                        </p:attrNameLst>
                                      </p:cBhvr>
                                      <p:tavLst>
                                        <p:tav tm="0">
                                          <p:val>
                                            <p:fltVal val="-90"/>
                                          </p:val>
                                        </p:tav>
                                        <p:tav tm="100000">
                                          <p:val>
                                            <p:fltVal val="0"/>
                                          </p:val>
                                        </p:tav>
                                      </p:tavLst>
                                    </p:anim>
                                    <p:anim calcmode="lin" valueType="num">
                                      <p:cBhvr>
                                        <p:cTn id="98" dur="800" decel="100000" fill="hold"/>
                                        <p:tgtEl>
                                          <p:spTgt spid="6147">
                                            <p:txEl>
                                              <p:pRg st="8" end="8"/>
                                            </p:txEl>
                                          </p:spTgt>
                                        </p:tgtEl>
                                        <p:attrNameLst>
                                          <p:attrName>ppt_x</p:attrName>
                                        </p:attrNameLst>
                                      </p:cBhvr>
                                      <p:tavLst>
                                        <p:tav tm="0">
                                          <p:val>
                                            <p:strVal val="#ppt_x+0.4"/>
                                          </p:val>
                                        </p:tav>
                                        <p:tav tm="100000">
                                          <p:val>
                                            <p:strVal val="#ppt_x-0.05"/>
                                          </p:val>
                                        </p:tav>
                                      </p:tavLst>
                                    </p:anim>
                                    <p:anim calcmode="lin" valueType="num">
                                      <p:cBhvr>
                                        <p:cTn id="99" dur="800" decel="100000" fill="hold"/>
                                        <p:tgtEl>
                                          <p:spTgt spid="6147">
                                            <p:txEl>
                                              <p:pRg st="8" end="8"/>
                                            </p:txEl>
                                          </p:spTgt>
                                        </p:tgtEl>
                                        <p:attrNameLst>
                                          <p:attrName>ppt_y</p:attrName>
                                        </p:attrNameLst>
                                      </p:cBhvr>
                                      <p:tavLst>
                                        <p:tav tm="0">
                                          <p:val>
                                            <p:strVal val="#ppt_y-0.4"/>
                                          </p:val>
                                        </p:tav>
                                        <p:tav tm="100000">
                                          <p:val>
                                            <p:strVal val="#ppt_y+0.1"/>
                                          </p:val>
                                        </p:tav>
                                      </p:tavLst>
                                    </p:anim>
                                    <p:anim calcmode="lin" valueType="num">
                                      <p:cBhvr>
                                        <p:cTn id="100" dur="200" accel="100000" fill="hold">
                                          <p:stCondLst>
                                            <p:cond delay="800"/>
                                          </p:stCondLst>
                                        </p:cTn>
                                        <p:tgtEl>
                                          <p:spTgt spid="6147">
                                            <p:txEl>
                                              <p:pRg st="8" end="8"/>
                                            </p:txEl>
                                          </p:spTgt>
                                        </p:tgtEl>
                                        <p:attrNameLst>
                                          <p:attrName>ppt_x</p:attrName>
                                        </p:attrNameLst>
                                      </p:cBhvr>
                                      <p:tavLst>
                                        <p:tav tm="0">
                                          <p:val>
                                            <p:strVal val="#ppt_x-0.05"/>
                                          </p:val>
                                        </p:tav>
                                        <p:tav tm="100000">
                                          <p:val>
                                            <p:strVal val="#ppt_x"/>
                                          </p:val>
                                        </p:tav>
                                      </p:tavLst>
                                    </p:anim>
                                    <p:anim calcmode="lin" valueType="num">
                                      <p:cBhvr>
                                        <p:cTn id="101" dur="200" accel="100000" fill="hold">
                                          <p:stCondLst>
                                            <p:cond delay="800"/>
                                          </p:stCondLst>
                                        </p:cTn>
                                        <p:tgtEl>
                                          <p:spTgt spid="6147">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30" presetClass="entr" presetSubtype="0" fill="hold" nodeType="clickEffect">
                                  <p:stCondLst>
                                    <p:cond delay="0"/>
                                  </p:stCondLst>
                                  <p:childTnLst>
                                    <p:set>
                                      <p:cBhvr>
                                        <p:cTn id="105" dur="1" fill="hold">
                                          <p:stCondLst>
                                            <p:cond delay="0"/>
                                          </p:stCondLst>
                                        </p:cTn>
                                        <p:tgtEl>
                                          <p:spTgt spid="6147">
                                            <p:txEl>
                                              <p:pRg st="9" end="9"/>
                                            </p:txEl>
                                          </p:spTgt>
                                        </p:tgtEl>
                                        <p:attrNameLst>
                                          <p:attrName>style.visibility</p:attrName>
                                        </p:attrNameLst>
                                      </p:cBhvr>
                                      <p:to>
                                        <p:strVal val="visible"/>
                                      </p:to>
                                    </p:set>
                                    <p:animEffect transition="in" filter="fade">
                                      <p:cBhvr>
                                        <p:cTn id="106" dur="800" decel="100000"/>
                                        <p:tgtEl>
                                          <p:spTgt spid="6147">
                                            <p:txEl>
                                              <p:pRg st="9" end="9"/>
                                            </p:txEl>
                                          </p:spTgt>
                                        </p:tgtEl>
                                      </p:cBhvr>
                                    </p:animEffect>
                                    <p:anim calcmode="lin" valueType="num">
                                      <p:cBhvr>
                                        <p:cTn id="107" dur="800" decel="100000" fill="hold"/>
                                        <p:tgtEl>
                                          <p:spTgt spid="6147">
                                            <p:txEl>
                                              <p:pRg st="9" end="9"/>
                                            </p:txEl>
                                          </p:spTgt>
                                        </p:tgtEl>
                                        <p:attrNameLst>
                                          <p:attrName>style.rotation</p:attrName>
                                        </p:attrNameLst>
                                      </p:cBhvr>
                                      <p:tavLst>
                                        <p:tav tm="0">
                                          <p:val>
                                            <p:fltVal val="-90"/>
                                          </p:val>
                                        </p:tav>
                                        <p:tav tm="100000">
                                          <p:val>
                                            <p:fltVal val="0"/>
                                          </p:val>
                                        </p:tav>
                                      </p:tavLst>
                                    </p:anim>
                                    <p:anim calcmode="lin" valueType="num">
                                      <p:cBhvr>
                                        <p:cTn id="108" dur="800" decel="100000" fill="hold"/>
                                        <p:tgtEl>
                                          <p:spTgt spid="6147">
                                            <p:txEl>
                                              <p:pRg st="9" end="9"/>
                                            </p:txEl>
                                          </p:spTgt>
                                        </p:tgtEl>
                                        <p:attrNameLst>
                                          <p:attrName>ppt_x</p:attrName>
                                        </p:attrNameLst>
                                      </p:cBhvr>
                                      <p:tavLst>
                                        <p:tav tm="0">
                                          <p:val>
                                            <p:strVal val="#ppt_x+0.4"/>
                                          </p:val>
                                        </p:tav>
                                        <p:tav tm="100000">
                                          <p:val>
                                            <p:strVal val="#ppt_x-0.05"/>
                                          </p:val>
                                        </p:tav>
                                      </p:tavLst>
                                    </p:anim>
                                    <p:anim calcmode="lin" valueType="num">
                                      <p:cBhvr>
                                        <p:cTn id="109" dur="800" decel="100000" fill="hold"/>
                                        <p:tgtEl>
                                          <p:spTgt spid="6147">
                                            <p:txEl>
                                              <p:pRg st="9" end="9"/>
                                            </p:txEl>
                                          </p:spTgt>
                                        </p:tgtEl>
                                        <p:attrNameLst>
                                          <p:attrName>ppt_y</p:attrName>
                                        </p:attrNameLst>
                                      </p:cBhvr>
                                      <p:tavLst>
                                        <p:tav tm="0">
                                          <p:val>
                                            <p:strVal val="#ppt_y-0.4"/>
                                          </p:val>
                                        </p:tav>
                                        <p:tav tm="100000">
                                          <p:val>
                                            <p:strVal val="#ppt_y+0.1"/>
                                          </p:val>
                                        </p:tav>
                                      </p:tavLst>
                                    </p:anim>
                                    <p:anim calcmode="lin" valueType="num">
                                      <p:cBhvr>
                                        <p:cTn id="110" dur="200" accel="100000" fill="hold">
                                          <p:stCondLst>
                                            <p:cond delay="800"/>
                                          </p:stCondLst>
                                        </p:cTn>
                                        <p:tgtEl>
                                          <p:spTgt spid="6147">
                                            <p:txEl>
                                              <p:pRg st="9" end="9"/>
                                            </p:txEl>
                                          </p:spTgt>
                                        </p:tgtEl>
                                        <p:attrNameLst>
                                          <p:attrName>ppt_x</p:attrName>
                                        </p:attrNameLst>
                                      </p:cBhvr>
                                      <p:tavLst>
                                        <p:tav tm="0">
                                          <p:val>
                                            <p:strVal val="#ppt_x-0.05"/>
                                          </p:val>
                                        </p:tav>
                                        <p:tav tm="100000">
                                          <p:val>
                                            <p:strVal val="#ppt_x"/>
                                          </p:val>
                                        </p:tav>
                                      </p:tavLst>
                                    </p:anim>
                                    <p:anim calcmode="lin" valueType="num">
                                      <p:cBhvr>
                                        <p:cTn id="111" dur="200" accel="100000" fill="hold">
                                          <p:stCondLst>
                                            <p:cond delay="800"/>
                                          </p:stCondLst>
                                        </p:cTn>
                                        <p:tgtEl>
                                          <p:spTgt spid="6147">
                                            <p:txEl>
                                              <p:pRg st="9" end="9"/>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4.jpeg"/></Relationships>
</file>

<file path=ppt/theme/_rels/theme2.xml.rels><?xml version="1.0" encoding="UTF-8" standalone="yes"?>
<Relationships xmlns="http://schemas.openxmlformats.org/package/2006/relationships"><Relationship Id="rId1" Type="http://schemas.openxmlformats.org/officeDocument/2006/relationships/image" Target="../media/image9.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3.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4.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0</TotalTime>
  <Words>6505</Words>
  <Application>WPS Presentation</Application>
  <PresentationFormat>On-screen Show (4:3)</PresentationFormat>
  <Paragraphs>294</Paragraphs>
  <Slides>23</Slides>
  <Notes>0</Notes>
  <HiddenSlides>0</HiddenSlides>
  <MMClips>0</MMClips>
  <ScaleCrop>false</ScaleCrop>
  <HeadingPairs>
    <vt:vector size="6" baseType="variant">
      <vt:variant>
        <vt:lpstr>已用的字体</vt:lpstr>
      </vt:variant>
      <vt:variant>
        <vt:i4>27</vt:i4>
      </vt:variant>
      <vt:variant>
        <vt:lpstr>主题</vt:lpstr>
      </vt:variant>
      <vt:variant>
        <vt:i4>3</vt:i4>
      </vt:variant>
      <vt:variant>
        <vt:lpstr>幻灯片标题</vt:lpstr>
      </vt:variant>
      <vt:variant>
        <vt:i4>23</vt:i4>
      </vt:variant>
    </vt:vector>
  </HeadingPairs>
  <TitlesOfParts>
    <vt:vector size="53" baseType="lpstr">
      <vt:lpstr>Arial</vt:lpstr>
      <vt:lpstr>SimSun</vt:lpstr>
      <vt:lpstr>Wingdings</vt:lpstr>
      <vt:lpstr>Tahoma</vt:lpstr>
      <vt:lpstr>Calibri</vt:lpstr>
      <vt:lpstr>Wingdings 2</vt:lpstr>
      <vt:lpstr>Wingdings</vt:lpstr>
      <vt:lpstr>Wingdings 2</vt:lpstr>
      <vt:lpstr>Trebuchet MS</vt:lpstr>
      <vt:lpstr>Roboto</vt:lpstr>
      <vt:lpstr>Times New Roman</vt:lpstr>
      <vt:lpstr>Calisto MT</vt:lpstr>
      <vt:lpstr>Ezra SIL</vt:lpstr>
      <vt:lpstr>Microsoft YaHei</vt:lpstr>
      <vt:lpstr>Arial Unicode MS</vt:lpstr>
      <vt:lpstr>Aptos</vt:lpstr>
      <vt:lpstr>Arial Rounded MT Bold</vt:lpstr>
      <vt:lpstr>Helvetica Neue</vt:lpstr>
      <vt:lpstr>Segoe Script</vt:lpstr>
      <vt:lpstr>Sylfaen</vt:lpstr>
      <vt:lpstr>Aharoni</vt:lpstr>
      <vt:lpstr>Arial Unicode MS</vt:lpstr>
      <vt:lpstr>Courier New</vt:lpstr>
      <vt:lpstr>Rockwell Extra Bold</vt:lpstr>
      <vt:lpstr>Constantia</vt:lpstr>
      <vt:lpstr>Yu Gothic UI Semibold</vt:lpstr>
      <vt:lpstr>Segoe Print</vt:lpstr>
      <vt:lpstr>Flow</vt:lpstr>
      <vt:lpstr>Slate</vt:lpstr>
      <vt:lpstr>1_Flow</vt:lpstr>
      <vt:lpstr>PowerPoint 演示文稿</vt:lpstr>
      <vt:lpstr> Occupy Til I Come</vt:lpstr>
      <vt:lpstr>Recognize the Battle  </vt:lpstr>
      <vt:lpstr>PowerPoint 演示文稿</vt:lpstr>
      <vt:lpstr>Last Supper</vt:lpstr>
      <vt:lpstr>Last Supper</vt:lpstr>
      <vt:lpstr>Door #1- Fear </vt:lpstr>
      <vt:lpstr>PowerPoint 演示文稿</vt:lpstr>
      <vt:lpstr>Four Key Questions</vt:lpstr>
      <vt:lpstr>PowerPoint 演示文稿</vt:lpstr>
      <vt:lpstr>Door #3- Unforgiveness</vt:lpstr>
      <vt:lpstr>Why Forgive?</vt:lpstr>
      <vt:lpstr>What Forgiveness is Not</vt:lpstr>
      <vt:lpstr>What Forgiveness Is </vt:lpstr>
      <vt:lpstr>Forgiveness  vs Reconciliation </vt:lpstr>
      <vt:lpstr>SetBacks to Forgiveness</vt:lpstr>
      <vt:lpstr>Unforgiveness</vt:lpstr>
      <vt:lpstr>Unforgiveness</vt:lpstr>
      <vt:lpstr>PowerPoint 演示文稿</vt:lpstr>
      <vt:lpstr>Forgiveness</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Christian Church</dc:title>
  <dc:creator>David Linton</dc:creator>
  <cp:lastModifiedBy>Edward Edwards</cp:lastModifiedBy>
  <cp:revision>1013</cp:revision>
  <cp:lastPrinted>2024-06-02T02:28:00Z</cp:lastPrinted>
  <dcterms:created xsi:type="dcterms:W3CDTF">2004-09-11T23:35:00Z</dcterms:created>
  <dcterms:modified xsi:type="dcterms:W3CDTF">2024-07-07T21:14:00Z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7C583B239CD04F90BCD457AF8A6A38DF_12</vt:lpwstr>
  </property>
  <property fmtid="{D5CDD505-2E9C-101B-9397-08002B2CF9AE}" pid="3" name="KSOProductBuildVer">
    <vt:lpwstr>1033-12.2.0.17119</vt:lpwstr>
  </property>
</Properties>
</file>