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3" r:id="rId3"/>
    <p:sldId id="858" r:id="rId4"/>
    <p:sldId id="859" r:id="rId5"/>
    <p:sldId id="860" r:id="rId6"/>
    <p:sldId id="77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8" autoAdjust="0"/>
    <p:restoredTop sz="99497" autoAdjust="0"/>
  </p:normalViewPr>
  <p:slideViewPr>
    <p:cSldViewPr showGuides="1">
      <p:cViewPr varScale="1">
        <p:scale>
          <a:sx n="59" d="100"/>
          <a:sy n="59" d="100"/>
        </p:scale>
        <p:origin x="68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AC87C31-987F-498E-AEBD-B63C4413E1FD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31A2B-6294-4705-A3E3-77256F93FC7D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A190-3DA2-4D51-97B4-11B55747972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4138A34-A332-462E-98CE-BE4AFFF8C460}" type="slidenum">
              <a:rPr lang="en-US" altLang="en-US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1CE0-DC16-44BD-9628-8711B82F4D3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1748-8940-4050-8F27-3B097BF2106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8B94-1ACB-4E15-8FD8-A7092DF073E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39E6-EC7C-4C44-8223-BAB3776C9A6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2B53-8812-4EB4-A7FE-951B0E6D3E15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D6F-2A8C-4060-8FB2-66293BA4192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468-E43A-4188-A88F-433D6CF9545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2B41E29-4803-4F03-A989-E33EDCAAC645}" type="slidenum">
              <a:rPr lang="en-US" altLang="en-US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D90-B170-4570-AB41-C0EDFE7B5B18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2A1B-0409-452A-9E4A-BA7FEC76044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D31F-B0FC-4680-AC95-54759F05E44F}" type="datetimeFigureOut">
              <a:rPr lang="en-US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9644-3EFA-4F54-87C6-150DF89DC08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B81E-2741-4317-B024-2706B13729C8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7FAE-F7D8-4C69-A741-07445255A5C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BCB7-6F2D-4005-B6F4-07E69E26844F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9D9-47FF-4F32-87CB-9F0D12450AA8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BC2-3713-42B3-9DE6-C55ABC9105E1}" type="datetimeFigureOut">
              <a:rPr lang="en-US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95D08-9DAD-4F2D-9206-6DD8D965E1B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BAA5-74F2-4F13-BB8C-D5E92A0CC11C}" type="datetimeFigureOut">
              <a:rPr lang="en-US"/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6FA9F10-C9F9-4001-A50F-B3830494CEE7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D92431-7A1F-48D0-A9D6-6F47A3B965AD}" type="datetimeFigureOut">
              <a:rPr lang="en-US"/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8838279-4F48-4705-B1BA-CA993921B5F0}" type="slidenum">
              <a:rPr lang="en-US" altLang="en-US"/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34" name="Picture 20" descr="David-lion2"/>
          <p:cNvPicPr>
            <a:picLocks noChangeAspect="1" noChangeArrowheads="1"/>
          </p:cNvPicPr>
          <p:nvPr userDrawn="1"/>
        </p:nvPicPr>
        <p:blipFill>
          <a:blip r:embed="rId13">
            <a:grayscl/>
            <a:lum bright="4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9014" y="5486400"/>
            <a:ext cx="2334986" cy="889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95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2024</a:t>
            </a:r>
            <a:endParaRPr lang="en-US" sz="495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581627"/>
            <a:ext cx="6553200" cy="31702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Much Bigger Than Politics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In Crisis as a Nation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Need God to Intervene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No Matter Our Political Viewpoint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Us Join Together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Seek God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/>
      </p:transition>
    </mc:Choice>
    <mc:Fallback>
      <p:transition spd="slow">
        <p:randomBa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57200"/>
            <a:ext cx="6248400" cy="62484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My People –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Are Called By My Name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Shall Humble Themselves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Turn from Wicked Ways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Will…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Forgive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273</Words>
  <Application>WPS Presentation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SimSun</vt:lpstr>
      <vt:lpstr>Wingdings</vt:lpstr>
      <vt:lpstr>Tahoma</vt:lpstr>
      <vt:lpstr>Calibri</vt:lpstr>
      <vt:lpstr>Wingdings 2</vt:lpstr>
      <vt:lpstr>Wingdings</vt:lpstr>
      <vt:lpstr>Wingdings 2</vt:lpstr>
      <vt:lpstr>ADLaM Display</vt:lpstr>
      <vt:lpstr>Verdana</vt:lpstr>
      <vt:lpstr>Arial Rounded MT Bold</vt:lpstr>
      <vt:lpstr>Constantia</vt:lpstr>
      <vt:lpstr>Microsoft YaHei</vt:lpstr>
      <vt:lpstr>Arial Unicode MS</vt:lpstr>
      <vt:lpstr>Aptos</vt:lpstr>
      <vt:lpstr>Ezra SIL</vt:lpstr>
      <vt:lpstr>Flow</vt:lpstr>
      <vt:lpstr>2024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Christian Church</dc:title>
  <dc:creator>David Linton</dc:creator>
  <cp:lastModifiedBy>Edward Edwards</cp:lastModifiedBy>
  <cp:revision>1109</cp:revision>
  <cp:lastPrinted>2024-06-02T02:28:00Z</cp:lastPrinted>
  <dcterms:created xsi:type="dcterms:W3CDTF">2004-09-11T23:35:00Z</dcterms:created>
  <dcterms:modified xsi:type="dcterms:W3CDTF">2024-07-14T19:10:21Z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11295512B0BE4AF5B28AA91DE2792D73_12</vt:lpwstr>
  </property>
  <property fmtid="{D5CDD505-2E9C-101B-9397-08002B2CF9AE}" pid="3" name="KSOProductBuildVer">
    <vt:lpwstr>1033-12.2.0.17119</vt:lpwstr>
  </property>
</Properties>
</file>