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39"/>
  </p:handoutMasterIdLst>
  <p:sldIdLst>
    <p:sldId id="859" r:id="rId3"/>
    <p:sldId id="858" r:id="rId4"/>
    <p:sldId id="666" r:id="rId5"/>
    <p:sldId id="709" r:id="rId6"/>
    <p:sldId id="724" r:id="rId7"/>
    <p:sldId id="770" r:id="rId8"/>
    <p:sldId id="256" r:id="rId9"/>
    <p:sldId id="348" r:id="rId11"/>
    <p:sldId id="771" r:id="rId12"/>
    <p:sldId id="776" r:id="rId13"/>
    <p:sldId id="270" r:id="rId14"/>
    <p:sldId id="257" r:id="rId15"/>
    <p:sldId id="295" r:id="rId16"/>
    <p:sldId id="790" r:id="rId17"/>
    <p:sldId id="306" r:id="rId18"/>
    <p:sldId id="341" r:id="rId19"/>
    <p:sldId id="787" r:id="rId20"/>
    <p:sldId id="334" r:id="rId21"/>
    <p:sldId id="803" r:id="rId22"/>
    <p:sldId id="359" r:id="rId23"/>
    <p:sldId id="816" r:id="rId24"/>
    <p:sldId id="382" r:id="rId25"/>
    <p:sldId id="834" r:id="rId26"/>
    <p:sldId id="856" r:id="rId27"/>
    <p:sldId id="823" r:id="rId28"/>
    <p:sldId id="873" r:id="rId29"/>
    <p:sldId id="829" r:id="rId30"/>
    <p:sldId id="855" r:id="rId31"/>
    <p:sldId id="849" r:id="rId32"/>
    <p:sldId id="854" r:id="rId33"/>
    <p:sldId id="874" r:id="rId34"/>
    <p:sldId id="875" r:id="rId35"/>
    <p:sldId id="876" r:id="rId36"/>
    <p:sldId id="877" r:id="rId37"/>
    <p:sldId id="802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8" autoAdjust="0"/>
    <p:restoredTop sz="99497" autoAdjust="0"/>
  </p:normalViewPr>
  <p:slideViewPr>
    <p:cSldViewPr showGuides="1">
      <p:cViewPr varScale="1">
        <p:scale>
          <a:sx n="59" d="100"/>
          <a:sy n="59" d="100"/>
        </p:scale>
        <p:origin x="130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0" tIns="45715" rIns="91430" bIns="45715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7AC87C31-987F-498E-AEBD-B63C4413E1FD}" type="slidenum">
              <a:rPr lang="en-US" altLang="en-US"/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37B31A2B-6294-4705-A3E3-77256F93FC7D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9385A190-3DA2-4D51-97B4-11B55747972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BEBCD9D6-8DA1-4522-972B-93D9BA98A3BF}" type="slidenum">
              <a:rPr lang="en-US" altLang="en-US"/>
            </a:fld>
            <a:endParaRPr lang="en-US" altLang="en-US" dirty="0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7612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77876" y="4776789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2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4138A34-A332-462E-98CE-BE4AFFF8C460}" type="slidenum">
              <a:rPr lang="en-US" altLang="en-US"/>
            </a:fld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1CE0-DC16-44BD-9628-8711B82F4D3D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71748-8940-4050-8F27-3B097BF2106E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38B94-1ACB-4E15-8FD8-A7092DF073E9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339E6-EC7C-4C44-8223-BAB3776C9A6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72B53-8812-4EB4-A7FE-951B0E6D3E15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9D6F-2A8C-4060-8FB2-66293BA4192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1468-E43A-4188-A88F-433D6CF9545B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2B41E29-4803-4F03-A989-E33EDCAAC645}" type="slidenum">
              <a:rPr lang="en-US" altLang="en-US"/>
            </a:fld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73D90-B170-4570-AB41-C0EDFE7B5B18}" type="datetimeFigureOut">
              <a:rPr lang="en-US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D2A1B-0409-452A-9E4A-BA7FEC76044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ED31F-B0FC-4680-AC95-54759F05E44F}" type="datetimeFigureOut">
              <a:rPr lang="en-US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29644-3EFA-4F54-87C6-150DF89DC08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9B81E-2741-4317-B024-2706B13729C8}" type="datetimeFigureOut">
              <a:rPr lang="en-US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57FAE-F7D8-4C69-A741-07445255A5C6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9BCB7-6F2D-4005-B6F4-07E69E26844F}" type="datetimeFigureOut">
              <a:rPr lang="en-US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BA9D9-47FF-4F32-87CB-9F0D12450AA8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4BC2-3713-42B3-9DE6-C55ABC9105E1}" type="datetimeFigureOut">
              <a:rPr lang="en-US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95D08-9DAD-4F2D-9206-6DD8D965E1B1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Freeform 15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16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BAA5-74F2-4F13-BB8C-D5E92A0CC11C}" type="datetimeFigureOut">
              <a:rPr lang="en-US"/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A6FA9F10-C9F9-4001-A50F-B3830494CEE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2D92431-7A1F-48D0-A9D6-6F47A3B965AD}" type="datetimeFigureOut">
              <a:rPr lang="en-US"/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B8838279-4F48-4705-B1BA-CA993921B5F0}" type="slidenum">
              <a:rPr lang="en-US" altLang="en-US"/>
            </a:fld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1033" name="Group 1"/>
          <p:cNvGrpSpPr/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1034" name="Picture 20" descr="David-lion2"/>
          <p:cNvPicPr>
            <a:picLocks noChangeAspect="1" noChangeArrowheads="1"/>
          </p:cNvPicPr>
          <p:nvPr userDrawn="1"/>
        </p:nvPicPr>
        <p:blipFill>
          <a:blip r:embed="rId13">
            <a:grayscl/>
            <a:lum bright="48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257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randomBar/>
      </p:transition>
    </mc:Choice>
    <mc:Fallback>
      <p:transition spd="slow">
        <p:randomBa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43400" y="235744"/>
            <a:ext cx="4572000" cy="461963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Edward Christian Church 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5400" y="6182362"/>
            <a:ext cx="2819400" cy="461665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July 14, 2024 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4724400"/>
            <a:ext cx="4800600" cy="58420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Ephesians 6:10-12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1219200"/>
            <a:ext cx="4572000" cy="200025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Spiritual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Warfare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Pt </a:t>
            </a:r>
            <a:r>
              <a:rPr lang="en-US" alt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9a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43400" y="3743665"/>
            <a:ext cx="4572000" cy="769938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Aharoni" panose="02010803020104030203" pitchFamily="2" charset="-79"/>
              </a:rPr>
              <a:t>Our Adversary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943600" cy="762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Occupy Til I Come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4876800" cy="5257800"/>
          </a:xfr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Occupy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-Does Not Mean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Take Up Space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-It Does Mean –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99000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Take a Stance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99000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Be Productive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99000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Take Back Lost …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…Ground / Property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410200" cy="6858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Recognize the Battle 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590800"/>
            <a:ext cx="7543800" cy="38100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Warning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Be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now-constant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Strong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infused w- inner ability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In the Lord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found one place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Power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overwhelming – irresistible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Might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strong arm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75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1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22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22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6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6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600"/>
                            </p:stCondLst>
                            <p:childTnLst>
                              <p:par>
                                <p:cTn id="6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:dissolve/>
      </p:transition>
    </mc:Choice>
    <mc:Fallback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457200"/>
            <a:ext cx="3810000" cy="6858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Last Supper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14 Present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Jesus and His Disciples and…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                           ..Satan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He was Looking for a Way to Get to Jesus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A Doorway = an Entry Point in His Life…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…to Affect His Life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He Found None –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14:30 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Hereafter I will not talk much w- you: for the prince of this world cometh, and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hath nothing in me.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Every Door was Shut!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38100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Last Supper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76400"/>
            <a:ext cx="8001000" cy="48006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Jesus Lived a Life that Kept the Door Closed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 Satan looked for Someone Close…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…to Get to Him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8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“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Disciples”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There was a Dispute…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8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Among them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8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Within them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These Disputes…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…Produced Doors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…Entry Points for Satanic Activity</a:t>
            </a:r>
            <a:br>
              <a:rPr lang="en-US" sz="2800" dirty="0"/>
            </a:br>
            <a:endParaRPr lang="en-US" sz="28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Bar/>
      </p:transition>
    </mc:Choice>
    <mc:Fallback>
      <p:transition spd="slow">
        <p:randomBa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3581400" cy="6858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Door #1- Fear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7010400" cy="55626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How Do I Close the Door?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Realize…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Fear is From Satan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Fear is a Choice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I DO NOT have to Accept IT!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Choose…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Faith in God /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His Ability to Handle…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my Past, Present, Future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my Problems, my Giants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914400"/>
            <a:ext cx="8153400" cy="34290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Eph 4:27 –No Place for Devil (No Door)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Door = Opportunity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There are 5 Doors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#1- Fear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#2- Pride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“Inflated Self-Interest”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4" descr="Enchanted Door 1 (Fair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00400"/>
            <a:ext cx="1828800" cy="357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676877"/>
            <a:ext cx="6553200" cy="317023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Much Bigger Than Politics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In Crisis as a Nation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Need God to Intervene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No Matter Our Political Viewpoint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Us Join Together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Seek God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59436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Four Key Questions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990600"/>
            <a:ext cx="7315200" cy="57150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Am I in Competition w- Others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9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Can I listen to opinion of others 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9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Without attacking them?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9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Believing my opinion is the only one?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Do I Feel Self-Sufficient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Do I Struggle w- Self Image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Do I Choose Friends for..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Appearance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Position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Performance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Refer to Phil 2:5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800" decel="1000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8153400" cy="3884364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Eph 4:27 –no place for Devil (No Door)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Door = Opportunity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There are 5 Doors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#1- Fear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#2- Pride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#3- Forgiveness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“the Gift that Keeps on Giving”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1722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What Forgiveness Is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839200" cy="52578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marL="342900" indent="-342900" algn="ctr">
              <a:spcBef>
                <a:spcPts val="0"/>
              </a:spcBef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Closing the Door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0"/>
              </a:spcBef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To Forgive means to “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Release”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ctr">
              <a:spcBef>
                <a:spcPts val="0"/>
              </a:spcBef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"to forgive“ = "to let go" and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342900" indent="-342900" algn="ctr">
              <a:spcBef>
                <a:spcPts val="0"/>
              </a:spcBef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"to cancel a debt".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600"/>
              </a:spcBef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It is an Act of the Will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600"/>
              </a:spcBef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Forgiveness is a 2 Step Process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ctr">
              <a:spcBef>
                <a:spcPts val="0"/>
              </a:spcBef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a- Immediate -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decision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ctr">
              <a:spcBef>
                <a:spcPts val="0"/>
              </a:spcBef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b- On-Going -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process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600"/>
              </a:spcBef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It is Truly Modeling Christ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600"/>
              </a:spcBef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It Works Beyond Reconciliation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295401"/>
            <a:ext cx="6477000" cy="5029199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Eph 4:27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place for Devil (No Door)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Door = Opportunity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There are 5 Doors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#1- Fear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#2- Pride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#3- Forgiveness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#4- Word Deficit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“Willful Ignorance”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533401"/>
            <a:ext cx="7467600" cy="53340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Word of God is Our Greatest…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Wonder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Weapon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Wisdom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That’s Why Satan is Trying So Hard…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Prevent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Destroy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Twist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1"/>
            <a:ext cx="8610600" cy="3047999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Divine Origin of God's Word: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indent="0" algn="ctr"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"In the beginning was the Word,/ the Word was with God,/ the Word was God."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emphasizes the Eternal Nature of God's Word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its Intimate Connection to Very Being of God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752600"/>
            <a:ext cx="8610600" cy="3962399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Divine Origin of God's Word: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The Word is not merely a Collection of Teachings or Stories;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it is the Very Essence Of Who God Is.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As such, the Power of God's Word is Rooted in the Power of God Himself, which is Infinite, Eternal, and Unchanging.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54102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Famine in the Land –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Amos 8:11-12 NLT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b="1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11 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“The time is surely coming,” says the Sovereign </a:t>
            </a:r>
            <a:r>
              <a:rPr lang="en-US" b="0" i="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Lord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“when I will send a famine on the land—not a famine of bread or water but of hearing the words of the </a:t>
            </a:r>
            <a:r>
              <a:rPr lang="en-US" b="0" i="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Lord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 </a:t>
            </a:r>
            <a:r>
              <a:rPr lang="en-US" b="1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12 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People will stagger from sea to sea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/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wander fr. border to border searching for the word of the </a:t>
            </a:r>
            <a:r>
              <a:rPr lang="en-US" b="0" i="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Lord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but they will not find it.</a:t>
            </a:r>
            <a:endParaRPr lang="en-US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11 </a:t>
            </a:r>
            <a:r>
              <a:rPr lang="en-US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I, the </a:t>
            </a:r>
            <a:r>
              <a:rPr lang="en-US" i="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Lord</a:t>
            </a:r>
            <a:r>
              <a:rPr lang="en-US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also promise you a terrible shortage, but not of food and water. You will hunger and thirst to hear my message. </a:t>
            </a:r>
            <a:r>
              <a:rPr lang="en-US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12 </a:t>
            </a:r>
            <a:r>
              <a:rPr lang="en-US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search everywhere—from north to south, from east to west. You will go all over the earth, seeking a message from me, the </a:t>
            </a:r>
            <a:r>
              <a:rPr lang="en-US" i="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Lord</a:t>
            </a:r>
            <a:r>
              <a:rPr lang="en-US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 But you won't find one. </a:t>
            </a:r>
            <a:r>
              <a:rPr lang="en-US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Amos 8:11-12 </a:t>
            </a:r>
            <a:r>
              <a:rPr lang="en-US" b="1" i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CEV</a:t>
            </a:r>
            <a:endParaRPr lang="en-US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Rounded MT Bold" panose="020F0704030504030204" pitchFamily="34" charset="0"/>
              </a:rPr>
              <a:t>The Famine is Here!!!</a:t>
            </a:r>
            <a:endParaRPr lang="en-US" sz="4800" b="1" i="0" dirty="0">
              <a:solidFill>
                <a:srgbClr val="4444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FF"/>
              </a:highligh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omb dir="vert"/>
      </p:transition>
    </mc:Choice>
    <mc:Fallback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79119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push dir="u"/>
      </p:transition>
    </mc:Choice>
    <mc:Fallback>
      <p:transition spd="slow">
        <p:push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581400"/>
            <a:ext cx="8763000" cy="3276600"/>
          </a:xfrm>
          <a:solidFill>
            <a:schemeClr val="bg1"/>
          </a:solidFill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My people are destroyed for lack of knowledge is a verse from the Bible, in the </a:t>
            </a: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book of Hosea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4:6 </a:t>
            </a:r>
            <a:endParaRPr lang="en-US" sz="28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/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Hosea 4:6 NLT </a:t>
            </a:r>
            <a: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</a:t>
            </a:r>
            <a:r>
              <a:rPr lang="en-US" sz="2800" b="1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My people are being destroyed</a:t>
            </a:r>
            <a:b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   because they don’t know me</a:t>
            </a:r>
            <a:endParaRPr lang="en-US" sz="2800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World is on a Collision Course with Evil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Need to Get Back to the Word!!</a:t>
            </a:r>
            <a:endParaRPr lang="en-US" sz="28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FI Prayer Update: March 20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9475" y="3040301"/>
            <a:ext cx="2359490" cy="2034293"/>
          </a:xfrm>
          <a:effectLst>
            <a:softEdge rad="88900"/>
          </a:effectLst>
        </p:spPr>
      </p:pic>
      <p:sp>
        <p:nvSpPr>
          <p:cNvPr id="2" name="TextBox 1"/>
          <p:cNvSpPr txBox="1"/>
          <p:nvPr/>
        </p:nvSpPr>
        <p:spPr>
          <a:xfrm>
            <a:off x="4845919" y="4528872"/>
            <a:ext cx="2359490" cy="637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And All of the Innocent Victims</a:t>
            </a:r>
            <a:endParaRPr lang="en-US" sz="118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algn="ctr"/>
            <a:r>
              <a:rPr lang="en-US" sz="11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on Both Sides</a:t>
            </a:r>
            <a:endParaRPr lang="en-US" sz="118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122465" y="1573668"/>
            <a:ext cx="8833757" cy="3676990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Psalm 17:7-9 -Complete Jewish Bible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7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7 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Show how wonderful is your grace,</a:t>
            </a:r>
            <a:b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savior of those who seek at your right hand</a:t>
            </a:r>
            <a:b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refuge from their foes.</a:t>
            </a:r>
            <a:b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27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8 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Protect them like the pupil of your eye,</a:t>
            </a:r>
            <a:b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hide them in the shadow of your wings</a:t>
            </a:r>
            <a:b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27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9 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from the wicked, who are assailing them,</a:t>
            </a:r>
            <a:b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from their deadly enemies, who are all around them.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714999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Fresh Breath of Air</a:t>
            </a:r>
            <a:endParaRPr lang="en-US" sz="32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All Scripture </a:t>
            </a:r>
            <a:r>
              <a:rPr lang="en-US" sz="28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</a:t>
            </a:r>
            <a: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given by inspiration of God, and </a:t>
            </a:r>
            <a:r>
              <a:rPr lang="en-US" sz="28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</a:t>
            </a:r>
            <a: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profitable for doctrine, for reproof, for correction, for instruction in righteousness  </a:t>
            </a:r>
            <a:endParaRPr lang="en-US" sz="2800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Timothy 3:16 NKJV</a:t>
            </a:r>
            <a:r>
              <a:rPr lang="en-US" sz="2800" b="1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endParaRPr lang="en-US" sz="2800" b="1" i="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800" b="1" i="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Scripture is God-breathed (given by His inspiration) and profitable for instruction, for reproof </a:t>
            </a:r>
            <a:r>
              <a:rPr lang="en-US" sz="28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conviction of sin, for correction of error </a:t>
            </a:r>
            <a:r>
              <a:rPr lang="en-US" sz="28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sz="28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discipline in obedience, [and] for training in righteousness (in holy living, in conformity to God’s will in thought, purpose, and action)   </a:t>
            </a:r>
            <a:endParaRPr lang="en-US" sz="2800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Timothy 3:16 Amp</a:t>
            </a:r>
            <a:endParaRPr lang="en-US" sz="28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endParaRPr lang="en-US" sz="28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52400"/>
            <a:ext cx="8763000" cy="58674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Hear Gods Word is Outdated, Not Relevant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Really???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Quick -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Living, Active, Life Giving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Powerful –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gk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=Energy, Eternal Energy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We Speak God’s Word into Situation..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Speak Fresh, Living, Energy into It…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Heal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Change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Empower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Isa 55:11 Assures This…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052" name="Picture 4" descr="Image result for word not return v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239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strips dir="ld"/>
      </p:transition>
    </mc:Choice>
    <mc:Fallback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1"/>
            <a:ext cx="9067800" cy="5029199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Word is Bread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6:51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 am the living bread that came down out of heaven; if anyone eats of this bread, he will live forever; and the bread also which I will give for the life of the world is My flesh.”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“People need more than bread for their life; the must feed on every word of God” -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 4:4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Word Brings Life in a World Full of Death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Speak It!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Shout It!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1"/>
            <a:ext cx="8991600" cy="62484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2 Corinthians 4:3-4 Amp</a:t>
            </a:r>
            <a:endParaRPr lang="en-US" sz="28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stem-ui"/>
            </a:endParaRPr>
          </a:p>
          <a:p>
            <a:pPr algn="l"/>
            <a:r>
              <a:rPr lang="en-US" sz="2800" b="1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3 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But even if our Gospel (the glad tidings) also be hidden (obscured and covered up with a veil that hinders the knowledge of God), it is hidden [only] to those who are perishing 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and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obscured [only] to those who are spiritually dying 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and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veiled [only] to those who are lost.</a:t>
            </a:r>
            <a:endParaRPr lang="en-US" sz="28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stem-ui"/>
            </a:endParaRPr>
          </a:p>
          <a:p>
            <a:pPr algn="l"/>
            <a:r>
              <a:rPr lang="en-US" sz="2800" b="1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4 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For the god of this world has blinded the unbelievers’ minds [that they should not discern the truth], preventing them from seeing the illuminating light of the Gospel of the glory of Christ (the Messiah), Who is the Image 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and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Likeness of God.</a:t>
            </a:r>
            <a:endParaRPr lang="en-US" sz="28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stem-ui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the Light, a City on a Hill!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Shine, Shine, Shine</a:t>
            </a:r>
            <a:endParaRPr lang="en-US" sz="32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629400"/>
          </a:xfrm>
        </p:spPr>
        <p:txBody>
          <a:bodyPr/>
          <a:lstStyle/>
          <a:p>
            <a:pPr rtl="0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young man drove his scooter in to a gas station and dismounted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rtl="0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"I'll need about a pint of gas," he said to the attendant, "and a few ounces of oil for the motor."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rtl="0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"Certainly, sir," the attendant said,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"And would you also like me to cough into your tires?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rtl="0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secret to a clean kitchen is simple.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Don't cook.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Ever.</a:t>
            </a:r>
            <a:br>
              <a:rPr lang="en-US" sz="1600" dirty="0">
                <a:effectLst/>
              </a:rPr>
            </a:br>
            <a:endParaRPr lang="en-US" sz="1600" dirty="0">
              <a:effectLst/>
            </a:endParaRPr>
          </a:p>
          <a:p>
            <a:br>
              <a:rPr lang="en-US" sz="1600" dirty="0">
                <a:effectLst/>
              </a:rPr>
            </a:br>
            <a:endParaRPr lang="en-US" sz="2800" b="0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FF"/>
              </a:highlight>
              <a:latin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98071" y="1232807"/>
            <a:ext cx="7609114" cy="364127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10"/>
              </a:spcBef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10"/>
              </a:spcBef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10"/>
              </a:spcBef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10"/>
              </a:spcBef>
              <a:buNone/>
              <a:defRPr/>
            </a:pPr>
            <a:r>
              <a:rPr lang="en-US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56481" y="273961"/>
            <a:ext cx="8228160" cy="530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930979" y="1643743"/>
            <a:ext cx="6245678" cy="5214257"/>
          </a:xfrm>
          <a:solidFill>
            <a:schemeClr val="accent5">
              <a:alpha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10"/>
              </a:spcBef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6867</Words>
  <Application>WPS Presentation</Application>
  <PresentationFormat>On-screen Show (4:3)</PresentationFormat>
  <Paragraphs>258</Paragraphs>
  <Slides>35</Slides>
  <Notes>2</Notes>
  <HiddenSlides>1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70" baseType="lpstr">
      <vt:lpstr>Arial</vt:lpstr>
      <vt:lpstr>SimSun</vt:lpstr>
      <vt:lpstr>Wingdings</vt:lpstr>
      <vt:lpstr>Tahoma</vt:lpstr>
      <vt:lpstr>Calibri</vt:lpstr>
      <vt:lpstr>Wingdings 2</vt:lpstr>
      <vt:lpstr>Wingdings</vt:lpstr>
      <vt:lpstr>Wingdings 2</vt:lpstr>
      <vt:lpstr>Trebuchet MS</vt:lpstr>
      <vt:lpstr>Arial Rounded MT Bold</vt:lpstr>
      <vt:lpstr>ADLaM Display</vt:lpstr>
      <vt:lpstr>Untitled Sans Regular</vt:lpstr>
      <vt:lpstr>Ezra SIL</vt:lpstr>
      <vt:lpstr>Roboto</vt:lpstr>
      <vt:lpstr>Times New Roman</vt:lpstr>
      <vt:lpstr>Microsoft YaHei</vt:lpstr>
      <vt:lpstr>Arial Unicode MS</vt:lpstr>
      <vt:lpstr>Constantia</vt:lpstr>
      <vt:lpstr>Aptos</vt:lpstr>
      <vt:lpstr>Helvetica Neue</vt:lpstr>
      <vt:lpstr>Segoe Script</vt:lpstr>
      <vt:lpstr>Sylfaen</vt:lpstr>
      <vt:lpstr>Aharoni</vt:lpstr>
      <vt:lpstr>Arial Unicode MS</vt:lpstr>
      <vt:lpstr>Courier New</vt:lpstr>
      <vt:lpstr>system-ui</vt:lpstr>
      <vt:lpstr>inherit</vt:lpstr>
      <vt:lpstr>-apple-system</vt:lpstr>
      <vt:lpstr>Helvetica</vt:lpstr>
      <vt:lpstr>Symbol</vt:lpstr>
      <vt:lpstr>Rockwell Extra Bold</vt:lpstr>
      <vt:lpstr>Segoe Print</vt:lpstr>
      <vt:lpstr>Calisto MT</vt:lpstr>
      <vt:lpstr>Yu Gothic UI Semibold</vt:lpstr>
      <vt:lpstr>Flow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Occupy Til I Come</vt:lpstr>
      <vt:lpstr>Recognize the Battle  </vt:lpstr>
      <vt:lpstr>PowerPoint 演示文稿</vt:lpstr>
      <vt:lpstr>Last Supper</vt:lpstr>
      <vt:lpstr>Last Supper</vt:lpstr>
      <vt:lpstr>PowerPoint 演示文稿</vt:lpstr>
      <vt:lpstr>Door #1- Fear </vt:lpstr>
      <vt:lpstr>PowerPoint 演示文稿</vt:lpstr>
      <vt:lpstr>Four Key Questions</vt:lpstr>
      <vt:lpstr>PowerPoint 演示文稿</vt:lpstr>
      <vt:lpstr>What Forgiveness Is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Edward Christian Church</dc:title>
  <dc:creator>David Linton</dc:creator>
  <cp:lastModifiedBy>Edward Edwards</cp:lastModifiedBy>
  <cp:revision>1134</cp:revision>
  <cp:lastPrinted>2024-07-21T03:08:00Z</cp:lastPrinted>
  <dcterms:created xsi:type="dcterms:W3CDTF">2004-09-11T23:35:00Z</dcterms:created>
  <dcterms:modified xsi:type="dcterms:W3CDTF">2024-07-21T19:31:25Z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8E12B2F95FE24A4B8EBC07C03582E926_12</vt:lpwstr>
  </property>
  <property fmtid="{D5CDD505-2E9C-101B-9397-08002B2CF9AE}" pid="3" name="KSOProductBuildVer">
    <vt:lpwstr>1033-12.2.0.17153</vt:lpwstr>
  </property>
</Properties>
</file>