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handoutMasterIdLst>
    <p:handoutMasterId r:id="rId28"/>
  </p:handoutMasterIdLst>
  <p:sldIdLst>
    <p:sldId id="270" r:id="rId3"/>
    <p:sldId id="257" r:id="rId4"/>
    <p:sldId id="295" r:id="rId5"/>
    <p:sldId id="790" r:id="rId6"/>
    <p:sldId id="306" r:id="rId7"/>
    <p:sldId id="341" r:id="rId8"/>
    <p:sldId id="787" r:id="rId9"/>
    <p:sldId id="834" r:id="rId10"/>
    <p:sldId id="901" r:id="rId11"/>
    <p:sldId id="881" r:id="rId12"/>
    <p:sldId id="882" r:id="rId13"/>
    <p:sldId id="883" r:id="rId14"/>
    <p:sldId id="884" r:id="rId15"/>
    <p:sldId id="900" r:id="rId16"/>
    <p:sldId id="885" r:id="rId17"/>
    <p:sldId id="888" r:id="rId18"/>
    <p:sldId id="889" r:id="rId19"/>
    <p:sldId id="261" r:id="rId20"/>
    <p:sldId id="274" r:id="rId21"/>
    <p:sldId id="266" r:id="rId22"/>
    <p:sldId id="899" r:id="rId23"/>
    <p:sldId id="268" r:id="rId24"/>
    <p:sldId id="272" r:id="rId25"/>
    <p:sldId id="903"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中度样式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38" autoAdjust="0"/>
    <p:restoredTop sz="99497" autoAdjust="0"/>
  </p:normalViewPr>
  <p:slideViewPr>
    <p:cSldViewPr showGuides="1">
      <p:cViewPr varScale="1">
        <p:scale>
          <a:sx n="59" d="100"/>
          <a:sy n="59" d="100"/>
        </p:scale>
        <p:origin x="624" y="10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handoutMaster" Target="handoutMasters/handoutMaster1.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30" tIns="45715" rIns="91430" bIns="45715" numCol="1" anchor="t" anchorCtr="0" compatLnSpc="1"/>
          <a:lstStyle>
            <a:lvl1pPr eaLnBrk="1" hangingPunct="1">
              <a:defRPr sz="1200">
                <a:latin typeface="Arial" panose="020B0604020202020204" pitchFamily="34" charset="0"/>
              </a:defRPr>
            </a:lvl1pPr>
          </a:lstStyle>
          <a:p>
            <a:pPr>
              <a:defRPr/>
            </a:pPr>
            <a:endParaRPr lang="en-US" dirty="0"/>
          </a:p>
        </p:txBody>
      </p:sp>
      <p:sp>
        <p:nvSpPr>
          <p:cNvPr id="18435" name="Rectangle 3"/>
          <p:cNvSpPr>
            <a:spLocks noGrp="1" noChangeArrowheads="1"/>
          </p:cNvSpPr>
          <p:nvPr>
            <p:ph type="dt" sz="quarter" idx="1"/>
          </p:nvPr>
        </p:nvSpPr>
        <p:spPr bwMode="auto">
          <a:xfrm>
            <a:off x="3884613" y="0"/>
            <a:ext cx="2971800" cy="457200"/>
          </a:xfrm>
          <a:prstGeom prst="rect">
            <a:avLst/>
          </a:prstGeom>
          <a:noFill/>
          <a:ln w="9525">
            <a:noFill/>
            <a:miter lim="800000"/>
          </a:ln>
          <a:effectLst/>
        </p:spPr>
        <p:txBody>
          <a:bodyPr vert="horz" wrap="square" lIns="91430" tIns="45715" rIns="91430" bIns="45715" numCol="1" anchor="t" anchorCtr="0" compatLnSpc="1"/>
          <a:lstStyle>
            <a:lvl1pPr algn="r" eaLnBrk="1" hangingPunct="1">
              <a:defRPr sz="1200">
                <a:latin typeface="Arial" panose="020B0604020202020204" pitchFamily="34" charset="0"/>
              </a:defRPr>
            </a:lvl1pPr>
          </a:lstStyle>
          <a:p>
            <a:pPr>
              <a:defRPr/>
            </a:pPr>
            <a:endParaRPr lang="en-US" dirty="0"/>
          </a:p>
        </p:txBody>
      </p:sp>
      <p:sp>
        <p:nvSpPr>
          <p:cNvPr id="18436" name="Rectangle 4"/>
          <p:cNvSpPr>
            <a:spLocks noGrp="1" noChangeArrowheads="1"/>
          </p:cNvSpPr>
          <p:nvPr>
            <p:ph type="ftr" sz="quarter" idx="2"/>
          </p:nvPr>
        </p:nvSpPr>
        <p:spPr bwMode="auto">
          <a:xfrm>
            <a:off x="0" y="8685213"/>
            <a:ext cx="2971800" cy="457200"/>
          </a:xfrm>
          <a:prstGeom prst="rect">
            <a:avLst/>
          </a:prstGeom>
          <a:noFill/>
          <a:ln w="9525">
            <a:noFill/>
            <a:miter lim="800000"/>
          </a:ln>
          <a:effectLst/>
        </p:spPr>
        <p:txBody>
          <a:bodyPr vert="horz" wrap="square" lIns="91430" tIns="45715" rIns="91430" bIns="45715" numCol="1" anchor="b" anchorCtr="0" compatLnSpc="1"/>
          <a:lstStyle>
            <a:lvl1pPr eaLnBrk="1" hangingPunct="1">
              <a:defRPr sz="1200">
                <a:latin typeface="Arial" panose="020B0604020202020204" pitchFamily="34" charset="0"/>
              </a:defRPr>
            </a:lvl1pPr>
          </a:lstStyle>
          <a:p>
            <a:pPr>
              <a:defRPr/>
            </a:pPr>
            <a:endParaRPr lang="en-US" dirty="0"/>
          </a:p>
        </p:txBody>
      </p:sp>
      <p:sp>
        <p:nvSpPr>
          <p:cNvPr id="18437" name="Rectangle 5"/>
          <p:cNvSpPr>
            <a:spLocks noGrp="1" noChangeArrowheads="1"/>
          </p:cNvSpPr>
          <p:nvPr>
            <p:ph type="sldNum" sz="quarter" idx="3"/>
          </p:nvPr>
        </p:nvSpPr>
        <p:spPr bwMode="auto">
          <a:xfrm>
            <a:off x="3884613" y="8685213"/>
            <a:ext cx="2971800" cy="457200"/>
          </a:xfrm>
          <a:prstGeom prst="rect">
            <a:avLst/>
          </a:prstGeom>
          <a:noFill/>
          <a:ln w="9525">
            <a:noFill/>
            <a:miter lim="800000"/>
          </a:ln>
          <a:effectLst/>
        </p:spPr>
        <p:txBody>
          <a:bodyPr vert="horz" wrap="square" lIns="91430" tIns="45715" rIns="91430" bIns="45715" numCol="1" anchor="b" anchorCtr="0" compatLnSpc="1"/>
          <a:lstStyle>
            <a:lvl1pPr algn="r" eaLnBrk="1" hangingPunct="1">
              <a:defRPr sz="1200">
                <a:latin typeface="Arial" panose="020B0604020202020204" pitchFamily="34" charset="0"/>
              </a:defRPr>
            </a:lvl1pPr>
          </a:lstStyle>
          <a:p>
            <a:fld id="{7AC87C31-987F-498E-AEBD-B63C4413E1FD}" type="slidenum">
              <a:rPr lang="en-US" altLang="en-US"/>
            </a:fld>
            <a:endParaRPr lang="en-US" alt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0" tIns="45715" rIns="91430" bIns="45715"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30" tIns="45715" rIns="91430" bIns="45715" rtlCol="0"/>
          <a:lstStyle>
            <a:lvl1pPr algn="r">
              <a:defRPr sz="1200"/>
            </a:lvl1pPr>
          </a:lstStyle>
          <a:p>
            <a:fld id="{37B31A2B-6294-4705-A3E3-77256F93FC7D}" type="datetimeFigureOut">
              <a:rPr lang="en-US" smtClean="0"/>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30" tIns="45715" rIns="91430" bIns="45715"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0" tIns="45715" rIns="91430" bIns="45715"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4"/>
            <a:ext cx="2971800" cy="458787"/>
          </a:xfrm>
          <a:prstGeom prst="rect">
            <a:avLst/>
          </a:prstGeom>
        </p:spPr>
        <p:txBody>
          <a:bodyPr vert="horz" lIns="91430" tIns="45715" rIns="91430" bIns="4571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4"/>
            <a:ext cx="2971800" cy="458787"/>
          </a:xfrm>
          <a:prstGeom prst="rect">
            <a:avLst/>
          </a:prstGeom>
        </p:spPr>
        <p:txBody>
          <a:bodyPr vert="horz" lIns="91430" tIns="45715" rIns="91430" bIns="45715" rtlCol="0" anchor="b"/>
          <a:lstStyle>
            <a:lvl1pPr algn="r">
              <a:defRPr sz="1200"/>
            </a:lvl1pPr>
          </a:lstStyle>
          <a:p>
            <a:fld id="{9385A190-3DA2-4D51-97B4-11B557479725}" type="slidenum">
              <a:rPr lang="en-US" smtClean="0"/>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showMasterSp="0">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a:t>Click to edit Master subtitle style</a:t>
            </a:r>
            <a:endParaRPr lang="en-US" dirty="0"/>
          </a:p>
        </p:txBody>
      </p:sp>
      <p:sp>
        <p:nvSpPr>
          <p:cNvPr id="2" name="Date Placeholder 29"/>
          <p:cNvSpPr>
            <a:spLocks noGrp="1"/>
          </p:cNvSpPr>
          <p:nvPr>
            <p:ph type="dt" sz="half" idx="10"/>
          </p:nvPr>
        </p:nvSpPr>
        <p:spPr/>
        <p:txBody>
          <a:bodyPr/>
          <a:lstStyle>
            <a:lvl1pPr>
              <a:defRPr/>
            </a:lvl1pPr>
          </a:lstStyle>
          <a:p>
            <a:pPr>
              <a:defRPr/>
            </a:pPr>
            <a:endParaRPr lang="en-US" dirty="0"/>
          </a:p>
        </p:txBody>
      </p:sp>
      <p:sp>
        <p:nvSpPr>
          <p:cNvPr id="3" name="Footer Placeholder 18"/>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26"/>
          <p:cNvSpPr>
            <a:spLocks noGrp="1"/>
          </p:cNvSpPr>
          <p:nvPr>
            <p:ph type="sldNum" sz="quarter" idx="12"/>
          </p:nvPr>
        </p:nvSpPr>
        <p:spPr/>
        <p:txBody>
          <a:bodyPr/>
          <a:lstStyle>
            <a:lvl1pPr>
              <a:defRPr>
                <a:solidFill>
                  <a:srgbClr val="D1EAEE"/>
                </a:solidFill>
              </a:defRPr>
            </a:lvl1pPr>
          </a:lstStyle>
          <a:p>
            <a:fld id="{64138A34-A332-462E-98CE-BE4AFFF8C460}"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showMasterSp="0">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2BF51CE0-DC16-44BD-9628-8711B82F4D3D}"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2171748-8940-4050-8F27-3B097BF2106E}" type="slidenum">
              <a:rPr lang="en-US" altLang="en-US"/>
            </a:fld>
            <a:endParaRPr lang="en-US"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showMasterSp="0">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E1238B94-1ACB-4E15-8FD8-A7092DF073E9}"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714339E6-EC7C-4C44-8223-BAB3776C9A67}" type="slidenum">
              <a:rPr lang="en-US" altLang="en-US"/>
            </a:fld>
            <a:endParaRPr lang="en-US"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showMasterSp="0">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D872B53-8812-4EB4-A7FE-951B0E6D3E15}"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fld id="{B0E29D6F-2A8C-4060-8FB2-66293BA41927}" type="slidenum">
              <a:rPr lang="en-US" altLang="en-US"/>
            </a:fld>
            <a:endParaRPr lang="en-US"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showMasterSp="0">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40BF1468-E43A-4188-A88F-433D6CF9545B}" type="datetimeFigureOut">
              <a:rPr lang="en-US"/>
            </a:fld>
            <a:endParaRPr lang="en-US" dirty="0"/>
          </a:p>
        </p:txBody>
      </p:sp>
      <p:sp>
        <p:nvSpPr>
          <p:cNvPr id="5" name="Footer Placeholder 4"/>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solidFill>
                  <a:srgbClr val="D1EAEE"/>
                </a:solidFill>
              </a:defRPr>
            </a:lvl1pPr>
          </a:lstStyle>
          <a:p>
            <a:fld id="{32B41E29-4803-4F03-A989-E33EDCAAC645}" type="slidenum">
              <a:rPr lang="en-US" altLang="en-US"/>
            </a:fld>
            <a:endParaRPr lang="en-US" alt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showMasterSp="0">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89E73D90-B170-4570-AB41-C0EDFE7B5B18}"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75DD2A1B-0409-452A-9E4A-BA7FEC760447}" type="slidenum">
              <a:rPr lang="en-US" altLang="en-US"/>
            </a:fld>
            <a:endParaRPr lang="en-US"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showMasterSp="0">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endParaRPr lang="en-US"/>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lvl1pPr>
              <a:defRPr/>
            </a:lvl1pPr>
          </a:lstStyle>
          <a:p>
            <a:pPr>
              <a:defRPr/>
            </a:pPr>
            <a:fld id="{612ED31F-B0FC-4680-AC95-54759F05E44F}" type="datetimeFigureOut">
              <a:rPr lang="en-US"/>
            </a:fld>
            <a:endParaRPr lang="en-US" dirty="0"/>
          </a:p>
        </p:txBody>
      </p:sp>
      <p:sp>
        <p:nvSpPr>
          <p:cNvPr id="8" name="Footer Placeholder 7"/>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9" name="Slide Number Placeholder 8"/>
          <p:cNvSpPr>
            <a:spLocks noGrp="1"/>
          </p:cNvSpPr>
          <p:nvPr>
            <p:ph type="sldNum" sz="quarter" idx="12"/>
          </p:nvPr>
        </p:nvSpPr>
        <p:spPr/>
        <p:txBody>
          <a:bodyPr/>
          <a:lstStyle>
            <a:lvl1pPr>
              <a:defRPr/>
            </a:lvl1pPr>
          </a:lstStyle>
          <a:p>
            <a:fld id="{FC629644-3EFA-4F54-87C6-150DF89DC087}" type="slidenum">
              <a:rPr lang="en-US" altLang="en-US"/>
            </a:fld>
            <a:endParaRPr lang="en-US"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showMasterSp="0">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fld id="{8E49B81E-2741-4317-B024-2706B13729C8}" type="datetimeFigureOut">
              <a:rPr lang="en-US"/>
            </a:fld>
            <a:endParaRPr lang="en-US" dirty="0"/>
          </a:p>
        </p:txBody>
      </p:sp>
      <p:sp>
        <p:nvSpPr>
          <p:cNvPr id="4" name="Footer Placeholder 3"/>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vl1pPr>
          </a:lstStyle>
          <a:p>
            <a:fld id="{0DB57FAE-F7D8-4C69-A741-07445255A5C6}" type="slidenum">
              <a:rPr lang="en-US" altLang="en-US"/>
            </a:fld>
            <a:endParaRPr lang="en-US"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showMasterSp="0">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3309BCB7-6F2D-4005-B6F4-07E69E26844F}" type="datetimeFigureOut">
              <a:rPr lang="en-US"/>
            </a:fld>
            <a:endParaRPr lang="en-US" dirty="0"/>
          </a:p>
        </p:txBody>
      </p:sp>
      <p:sp>
        <p:nvSpPr>
          <p:cNvPr id="3" name="Footer Placeholder 2"/>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4" name="Slide Number Placeholder 3"/>
          <p:cNvSpPr>
            <a:spLocks noGrp="1"/>
          </p:cNvSpPr>
          <p:nvPr>
            <p:ph type="sldNum" sz="quarter" idx="12"/>
          </p:nvPr>
        </p:nvSpPr>
        <p:spPr/>
        <p:txBody>
          <a:bodyPr/>
          <a:lstStyle>
            <a:lvl1pPr>
              <a:defRPr/>
            </a:lvl1pPr>
          </a:lstStyle>
          <a:p>
            <a:fld id="{687BA9D9-47FF-4F32-87CB-9F0D12450AA8}" type="slidenum">
              <a:rPr lang="en-US" altLang="en-US"/>
            </a:fld>
            <a:endParaRPr lang="en-US"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showMasterSp="0">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endParaRPr lang="en-US"/>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lvl1pPr>
              <a:defRPr/>
            </a:lvl1pPr>
          </a:lstStyle>
          <a:p>
            <a:pPr>
              <a:defRPr/>
            </a:pPr>
            <a:fld id="{16624BC2-3713-42B3-9DE6-C55ABC9105E1}" type="datetimeFigureOut">
              <a:rPr lang="en-US"/>
            </a:fld>
            <a:endParaRPr lang="en-US" dirty="0"/>
          </a:p>
        </p:txBody>
      </p:sp>
      <p:sp>
        <p:nvSpPr>
          <p:cNvPr id="6"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7" name="Slide Number Placeholder 6"/>
          <p:cNvSpPr>
            <a:spLocks noGrp="1"/>
          </p:cNvSpPr>
          <p:nvPr>
            <p:ph type="sldNum" sz="quarter" idx="12"/>
          </p:nvPr>
        </p:nvSpPr>
        <p:spPr/>
        <p:txBody>
          <a:bodyPr/>
          <a:lstStyle>
            <a:lvl1pPr>
              <a:defRPr/>
            </a:lvl1pPr>
          </a:lstStyle>
          <a:p>
            <a:fld id="{8FA95D08-9DAD-4F2D-9206-6DD8D965E1B1}" type="slidenum">
              <a:rPr lang="en-US" altLang="en-US"/>
            </a:fld>
            <a:endParaRPr lang="en-US"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showMasterSp="0">
  <p:cSld name="Picture with Caption">
    <p:spTree>
      <p:nvGrpSpPr>
        <p:cNvPr id="1" name=""/>
        <p:cNvGrpSpPr/>
        <p:nvPr/>
      </p:nvGrpSpPr>
      <p:grpSpPr>
        <a:xfrm>
          <a:off x="0" y="0"/>
          <a:ext cx="0" cy="0"/>
          <a:chOff x="0" y="0"/>
          <a:chExt cx="0" cy="0"/>
        </a:xfrm>
      </p:grpSpPr>
      <p:sp>
        <p:nvSpPr>
          <p:cNvPr id="5" name="Snip and Round Single Corner Rectangle 13"/>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6" name="Right Triangle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7" name="Freeform 15"/>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16"/>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2" name="Title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en-US"/>
              <a:t>Click to edit Master title style</a:t>
            </a:r>
            <a:endParaRPr lang="en-US"/>
          </a:p>
        </p:txBody>
      </p:sp>
      <p:sp>
        <p:nvSpPr>
          <p:cNvPr id="4" name="Text Placeholder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a:t>Click to edit Master text styles</a:t>
            </a:r>
            <a:endParaRPr lang="en-U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dirty="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fld id="{8532BAA5-74F2-4F13-BB8C-D5E92A0CC11C}" type="datetimeFigureOut">
              <a:rPr lang="en-US"/>
            </a:fld>
            <a:endParaRPr lang="en-US" dirty="0"/>
          </a:p>
        </p:txBody>
      </p:sp>
      <p:sp>
        <p:nvSpPr>
          <p:cNvPr id="10" name="Footer Placeholder 5"/>
          <p:cNvSpPr>
            <a:spLocks noGrp="1"/>
          </p:cNvSpPr>
          <p:nvPr>
            <p:ph type="ftr" sz="quarter" idx="11"/>
          </p:nvPr>
        </p:nvSpPr>
        <p:spPr/>
        <p:txBody>
          <a:bodyPr/>
          <a:lstStyle>
            <a:lvl1pPr>
              <a:defRPr>
                <a:solidFill>
                  <a:schemeClr val="tx2">
                    <a:shade val="90000"/>
                  </a:schemeClr>
                </a:solidFill>
              </a:defRPr>
            </a:lvl1pPr>
          </a:lstStyle>
          <a:p>
            <a:pPr>
              <a:defRPr/>
            </a:pPr>
            <a:endParaRPr lang="en-US" dirty="0"/>
          </a:p>
        </p:txBody>
      </p:sp>
      <p:sp>
        <p:nvSpPr>
          <p:cNvPr id="11" name="Slide Number Placeholder 6"/>
          <p:cNvSpPr>
            <a:spLocks noGrp="1"/>
          </p:cNvSpPr>
          <p:nvPr>
            <p:ph type="sldNum" sz="quarter" idx="12"/>
          </p:nvPr>
        </p:nvSpPr>
        <p:spPr>
          <a:xfrm>
            <a:off x="8077200" y="6356350"/>
            <a:ext cx="609600" cy="365125"/>
          </a:xfrm>
        </p:spPr>
        <p:txBody>
          <a:bodyPr/>
          <a:lstStyle>
            <a:lvl1pPr>
              <a:defRPr/>
            </a:lvl1pPr>
          </a:lstStyle>
          <a:p>
            <a:fld id="{A6FA9F10-C9F9-4001-A50F-B3830494CEE7}" type="slidenum">
              <a:rPr lang="en-US" altLang="en-US"/>
            </a:fld>
            <a:endParaRPr lang="en-US"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3.png"/><Relationship Id="rId12" Type="http://schemas.openxmlformats.org/officeDocument/2006/relationships/image" Target="../media/image2.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7" name="Freeform 6"/>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8" name="Freeform 7"/>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dirty="0">
              <a:latin typeface="+mn-lt"/>
            </a:endParaRPr>
          </a:p>
        </p:txBody>
      </p:sp>
      <p:sp>
        <p:nvSpPr>
          <p:cNvPr id="1028" name="Title Placeholder 8"/>
          <p:cNvSpPr>
            <a:spLocks noGrp="1"/>
          </p:cNvSpPr>
          <p:nvPr>
            <p:ph type="title"/>
          </p:nvPr>
        </p:nvSpPr>
        <p:spPr bwMode="auto">
          <a:xfrm>
            <a:off x="457200" y="70485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lstStyle/>
          <a:p>
            <a:pPr lvl="0"/>
            <a:r>
              <a:rPr lang="en-US" altLang="en-US"/>
              <a:t>Click to edit Master title style</a:t>
            </a:r>
            <a:endParaRPr lang="en-US" altLang="en-US"/>
          </a:p>
        </p:txBody>
      </p:sp>
      <p:sp>
        <p:nvSpPr>
          <p:cNvPr id="1029" name="Text Placeholder 29"/>
          <p:cNvSpPr>
            <a:spLocks noGrp="1"/>
          </p:cNvSpPr>
          <p:nvPr>
            <p:ph type="body" idx="1"/>
          </p:nvPr>
        </p:nvSpPr>
        <p:spPr bwMode="auto">
          <a:xfrm>
            <a:off x="457200" y="1935163"/>
            <a:ext cx="82296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a:t>Click to edit Master text styles</a:t>
            </a:r>
            <a:endParaRPr lang="en-US" altLang="en-US"/>
          </a:p>
          <a:p>
            <a:pPr lvl="1"/>
            <a:r>
              <a:rPr lang="en-US" altLang="en-US"/>
              <a:t>Second level</a:t>
            </a:r>
            <a:endParaRPr lang="en-US" altLang="en-US"/>
          </a:p>
          <a:p>
            <a:pPr lvl="2"/>
            <a:r>
              <a:rPr lang="en-US" altLang="en-US"/>
              <a:t>Third level</a:t>
            </a:r>
            <a:endParaRPr lang="en-US" altLang="en-US"/>
          </a:p>
          <a:p>
            <a:pPr lvl="3"/>
            <a:r>
              <a:rPr lang="en-US" altLang="en-US"/>
              <a:t>Fourth level</a:t>
            </a:r>
            <a:endParaRPr lang="en-US" altLang="en-US"/>
          </a:p>
          <a:p>
            <a:pPr lvl="4"/>
            <a:r>
              <a:rPr lang="en-US" altLang="en-US"/>
              <a:t>Fifth level</a:t>
            </a:r>
            <a:endParaRPr lang="en-US" alt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fld id="{72D92431-7A1F-48D0-A9D6-6F47A3B965AD}" type="datetimeFigureOut">
              <a:rPr lang="en-US"/>
            </a:fld>
            <a:endParaRPr lang="en-US" dirty="0">
              <a:solidFill>
                <a:schemeClr val="tx1">
                  <a:shade val="50000"/>
                </a:scheme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1">
                    <a:shade val="50000"/>
                  </a:schemeClr>
                </a:solidFill>
              </a:defRPr>
            </a:lvl1pPr>
          </a:lstStyle>
          <a:p>
            <a:pPr>
              <a:defRPr/>
            </a:pPr>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wrap="square" lIns="0" tIns="0" rIns="0" bIns="0" numCol="1" anchor="b" anchorCtr="0" compatLnSpc="1"/>
          <a:lstStyle>
            <a:lvl1pPr algn="r" eaLnBrk="1" hangingPunct="1">
              <a:defRPr sz="1200">
                <a:solidFill>
                  <a:srgbClr val="045C75"/>
                </a:solidFill>
              </a:defRPr>
            </a:lvl1pPr>
          </a:lstStyle>
          <a:p>
            <a:fld id="{B8838279-4F48-4705-B1BA-CA993921B5F0}" type="slidenum">
              <a:rPr lang="en-US" altLang="en-US"/>
            </a:fld>
            <a:endParaRPr lang="en-US" altLang="en-US" dirty="0">
              <a:solidFill>
                <a:srgbClr val="000000"/>
              </a:solidFill>
            </a:endParaRPr>
          </a:p>
        </p:txBody>
      </p:sp>
      <p:grpSp>
        <p:nvGrpSpPr>
          <p:cNvPr id="1033" name="Group 1"/>
          <p:cNvGrpSpPr/>
          <p:nvPr/>
        </p:nvGrpSpPr>
        <p:grpSpPr bwMode="auto">
          <a:xfrm>
            <a:off x="-19050" y="203200"/>
            <a:ext cx="9180513" cy="647700"/>
            <a:chOff x="-19045" y="216550"/>
            <a:chExt cx="9180548" cy="649224"/>
          </a:xfrm>
        </p:grpSpPr>
        <p:sp>
          <p:nvSpPr>
            <p:cNvPr id="12" name="Freeform 11"/>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dirty="0"/>
            </a:p>
          </p:txBody>
        </p:sp>
        <p:sp>
          <p:nvSpPr>
            <p:cNvPr id="13" name="Freeform 12"/>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dirty="0"/>
            </a:p>
          </p:txBody>
        </p:sp>
      </p:grpSp>
      <p:pic>
        <p:nvPicPr>
          <p:cNvPr id="1034" name="Picture 20" descr="David-lion2"/>
          <p:cNvPicPr>
            <a:picLocks noChangeAspect="1" noChangeArrowheads="1"/>
          </p:cNvPicPr>
          <p:nvPr userDrawn="1"/>
        </p:nvPicPr>
        <p:blipFill>
          <a:blip r:embed="rId13">
            <a:grayscl/>
            <a:lum bright="48000" contrast="-50000"/>
            <a:extLst>
              <a:ext uri="{28A0092B-C50C-407E-A947-70E740481C1C}">
                <a14:useLocalDpi xmlns:a14="http://schemas.microsoft.com/office/drawing/2010/main" val="0"/>
              </a:ext>
            </a:extLst>
          </a:blip>
          <a:srcRect/>
          <a:stretch>
            <a:fillRect/>
          </a:stretch>
        </p:blipFill>
        <p:spPr bwMode="auto">
          <a:xfrm>
            <a:off x="1905000" y="1905000"/>
            <a:ext cx="5257800" cy="464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anose="020F0502020204030204" pitchFamily="34" charset="0"/>
        </a:defRPr>
      </a:lvl2pPr>
      <a:lvl3pPr algn="l" rtl="0" eaLnBrk="0" fontAlgn="base" hangingPunct="0">
        <a:spcBef>
          <a:spcPct val="0"/>
        </a:spcBef>
        <a:spcAft>
          <a:spcPct val="0"/>
        </a:spcAft>
        <a:defRPr sz="5000">
          <a:solidFill>
            <a:schemeClr val="tx2"/>
          </a:solidFill>
          <a:latin typeface="Calibri" panose="020F0502020204030204" pitchFamily="34" charset="0"/>
        </a:defRPr>
      </a:lvl3pPr>
      <a:lvl4pPr algn="l" rtl="0" eaLnBrk="0" fontAlgn="base" hangingPunct="0">
        <a:spcBef>
          <a:spcPct val="0"/>
        </a:spcBef>
        <a:spcAft>
          <a:spcPct val="0"/>
        </a:spcAft>
        <a:defRPr sz="5000">
          <a:solidFill>
            <a:schemeClr val="tx2"/>
          </a:solidFill>
          <a:latin typeface="Calibri" panose="020F0502020204030204" pitchFamily="34" charset="0"/>
        </a:defRPr>
      </a:lvl4pPr>
      <a:lvl5pPr algn="l" rtl="0" eaLnBrk="0" fontAlgn="base" hangingPunct="0">
        <a:spcBef>
          <a:spcPct val="0"/>
        </a:spcBef>
        <a:spcAft>
          <a:spcPct val="0"/>
        </a:spcAft>
        <a:defRPr sz="5000">
          <a:solidFill>
            <a:schemeClr val="tx2"/>
          </a:solidFill>
          <a:latin typeface="Calibri" panose="020F0502020204030204" pitchFamily="34" charset="0"/>
        </a:defRPr>
      </a:lvl5pPr>
      <a:lvl6pPr marL="457200" algn="l" rtl="0" fontAlgn="base">
        <a:spcBef>
          <a:spcPct val="0"/>
        </a:spcBef>
        <a:spcAft>
          <a:spcPct val="0"/>
        </a:spcAft>
        <a:defRPr sz="5000">
          <a:solidFill>
            <a:schemeClr val="tx2"/>
          </a:solidFill>
          <a:latin typeface="Calibri" panose="020F0502020204030204" pitchFamily="34" charset="0"/>
        </a:defRPr>
      </a:lvl6pPr>
      <a:lvl7pPr marL="914400" algn="l" rtl="0" fontAlgn="base">
        <a:spcBef>
          <a:spcPct val="0"/>
        </a:spcBef>
        <a:spcAft>
          <a:spcPct val="0"/>
        </a:spcAft>
        <a:defRPr sz="5000">
          <a:solidFill>
            <a:schemeClr val="tx2"/>
          </a:solidFill>
          <a:latin typeface="Calibri" panose="020F0502020204030204" pitchFamily="34" charset="0"/>
        </a:defRPr>
      </a:lvl7pPr>
      <a:lvl8pPr marL="1371600" algn="l" rtl="0" fontAlgn="base">
        <a:spcBef>
          <a:spcPct val="0"/>
        </a:spcBef>
        <a:spcAft>
          <a:spcPct val="0"/>
        </a:spcAft>
        <a:defRPr sz="5000">
          <a:solidFill>
            <a:schemeClr val="tx2"/>
          </a:solidFill>
          <a:latin typeface="Calibri" panose="020F0502020204030204" pitchFamily="34" charset="0"/>
        </a:defRPr>
      </a:lvl8pPr>
      <a:lvl9pPr marL="1828800" algn="l" rtl="0" fontAlgn="base">
        <a:spcBef>
          <a:spcPct val="0"/>
        </a:spcBef>
        <a:spcAft>
          <a:spcPct val="0"/>
        </a:spcAft>
        <a:defRPr sz="5000">
          <a:solidFill>
            <a:schemeClr val="tx2"/>
          </a:solidFill>
          <a:latin typeface="Calibri" panose="020F0502020204030204"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40080" indent="-246380"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380"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405"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185"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a:spLocks noChangeArrowheads="1"/>
          </p:cNvSpPr>
          <p:nvPr/>
        </p:nvSpPr>
        <p:spPr bwMode="auto">
          <a:xfrm>
            <a:off x="4343400" y="235744"/>
            <a:ext cx="4572000" cy="461963"/>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Edward Christian Church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7" name="TextBox 6"/>
          <p:cNvSpPr txBox="1">
            <a:spLocks noChangeArrowheads="1"/>
          </p:cNvSpPr>
          <p:nvPr/>
        </p:nvSpPr>
        <p:spPr bwMode="auto">
          <a:xfrm>
            <a:off x="5105400" y="6182362"/>
            <a:ext cx="2819400" cy="461665"/>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rPr>
              <a:t>July 28, 2024 </a:t>
            </a:r>
            <a:endParaRPr lang="en-US" altLang="en-US" sz="2400" b="1" dirty="0">
              <a:solidFill>
                <a:schemeClr val="bg1"/>
              </a:solidFill>
              <a:effectLst>
                <a:outerShdw blurRad="38100" dist="38100" dir="2700000" algn="tl">
                  <a:srgbClr val="000000">
                    <a:alpha val="43137"/>
                  </a:srgbClr>
                </a:outerShdw>
              </a:effectLst>
              <a:latin typeface="Segoe Script" panose="030B0504020000000003" pitchFamily="66" charset="0"/>
            </a:endParaRPr>
          </a:p>
        </p:txBody>
      </p:sp>
      <p:sp>
        <p:nvSpPr>
          <p:cNvPr id="10" name="TextBox 9"/>
          <p:cNvSpPr txBox="1">
            <a:spLocks noChangeArrowheads="1"/>
          </p:cNvSpPr>
          <p:nvPr/>
        </p:nvSpPr>
        <p:spPr bwMode="auto">
          <a:xfrm>
            <a:off x="0" y="4724400"/>
            <a:ext cx="4800600" cy="584200"/>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rPr>
              <a:t>Ephesians 6:10-12</a:t>
            </a:r>
            <a:endParaRPr lang="en-US" altLang="en-US" sz="3200" b="1" dirty="0">
              <a:solidFill>
                <a:schemeClr val="bg1"/>
              </a:solidFill>
              <a:effectLst>
                <a:outerShdw blurRad="38100" dist="38100" dir="2700000" algn="tl">
                  <a:srgbClr val="000000">
                    <a:alpha val="43137"/>
                  </a:srgbClr>
                </a:outerShdw>
              </a:effectLst>
              <a:latin typeface="Sylfaen" panose="010A0502050306030303" pitchFamily="18" charset="0"/>
            </a:endParaRPr>
          </a:p>
        </p:txBody>
      </p:sp>
      <p:sp>
        <p:nvSpPr>
          <p:cNvPr id="12" name="TextBox 11"/>
          <p:cNvSpPr txBox="1">
            <a:spLocks noChangeArrowheads="1"/>
          </p:cNvSpPr>
          <p:nvPr/>
        </p:nvSpPr>
        <p:spPr bwMode="auto">
          <a:xfrm>
            <a:off x="0" y="1219200"/>
            <a:ext cx="4572000" cy="1999615"/>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Spiritual</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Warfare</a:t>
            </a:r>
            <a:endParaRPr lang="en-US" altLang="en-US" sz="44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a:p>
            <a:pPr algn="ctr"/>
            <a:r>
              <a:rPr lang="en-US" altLang="en-US" sz="3600" b="1"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rPr>
              <a:t>Pt 10a</a:t>
            </a:r>
            <a:endParaRPr lang="en-US" altLang="en-US" sz="3600" dirty="0">
              <a:solidFill>
                <a:schemeClr val="bg1"/>
              </a:solidFill>
              <a:effectLst>
                <a:outerShdw blurRad="38100" dist="38100" dir="2700000" algn="tl">
                  <a:srgbClr val="000000">
                    <a:alpha val="43137"/>
                  </a:srgbClr>
                </a:outerShdw>
              </a:effectLst>
              <a:latin typeface="Arial Rounded MT Bold" panose="020F0704030504030204" pitchFamily="34" charset="0"/>
              <a:cs typeface="Aharoni" panose="02010803020104030203" pitchFamily="2" charset="-79"/>
            </a:endParaRPr>
          </a:p>
        </p:txBody>
      </p:sp>
      <p:sp>
        <p:nvSpPr>
          <p:cNvPr id="11" name="TextBox 10"/>
          <p:cNvSpPr txBox="1">
            <a:spLocks noChangeArrowheads="1"/>
          </p:cNvSpPr>
          <p:nvPr/>
        </p:nvSpPr>
        <p:spPr bwMode="auto">
          <a:xfrm>
            <a:off x="4343400" y="3743665"/>
            <a:ext cx="4572000" cy="769938"/>
          </a:xfrm>
          <a:prstGeom prst="rect">
            <a:avLst/>
          </a:prstGeom>
          <a:solidFill>
            <a:schemeClr val="tx2">
              <a:alpha val="7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4400" b="1"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rPr>
              <a:t>Our Adversary</a:t>
            </a:r>
            <a:endParaRPr lang="en-US" altLang="en-US" sz="3600" dirty="0">
              <a:solidFill>
                <a:schemeClr val="bg1"/>
              </a:solidFill>
              <a:effectLst>
                <a:outerShdw blurRad="38100" dist="38100" dir="2700000" algn="tl">
                  <a:srgbClr val="000000">
                    <a:alpha val="43137"/>
                  </a:srgbClr>
                </a:outerShdw>
              </a:effectLst>
              <a:latin typeface="Sylfaen" panose="010A0502050306030303" pitchFamily="18" charset="0"/>
              <a:cs typeface="Aharoni" panose="02010803020104030203" pitchFamily="2" charset="-79"/>
            </a:endParaRPr>
          </a:p>
        </p:txBody>
      </p:sp>
    </p:spTree>
  </p:cSld>
  <p:clrMapOvr>
    <a:masterClrMapping/>
  </p:clrMapOvr>
  <mc:AlternateContent xmlns:mc="http://schemas.openxmlformats.org/markup-compatibility/2006">
    <mc:Choice xmlns:p14="http://schemas.microsoft.com/office/powerpoint/2010/main" Requires="p14">
      <p:transition spd="slow" p14:dur="3250">
        <p:push dir="u"/>
      </p:transition>
    </mc:Choice>
    <mc:Fallback>
      <p:transition spd="slow">
        <p:push dir="u"/>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7" fill="hold">
                            <p:stCondLst>
                              <p:cond delay="1500"/>
                            </p:stCondLst>
                            <p:childTnLst>
                              <p:par>
                                <p:cTn id="18" presetID="47" presetClass="entr" presetSubtype="0" fill="hold" nodeType="afterEffect">
                                  <p:stCondLst>
                                    <p:cond delay="20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par>
                          <p:cTn id="23" fill="hold">
                            <p:stCondLst>
                              <p:cond delay="4500"/>
                            </p:stCondLst>
                            <p:childTnLst>
                              <p:par>
                                <p:cTn id="24" presetID="47" presetClass="entr" presetSubtype="0"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3000" fill="hold"/>
                                        <p:tgtEl>
                                          <p:spTgt spid="11"/>
                                        </p:tgtEl>
                                        <p:attrNameLst>
                                          <p:attrName>ppt_x</p:attrName>
                                        </p:attrNameLst>
                                      </p:cBhvr>
                                      <p:tavLst>
                                        <p:tav tm="0">
                                          <p:val>
                                            <p:strVal val="1+#ppt_w/2"/>
                                          </p:val>
                                        </p:tav>
                                        <p:tav tm="100000">
                                          <p:val>
                                            <p:strVal val="#ppt_x"/>
                                          </p:val>
                                        </p:tav>
                                      </p:tavLst>
                                    </p:anim>
                                    <p:anim calcmode="lin" valueType="num">
                                      <p:cBhvr additive="base">
                                        <p:cTn id="32" dur="3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2"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idx="1"/>
          </p:nvPr>
        </p:nvSpPr>
        <p:spPr>
          <a:xfrm>
            <a:off x="76200" y="2628900"/>
            <a:ext cx="3657600" cy="4229100"/>
          </a:xfrm>
          <a:solidFill>
            <a:schemeClr val="bg2"/>
          </a:solidFill>
        </p:spPr>
        <p:txBody>
          <a:bodyPr/>
          <a:lstStyle/>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ABC’s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of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Stewardship</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Attitude”</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spcBef>
                <a:spcPts val="0"/>
              </a:spcBef>
              <a:buNone/>
            </a:pPr>
            <a:r>
              <a:rPr lang="en-US" sz="3600" b="1" dirty="0">
                <a:effectLst>
                  <a:outerShdw blurRad="38100" dist="38100" dir="2700000" algn="tl">
                    <a:srgbClr val="000000">
                      <a:alpha val="43137"/>
                    </a:srgbClr>
                  </a:outerShdw>
                </a:effectLst>
                <a:latin typeface="Arial Rounded MT Bold" panose="020F0704030504030204" pitchFamily="34" charset="0"/>
              </a:rPr>
              <a:t>Luke 10:25-37 </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lgn="ctr">
              <a:lnSpc>
                <a:spcPct val="150000"/>
              </a:lnSpc>
              <a:spcBef>
                <a:spcPts val="0"/>
              </a:spcBef>
              <a:buNone/>
            </a:pPr>
            <a:endParaRPr lang="en-US" sz="3200" b="1" dirty="0">
              <a:effectLst>
                <a:outerShdw blurRad="38100" dist="38100" dir="2700000" algn="tl">
                  <a:srgbClr val="000000">
                    <a:alpha val="43137"/>
                  </a:srgbClr>
                </a:outerShdw>
              </a:effectLst>
            </a:endParaRPr>
          </a:p>
          <a:p>
            <a:pPr marL="0" indent="0" algn="ctr">
              <a:lnSpc>
                <a:spcPct val="150000"/>
              </a:lnSpc>
              <a:buNone/>
            </a:pPr>
            <a:endParaRPr lang="en-US" sz="32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4250">
        <p:checker dir="vert"/>
      </p:transition>
    </mc:Choice>
    <mc:Fallback>
      <p:transition spd="slow">
        <p:checke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 calcmode="lin" valueType="num">
                                      <p:cBhvr>
                                        <p:cTn id="7" dur="1000" fill="hold"/>
                                        <p:tgtEl>
                                          <p:spTgt spid="4">
                                            <p:bg/>
                                          </p:spTgt>
                                        </p:tgtEl>
                                        <p:attrNameLst>
                                          <p:attrName>ppt_w</p:attrName>
                                        </p:attrNameLst>
                                      </p:cBhvr>
                                      <p:tavLst>
                                        <p:tav tm="0">
                                          <p:val>
                                            <p:fltVal val="0"/>
                                          </p:val>
                                        </p:tav>
                                        <p:tav tm="100000">
                                          <p:val>
                                            <p:strVal val="#ppt_w"/>
                                          </p:val>
                                        </p:tav>
                                      </p:tavLst>
                                    </p:anim>
                                    <p:anim calcmode="lin" valueType="num">
                                      <p:cBhvr>
                                        <p:cTn id="8" dur="1000" fill="hold"/>
                                        <p:tgtEl>
                                          <p:spTgt spid="4">
                                            <p:bg/>
                                          </p:spTgt>
                                        </p:tgtEl>
                                        <p:attrNameLst>
                                          <p:attrName>ppt_h</p:attrName>
                                        </p:attrNameLst>
                                      </p:cBhvr>
                                      <p:tavLst>
                                        <p:tav tm="0">
                                          <p:val>
                                            <p:fltVal val="0"/>
                                          </p:val>
                                        </p:tav>
                                        <p:tav tm="100000">
                                          <p:val>
                                            <p:strVal val="#ppt_h"/>
                                          </p:val>
                                        </p:tav>
                                      </p:tavLst>
                                    </p:anim>
                                    <p:anim calcmode="lin" valueType="num">
                                      <p:cBhvr>
                                        <p:cTn id="9" dur="1000" fill="hold"/>
                                        <p:tgtEl>
                                          <p:spTgt spid="4">
                                            <p:bg/>
                                          </p:spTgt>
                                        </p:tgtEl>
                                        <p:attrNameLst>
                                          <p:attrName>style.rotation</p:attrName>
                                        </p:attrNameLst>
                                      </p:cBhvr>
                                      <p:tavLst>
                                        <p:tav tm="0">
                                          <p:val>
                                            <p:fltVal val="90"/>
                                          </p:val>
                                        </p:tav>
                                        <p:tav tm="100000">
                                          <p:val>
                                            <p:fltVal val="0"/>
                                          </p:val>
                                        </p:tav>
                                      </p:tavLst>
                                    </p:anim>
                                    <p:animEffect transition="in" filter="fade">
                                      <p:cBhvr>
                                        <p:cTn id="10" dur="1000"/>
                                        <p:tgtEl>
                                          <p:spTgt spid="4">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0" end="0"/>
                                            </p:txEl>
                                          </p:spTgt>
                                        </p:tgtEl>
                                      </p:cBhvr>
                                    </p:animEffect>
                                  </p:childTnLst>
                                </p:cTn>
                              </p:par>
                            </p:childTnLst>
                          </p:cTn>
                        </p:par>
                        <p:par>
                          <p:cTn id="17" fill="hold">
                            <p:stCondLst>
                              <p:cond delay="1000"/>
                            </p:stCondLst>
                            <p:childTnLst>
                              <p:par>
                                <p:cTn id="18" presetID="31" presetClass="entr" presetSubtype="0" fill="hold" grpId="0" nodeType="after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p:cTn id="20"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23" dur="1000"/>
                                        <p:tgtEl>
                                          <p:spTgt spid="4">
                                            <p:txEl>
                                              <p:pRg st="1" end="1"/>
                                            </p:txEl>
                                          </p:spTgt>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 calcmode="lin" valueType="num">
                                      <p:cBhvr>
                                        <p:cTn id="27" dur="10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8" dur="1000" fill="hold"/>
                                        <p:tgtEl>
                                          <p:spTgt spid="4">
                                            <p:txEl>
                                              <p:pRg st="2" end="2"/>
                                            </p:txEl>
                                          </p:spTgt>
                                        </p:tgtEl>
                                        <p:attrNameLst>
                                          <p:attrName>ppt_h</p:attrName>
                                        </p:attrNameLst>
                                      </p:cBhvr>
                                      <p:tavLst>
                                        <p:tav tm="0">
                                          <p:val>
                                            <p:fltVal val="0"/>
                                          </p:val>
                                        </p:tav>
                                        <p:tav tm="100000">
                                          <p:val>
                                            <p:strVal val="#ppt_h"/>
                                          </p:val>
                                        </p:tav>
                                      </p:tavLst>
                                    </p:anim>
                                    <p:anim calcmode="lin" valueType="num">
                                      <p:cBhvr>
                                        <p:cTn id="29" dur="1000" fill="hold"/>
                                        <p:tgtEl>
                                          <p:spTgt spid="4">
                                            <p:txEl>
                                              <p:pRg st="2" end="2"/>
                                            </p:txEl>
                                          </p:spTgt>
                                        </p:tgtEl>
                                        <p:attrNameLst>
                                          <p:attrName>style.rotation</p:attrName>
                                        </p:attrNameLst>
                                      </p:cBhvr>
                                      <p:tavLst>
                                        <p:tav tm="0">
                                          <p:val>
                                            <p:fltVal val="90"/>
                                          </p:val>
                                        </p:tav>
                                        <p:tav tm="100000">
                                          <p:val>
                                            <p:fltVal val="0"/>
                                          </p:val>
                                        </p:tav>
                                      </p:tavLst>
                                    </p:anim>
                                    <p:animEffect transition="in" filter="fade">
                                      <p:cBhvr>
                                        <p:cTn id="30" dur="1000"/>
                                        <p:tgtEl>
                                          <p:spTgt spid="4">
                                            <p:txEl>
                                              <p:pRg st="2" end="2"/>
                                            </p:txEl>
                                          </p:spTgt>
                                        </p:tgtEl>
                                      </p:cBhvr>
                                    </p:animEffect>
                                  </p:childTnLst>
                                </p:cTn>
                              </p:par>
                            </p:childTnLst>
                          </p:cTn>
                        </p:par>
                        <p:par>
                          <p:cTn id="31" fill="hold">
                            <p:stCondLst>
                              <p:cond delay="3000"/>
                            </p:stCondLst>
                            <p:childTnLst>
                              <p:par>
                                <p:cTn id="32" presetID="31" presetClass="entr" presetSubtype="0" fill="hold" grpId="0" nodeType="afterEffect">
                                  <p:stCondLst>
                                    <p:cond delay="0"/>
                                  </p:stCondLst>
                                  <p:childTnLst>
                                    <p:set>
                                      <p:cBhvr>
                                        <p:cTn id="33" dur="1" fill="hold">
                                          <p:stCondLst>
                                            <p:cond delay="0"/>
                                          </p:stCondLst>
                                        </p:cTn>
                                        <p:tgtEl>
                                          <p:spTgt spid="4">
                                            <p:txEl>
                                              <p:pRg st="3" end="3"/>
                                            </p:txEl>
                                          </p:spTgt>
                                        </p:tgtEl>
                                        <p:attrNameLst>
                                          <p:attrName>style.visibility</p:attrName>
                                        </p:attrNameLst>
                                      </p:cBhvr>
                                      <p:to>
                                        <p:strVal val="visible"/>
                                      </p:to>
                                    </p:set>
                                    <p:anim calcmode="lin" valueType="num">
                                      <p:cBhvr>
                                        <p:cTn id="34" dur="1000" fill="hold"/>
                                        <p:tgtEl>
                                          <p:spTgt spid="4">
                                            <p:txEl>
                                              <p:pRg st="3" end="3"/>
                                            </p:txEl>
                                          </p:spTgt>
                                        </p:tgtEl>
                                        <p:attrNameLst>
                                          <p:attrName>ppt_w</p:attrName>
                                        </p:attrNameLst>
                                      </p:cBhvr>
                                      <p:tavLst>
                                        <p:tav tm="0">
                                          <p:val>
                                            <p:fltVal val="0"/>
                                          </p:val>
                                        </p:tav>
                                        <p:tav tm="100000">
                                          <p:val>
                                            <p:strVal val="#ppt_w"/>
                                          </p:val>
                                        </p:tav>
                                      </p:tavLst>
                                    </p:anim>
                                    <p:anim calcmode="lin" valueType="num">
                                      <p:cBhvr>
                                        <p:cTn id="35" dur="1000" fill="hold"/>
                                        <p:tgtEl>
                                          <p:spTgt spid="4">
                                            <p:txEl>
                                              <p:pRg st="3" end="3"/>
                                            </p:txEl>
                                          </p:spTgt>
                                        </p:tgtEl>
                                        <p:attrNameLst>
                                          <p:attrName>ppt_h</p:attrName>
                                        </p:attrNameLst>
                                      </p:cBhvr>
                                      <p:tavLst>
                                        <p:tav tm="0">
                                          <p:val>
                                            <p:fltVal val="0"/>
                                          </p:val>
                                        </p:tav>
                                        <p:tav tm="100000">
                                          <p:val>
                                            <p:strVal val="#ppt_h"/>
                                          </p:val>
                                        </p:tav>
                                      </p:tavLst>
                                    </p:anim>
                                    <p:anim calcmode="lin" valueType="num">
                                      <p:cBhvr>
                                        <p:cTn id="36" dur="1000" fill="hold"/>
                                        <p:tgtEl>
                                          <p:spTgt spid="4">
                                            <p:txEl>
                                              <p:pRg st="3" end="3"/>
                                            </p:txEl>
                                          </p:spTgt>
                                        </p:tgtEl>
                                        <p:attrNameLst>
                                          <p:attrName>style.rotation</p:attrName>
                                        </p:attrNameLst>
                                      </p:cBhvr>
                                      <p:tavLst>
                                        <p:tav tm="0">
                                          <p:val>
                                            <p:fltVal val="90"/>
                                          </p:val>
                                        </p:tav>
                                        <p:tav tm="100000">
                                          <p:val>
                                            <p:fltVal val="0"/>
                                          </p:val>
                                        </p:tav>
                                      </p:tavLst>
                                    </p:anim>
                                    <p:animEffect transition="in" filter="fade">
                                      <p:cBhvr>
                                        <p:cTn id="37" dur="1000"/>
                                        <p:tgtEl>
                                          <p:spTgt spid="4">
                                            <p:txEl>
                                              <p:pRg st="3" end="3"/>
                                            </p:txEl>
                                          </p:spTgt>
                                        </p:tgtEl>
                                      </p:cBhvr>
                                    </p:animEffect>
                                  </p:childTnLst>
                                </p:cTn>
                              </p:par>
                            </p:childTnLst>
                          </p:cTn>
                        </p:par>
                        <p:par>
                          <p:cTn id="38" fill="hold">
                            <p:stCondLst>
                              <p:cond delay="4000"/>
                            </p:stCondLst>
                            <p:childTnLst>
                              <p:par>
                                <p:cTn id="39" presetID="31" presetClass="entr" presetSubtype="0" fill="hold" grpId="0" nodeType="afterEffect">
                                  <p:stCondLst>
                                    <p:cond delay="0"/>
                                  </p:stCondLst>
                                  <p:childTnLst>
                                    <p:set>
                                      <p:cBhvr>
                                        <p:cTn id="40" dur="1" fill="hold">
                                          <p:stCondLst>
                                            <p:cond delay="0"/>
                                          </p:stCondLst>
                                        </p:cTn>
                                        <p:tgtEl>
                                          <p:spTgt spid="4">
                                            <p:txEl>
                                              <p:pRg st="4" end="4"/>
                                            </p:txEl>
                                          </p:spTgt>
                                        </p:tgtEl>
                                        <p:attrNameLst>
                                          <p:attrName>style.visibility</p:attrName>
                                        </p:attrNameLst>
                                      </p:cBhvr>
                                      <p:to>
                                        <p:strVal val="visible"/>
                                      </p:to>
                                    </p:set>
                                    <p:anim calcmode="lin" valueType="num">
                                      <p:cBhvr>
                                        <p:cTn id="41" dur="1000" fill="hold"/>
                                        <p:tgtEl>
                                          <p:spTgt spid="4">
                                            <p:txEl>
                                              <p:pRg st="4" end="4"/>
                                            </p:txEl>
                                          </p:spTgt>
                                        </p:tgtEl>
                                        <p:attrNameLst>
                                          <p:attrName>ppt_w</p:attrName>
                                        </p:attrNameLst>
                                      </p:cBhvr>
                                      <p:tavLst>
                                        <p:tav tm="0">
                                          <p:val>
                                            <p:fltVal val="0"/>
                                          </p:val>
                                        </p:tav>
                                        <p:tav tm="100000">
                                          <p:val>
                                            <p:strVal val="#ppt_w"/>
                                          </p:val>
                                        </p:tav>
                                      </p:tavLst>
                                    </p:anim>
                                    <p:anim calcmode="lin" valueType="num">
                                      <p:cBhvr>
                                        <p:cTn id="42" dur="1000" fill="hold"/>
                                        <p:tgtEl>
                                          <p:spTgt spid="4">
                                            <p:txEl>
                                              <p:pRg st="4" end="4"/>
                                            </p:txEl>
                                          </p:spTgt>
                                        </p:tgtEl>
                                        <p:attrNameLst>
                                          <p:attrName>ppt_h</p:attrName>
                                        </p:attrNameLst>
                                      </p:cBhvr>
                                      <p:tavLst>
                                        <p:tav tm="0">
                                          <p:val>
                                            <p:fltVal val="0"/>
                                          </p:val>
                                        </p:tav>
                                        <p:tav tm="100000">
                                          <p:val>
                                            <p:strVal val="#ppt_h"/>
                                          </p:val>
                                        </p:tav>
                                      </p:tavLst>
                                    </p:anim>
                                    <p:anim calcmode="lin" valueType="num">
                                      <p:cBhvr>
                                        <p:cTn id="43" dur="1000" fill="hold"/>
                                        <p:tgtEl>
                                          <p:spTgt spid="4">
                                            <p:txEl>
                                              <p:pRg st="4" end="4"/>
                                            </p:txEl>
                                          </p:spTgt>
                                        </p:tgtEl>
                                        <p:attrNameLst>
                                          <p:attrName>style.rotation</p:attrName>
                                        </p:attrNameLst>
                                      </p:cBhvr>
                                      <p:tavLst>
                                        <p:tav tm="0">
                                          <p:val>
                                            <p:fltVal val="90"/>
                                          </p:val>
                                        </p:tav>
                                        <p:tav tm="100000">
                                          <p:val>
                                            <p:fltVal val="0"/>
                                          </p:val>
                                        </p:tav>
                                      </p:tavLst>
                                    </p:anim>
                                    <p:animEffect transition="in" filter="fade">
                                      <p:cBhvr>
                                        <p:cTn id="44"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Content Placeholder 2"/>
          <p:cNvSpPr>
            <a:spLocks noGrp="1"/>
          </p:cNvSpPr>
          <p:nvPr>
            <p:ph idx="1"/>
          </p:nvPr>
        </p:nvSpPr>
        <p:spPr>
          <a:xfrm>
            <a:off x="190500" y="76200"/>
            <a:ext cx="8763000" cy="3048000"/>
          </a:xfrm>
          <a:solidFill>
            <a:schemeClr val="bg2">
              <a:alpha val="90000"/>
            </a:schemeClr>
          </a:solidFill>
        </p:spPr>
        <p:txBody>
          <a:bodyPr>
            <a:normAutofit/>
          </a:bodyPr>
          <a:lstStyle/>
          <a:p>
            <a:pPr marL="0" indent="0" algn="ctr">
              <a:spcBef>
                <a:spcPts val="0"/>
              </a:spcBef>
              <a:spcAft>
                <a:spcPts val="3000"/>
              </a:spcAft>
              <a:buNone/>
            </a:pPr>
            <a:r>
              <a:rPr lang="en-US" sz="3600" b="1" dirty="0">
                <a:effectLst>
                  <a:outerShdw blurRad="38100" dist="38100" dir="2700000" algn="tl">
                    <a:srgbClr val="000000">
                      <a:alpha val="43137"/>
                    </a:srgbClr>
                  </a:outerShdw>
                </a:effectLst>
                <a:latin typeface="Arial Rounded MT Bold" panose="020F0704030504030204" pitchFamily="34" charset="0"/>
              </a:rPr>
              <a:t>Stewardship</a:t>
            </a:r>
            <a:endParaRPr lang="en-US" sz="3600" b="1" dirty="0">
              <a:effectLst>
                <a:outerShdw blurRad="38100" dist="38100" dir="2700000" algn="tl">
                  <a:srgbClr val="000000">
                    <a:alpha val="43137"/>
                  </a:srgbClr>
                </a:outerShdw>
              </a:effectLst>
              <a:latin typeface="Arial Rounded MT Bold" panose="020F0704030504030204" pitchFamily="34" charset="0"/>
            </a:endParaRP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Using God Given Abilities to…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…Manage God Given Resources, </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spcBef>
                <a:spcPts val="0"/>
              </a:spcBef>
              <a:spcAft>
                <a:spcPts val="1800"/>
              </a:spcAft>
              <a:buNone/>
            </a:pPr>
            <a:r>
              <a:rPr lang="en-US" sz="3200" b="1" dirty="0">
                <a:effectLst>
                  <a:outerShdw blurRad="38100" dist="38100" dir="2700000" algn="tl">
                    <a:srgbClr val="000000">
                      <a:alpha val="43137"/>
                    </a:srgbClr>
                  </a:outerShdw>
                </a:effectLst>
                <a:latin typeface="Arial Rounded MT Bold" panose="020F0704030504030204" pitchFamily="34" charset="0"/>
              </a:rPr>
              <a:t>           …to Accomplish God Given Results</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500">
        <p15:prstTrans prst="airplan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plus(in)">
                                      <p:cBhvr>
                                        <p:cTn id="7" dur="2000"/>
                                        <p:tgtEl>
                                          <p:spTgt spid="2">
                                            <p:bg/>
                                          </p:spTgt>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Effect transition="in" filter="plus(in)">
                                      <p:cBhvr>
                                        <p:cTn id="10" dur="2000"/>
                                        <p:tgtEl>
                                          <p:spTgt spid="2">
                                            <p:txEl>
                                              <p:pRg st="0" end="0"/>
                                            </p:txEl>
                                          </p:spTgt>
                                        </p:tgtEl>
                                      </p:cBhvr>
                                    </p:animEffect>
                                  </p:childTnLst>
                                </p:cTn>
                              </p:par>
                            </p:childTnLst>
                          </p:cTn>
                        </p:par>
                        <p:par>
                          <p:cTn id="11" fill="hold">
                            <p:stCondLst>
                              <p:cond delay="2000"/>
                            </p:stCondLst>
                            <p:childTnLst>
                              <p:par>
                                <p:cTn id="12" presetID="13" presetClass="entr" presetSubtype="16" fill="hold" grpId="0" nodeType="after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plus(in)">
                                      <p:cBhvr>
                                        <p:cTn id="14" dur="2000"/>
                                        <p:tgtEl>
                                          <p:spTgt spid="2">
                                            <p:txEl>
                                              <p:pRg st="1" end="1"/>
                                            </p:txEl>
                                          </p:spTgt>
                                        </p:tgtEl>
                                      </p:cBhvr>
                                    </p:animEffect>
                                  </p:childTnLst>
                                </p:cTn>
                              </p:par>
                            </p:childTnLst>
                          </p:cTn>
                        </p:par>
                        <p:par>
                          <p:cTn id="15" fill="hold">
                            <p:stCondLst>
                              <p:cond delay="4000"/>
                            </p:stCondLst>
                            <p:childTnLst>
                              <p:par>
                                <p:cTn id="16" presetID="13" presetClass="entr" presetSubtype="16" fill="hold" grpId="0" nodeType="after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plus(in)">
                                      <p:cBhvr>
                                        <p:cTn id="18" dur="2000"/>
                                        <p:tgtEl>
                                          <p:spTgt spid="2">
                                            <p:txEl>
                                              <p:pRg st="2" end="2"/>
                                            </p:txEl>
                                          </p:spTgt>
                                        </p:tgtEl>
                                      </p:cBhvr>
                                    </p:animEffect>
                                  </p:childTnLst>
                                </p:cTn>
                              </p:par>
                            </p:childTnLst>
                          </p:cTn>
                        </p:par>
                        <p:par>
                          <p:cTn id="19" fill="hold">
                            <p:stCondLst>
                              <p:cond delay="6000"/>
                            </p:stCondLst>
                            <p:childTnLst>
                              <p:par>
                                <p:cTn id="20" presetID="13" presetClass="entr" presetSubtype="16" fill="hold" grpId="0" nodeType="after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plus(in)">
                                      <p:cBhvr>
                                        <p:cTn id="22" dur="20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6200" y="228600"/>
            <a:ext cx="5029200" cy="6095999"/>
          </a:xfrm>
          <a:solidFill>
            <a:schemeClr val="bg2">
              <a:alpha val="90000"/>
            </a:schemeClr>
          </a:solidFill>
        </p:spPr>
        <p:txBody>
          <a:bodyPr/>
          <a:lstStyle/>
          <a:p>
            <a:pPr marL="0" indent="0" algn="ctr">
              <a:spcBef>
                <a:spcPts val="1200"/>
              </a:spcBef>
              <a:spcAft>
                <a:spcPts val="0"/>
              </a:spcAft>
              <a:buNone/>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Stewardship Areas</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Time</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Talent</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Treasure</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Testimony</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3200" b="1" dirty="0">
                <a:effectLst>
                  <a:outerShdw blurRad="38100" dist="38100" dir="2700000" algn="tl">
                    <a:srgbClr val="000000">
                      <a:alpha val="43137"/>
                    </a:srgbClr>
                  </a:outerShdw>
                </a:effectLst>
                <a:latin typeface="Arial Rounded MT Bold" panose="020F0704030504030204" pitchFamily="34" charset="0"/>
              </a:rPr>
              <a:t>Temple</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1" algn="ctr">
              <a:spcBef>
                <a:spcPts val="240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Acknowledgement</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1" algn="ctr">
              <a:spcBef>
                <a:spcPts val="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Attitude</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lvl="1" algn="ctr">
              <a:spcBef>
                <a:spcPts val="0"/>
              </a:spcBef>
              <a:spcAft>
                <a:spcPts val="1200"/>
              </a:spcAft>
              <a:buFont typeface="Wingdings" panose="05000000000000000000" pitchFamily="2" charset="2"/>
              <a:buChar char="q"/>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rPr>
              <a:t> Action</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750">
        <p14:shre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32"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plus(out)">
                                      <p:cBhvr>
                                        <p:cTn id="7" dur="2000"/>
                                        <p:tgtEl>
                                          <p:spTgt spid="3">
                                            <p:bg/>
                                          </p:spTgt>
                                        </p:tgtEl>
                                      </p:cBhvr>
                                    </p:animEffect>
                                  </p:childTnLst>
                                </p:cTn>
                              </p:par>
                              <p:par>
                                <p:cTn id="8" presetID="13" presetClass="entr" presetSubtype="3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plus(out)">
                                      <p:cBhvr>
                                        <p:cTn id="10" dur="2000"/>
                                        <p:tgtEl>
                                          <p:spTgt spid="3">
                                            <p:txEl>
                                              <p:pRg st="0" end="0"/>
                                            </p:txEl>
                                          </p:spTgt>
                                        </p:tgtEl>
                                      </p:cBhvr>
                                    </p:animEffect>
                                  </p:childTnLst>
                                </p:cTn>
                              </p:par>
                            </p:childTnLst>
                          </p:cTn>
                        </p:par>
                        <p:par>
                          <p:cTn id="11" fill="hold">
                            <p:stCondLst>
                              <p:cond delay="2000"/>
                            </p:stCondLst>
                            <p:childTnLst>
                              <p:par>
                                <p:cTn id="12" presetID="13" presetClass="entr" presetSubtype="32"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plus(out)">
                                      <p:cBhvr>
                                        <p:cTn id="14" dur="2000"/>
                                        <p:tgtEl>
                                          <p:spTgt spid="3">
                                            <p:txEl>
                                              <p:pRg st="1" end="1"/>
                                            </p:txEl>
                                          </p:spTgt>
                                        </p:tgtEl>
                                      </p:cBhvr>
                                    </p:animEffect>
                                  </p:childTnLst>
                                </p:cTn>
                              </p:par>
                            </p:childTnLst>
                          </p:cTn>
                        </p:par>
                        <p:par>
                          <p:cTn id="15" fill="hold">
                            <p:stCondLst>
                              <p:cond delay="4000"/>
                            </p:stCondLst>
                            <p:childTnLst>
                              <p:par>
                                <p:cTn id="16" presetID="13" presetClass="entr" presetSubtype="32" fill="hold" grpId="0" nodeType="after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plus(out)">
                                      <p:cBhvr>
                                        <p:cTn id="18" dur="2000"/>
                                        <p:tgtEl>
                                          <p:spTgt spid="3">
                                            <p:txEl>
                                              <p:pRg st="2" end="2"/>
                                            </p:txEl>
                                          </p:spTgt>
                                        </p:tgtEl>
                                      </p:cBhvr>
                                    </p:animEffect>
                                  </p:childTnLst>
                                </p:cTn>
                              </p:par>
                            </p:childTnLst>
                          </p:cTn>
                        </p:par>
                        <p:par>
                          <p:cTn id="19" fill="hold">
                            <p:stCondLst>
                              <p:cond delay="6000"/>
                            </p:stCondLst>
                            <p:childTnLst>
                              <p:par>
                                <p:cTn id="20" presetID="13" presetClass="entr" presetSubtype="32"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plus(out)">
                                      <p:cBhvr>
                                        <p:cTn id="22" dur="2000"/>
                                        <p:tgtEl>
                                          <p:spTgt spid="3">
                                            <p:txEl>
                                              <p:pRg st="3" end="3"/>
                                            </p:txEl>
                                          </p:spTgt>
                                        </p:tgtEl>
                                      </p:cBhvr>
                                    </p:animEffect>
                                  </p:childTnLst>
                                </p:cTn>
                              </p:par>
                            </p:childTnLst>
                          </p:cTn>
                        </p:par>
                        <p:par>
                          <p:cTn id="23" fill="hold">
                            <p:stCondLst>
                              <p:cond delay="8000"/>
                            </p:stCondLst>
                            <p:childTnLst>
                              <p:par>
                                <p:cTn id="24" presetID="13" presetClass="entr" presetSubtype="32" fill="hold" grpId="0" nodeType="after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plus(out)">
                                      <p:cBhvr>
                                        <p:cTn id="26" dur="2000"/>
                                        <p:tgtEl>
                                          <p:spTgt spid="3">
                                            <p:txEl>
                                              <p:pRg st="4" end="4"/>
                                            </p:txEl>
                                          </p:spTgt>
                                        </p:tgtEl>
                                      </p:cBhvr>
                                    </p:animEffect>
                                  </p:childTnLst>
                                </p:cTn>
                              </p:par>
                            </p:childTnLst>
                          </p:cTn>
                        </p:par>
                        <p:par>
                          <p:cTn id="27" fill="hold">
                            <p:stCondLst>
                              <p:cond delay="10000"/>
                            </p:stCondLst>
                            <p:childTnLst>
                              <p:par>
                                <p:cTn id="28" presetID="13" presetClass="entr" presetSubtype="32" fill="hold" grpId="0" nodeType="after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plus(out)">
                                      <p:cBhvr>
                                        <p:cTn id="30" dur="2000"/>
                                        <p:tgtEl>
                                          <p:spTgt spid="3">
                                            <p:txEl>
                                              <p:pRg st="5" end="5"/>
                                            </p:txEl>
                                          </p:spTgt>
                                        </p:tgtEl>
                                      </p:cBhvr>
                                    </p:animEffect>
                                  </p:childTnLst>
                                </p:cTn>
                              </p:par>
                            </p:childTnLst>
                          </p:cTn>
                        </p:par>
                        <p:par>
                          <p:cTn id="31" fill="hold">
                            <p:stCondLst>
                              <p:cond delay="12000"/>
                            </p:stCondLst>
                            <p:childTnLst>
                              <p:par>
                                <p:cTn id="32" presetID="13" presetClass="entr" presetSubtype="32" fill="hold" grpId="0" nodeType="afterEffect">
                                  <p:stCondLst>
                                    <p:cond delay="0"/>
                                  </p:stCondLst>
                                  <p:childTnLst>
                                    <p:set>
                                      <p:cBhvr>
                                        <p:cTn id="33" dur="1" fill="hold">
                                          <p:stCondLst>
                                            <p:cond delay="0"/>
                                          </p:stCondLst>
                                        </p:cTn>
                                        <p:tgtEl>
                                          <p:spTgt spid="3">
                                            <p:txEl>
                                              <p:pRg st="6" end="6"/>
                                            </p:txEl>
                                          </p:spTgt>
                                        </p:tgtEl>
                                        <p:attrNameLst>
                                          <p:attrName>style.visibility</p:attrName>
                                        </p:attrNameLst>
                                      </p:cBhvr>
                                      <p:to>
                                        <p:strVal val="visible"/>
                                      </p:to>
                                    </p:set>
                                    <p:animEffect transition="in" filter="plus(out)">
                                      <p:cBhvr>
                                        <p:cTn id="34" dur="2000"/>
                                        <p:tgtEl>
                                          <p:spTgt spid="3">
                                            <p:txEl>
                                              <p:pRg st="6" end="6"/>
                                            </p:txEl>
                                          </p:spTgt>
                                        </p:tgtEl>
                                      </p:cBhvr>
                                    </p:animEffect>
                                  </p:childTnLst>
                                </p:cTn>
                              </p:par>
                            </p:childTnLst>
                          </p:cTn>
                        </p:par>
                        <p:par>
                          <p:cTn id="35" fill="hold">
                            <p:stCondLst>
                              <p:cond delay="14000"/>
                            </p:stCondLst>
                            <p:childTnLst>
                              <p:par>
                                <p:cTn id="36" presetID="13" presetClass="entr" presetSubtype="32" fill="hold" grpId="0" nodeType="after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plus(out)">
                                      <p:cBhvr>
                                        <p:cTn id="38" dur="2000"/>
                                        <p:tgtEl>
                                          <p:spTgt spid="3">
                                            <p:txEl>
                                              <p:pRg st="7" end="7"/>
                                            </p:txEl>
                                          </p:spTgt>
                                        </p:tgtEl>
                                      </p:cBhvr>
                                    </p:animEffect>
                                  </p:childTnLst>
                                </p:cTn>
                              </p:par>
                            </p:childTnLst>
                          </p:cTn>
                        </p:par>
                        <p:par>
                          <p:cTn id="39" fill="hold">
                            <p:stCondLst>
                              <p:cond delay="16000"/>
                            </p:stCondLst>
                            <p:childTnLst>
                              <p:par>
                                <p:cTn id="40" presetID="13" presetClass="entr" presetSubtype="32" fill="hold" grpId="0" nodeType="after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plus(out)">
                                      <p:cBhvr>
                                        <p:cTn id="42"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5400" y="228600"/>
            <a:ext cx="7620000" cy="6476999"/>
          </a:xfrm>
          <a:solidFill>
            <a:schemeClr val="bg2">
              <a:alpha val="90000"/>
            </a:schemeClr>
          </a:solidFill>
        </p:spPr>
        <p:txBody>
          <a:bodyPr/>
          <a:lstStyle/>
          <a:p>
            <a:pPr marL="0" indent="0" algn="ctr">
              <a:buNone/>
            </a:pPr>
            <a:r>
              <a:rPr lang="en-US" sz="3200" b="1" dirty="0">
                <a:solidFill>
                  <a:schemeClr val="tx1"/>
                </a:solidFill>
                <a:effectLst>
                  <a:outerShdw blurRad="38100" dist="38100" dir="2700000" algn="tl">
                    <a:srgbClr val="000000">
                      <a:alpha val="43137"/>
                    </a:srgbClr>
                  </a:outerShdw>
                </a:effectLst>
              </a:rPr>
              <a:t>“Stewardship is Not”</a:t>
            </a:r>
            <a:endParaRPr lang="en-US" sz="3200" b="1" dirty="0">
              <a:solidFill>
                <a:schemeClr val="tx1"/>
              </a:solidFill>
              <a:effectLst>
                <a:outerShdw blurRad="38100" dist="38100" dir="2700000" algn="tl">
                  <a:srgbClr val="000000">
                    <a:alpha val="43137"/>
                  </a:srgbClr>
                </a:outerShdw>
              </a:effectLst>
            </a:endParaRPr>
          </a:p>
          <a:p>
            <a:pPr algn="ctr">
              <a:lnSpc>
                <a:spcPct val="120000"/>
              </a:lnSpc>
              <a:spcBef>
                <a:spcPts val="0"/>
              </a:spcBef>
              <a:spcAft>
                <a:spcPts val="0"/>
              </a:spcAft>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Giving</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giving of my resources</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20000"/>
              </a:lnSpc>
              <a:spcBef>
                <a:spcPts val="0"/>
              </a:spcBef>
              <a:spcAft>
                <a:spcPts val="0"/>
              </a:spcAft>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oing</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i="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giving of my abilities</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20000"/>
              </a:lnSpc>
              <a:spcBef>
                <a:spcPts val="0"/>
              </a:spcBef>
              <a:spcAft>
                <a:spcPts val="0"/>
              </a:spcAft>
              <a:buFont typeface="Wingdings" panose="05000000000000000000" pitchFamily="2" charset="2"/>
              <a:buChar char="§"/>
            </a:pP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20000"/>
              </a:lnSpc>
              <a:spcBef>
                <a:spcPts val="0"/>
              </a:spcBef>
              <a:spcAft>
                <a:spcPts val="0"/>
              </a:spcAft>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iving Money to Church</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20000"/>
              </a:lnSpc>
              <a:spcBef>
                <a:spcPts val="0"/>
              </a:spcBef>
              <a:spcAft>
                <a:spcPts val="0"/>
              </a:spcAft>
              <a:buFont typeface="Wingdings" panose="05000000000000000000" pitchFamily="2" charset="2"/>
              <a:buChar cha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oing Ministry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Church</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20000"/>
              </a:lnSpc>
              <a:spcBef>
                <a:spcPts val="0"/>
              </a:spcBef>
              <a:spcAft>
                <a:spcPts val="0"/>
              </a:spcAft>
              <a:buFont typeface="Wingdings" panose="05000000000000000000" pitchFamily="2" charset="2"/>
              <a:buChar char="§"/>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is Not Stewardship, </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…it is Merely Part of It</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0"/>
              </a:spcBef>
              <a:spcAft>
                <a:spcPts val="0"/>
              </a:spcAft>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a:t>
            </a: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0"/>
              </a:spcBef>
              <a:spcAft>
                <a:spcPts val="0"/>
              </a:spcAft>
              <a:buNone/>
            </a:pPr>
            <a: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and you can’t be a Steward without These </a:t>
            </a:r>
            <a:br>
              <a:rPr lang="en-US" sz="28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endParaRPr lang="en-US" sz="2800" dirty="0">
              <a:effectLst>
                <a:outerShdw blurRad="38100" dist="38100" dir="2700000" algn="tl">
                  <a:srgbClr val="000000">
                    <a:alpha val="43137"/>
                  </a:srgbClr>
                </a:outerShdw>
              </a:effectLst>
              <a:latin typeface="Arial Rounded MT Bold" panose="020F0704030504030204" pitchFamily="34"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25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 calcmode="lin" valueType="num">
                                      <p:cBhvr>
                                        <p:cTn id="1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3">
                                            <p:txEl>
                                              <p:pRg st="1" end="1"/>
                                            </p:txEl>
                                          </p:spTgt>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par>
                          <p:cTn id="27" fill="hold">
                            <p:stCondLst>
                              <p:cond delay="1500"/>
                            </p:stCondLst>
                            <p:childTnLst>
                              <p:par>
                                <p:cTn id="28" presetID="53" presetClass="entr" presetSubtype="16"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 calcmode="lin" valueType="num">
                                      <p:cBhvr>
                                        <p:cTn id="3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2" dur="500"/>
                                        <p:tgtEl>
                                          <p:spTgt spid="3">
                                            <p:txEl>
                                              <p:pRg st="3" end="3"/>
                                            </p:txEl>
                                          </p:spTgt>
                                        </p:tgtEl>
                                      </p:cBhvr>
                                    </p:animEffect>
                                  </p:childTnLst>
                                </p:cTn>
                              </p:par>
                            </p:childTnLst>
                          </p:cTn>
                        </p:par>
                        <p:par>
                          <p:cTn id="33" fill="hold">
                            <p:stCondLst>
                              <p:cond delay="2000"/>
                            </p:stCondLst>
                            <p:childTnLst>
                              <p:par>
                                <p:cTn id="34" presetID="53" presetClass="entr" presetSubtype="16" fill="hold" grpId="0" nodeType="after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p:cTn id="49"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1" dur="500"/>
                                        <p:tgtEl>
                                          <p:spTgt spid="3">
                                            <p:txEl>
                                              <p:pRg st="7" end="7"/>
                                            </p:txEl>
                                          </p:spTgt>
                                        </p:tgtEl>
                                      </p:cBhvr>
                                    </p:animEffect>
                                  </p:childTnLst>
                                </p:cTn>
                              </p:par>
                            </p:childTnLst>
                          </p:cTn>
                        </p:par>
                        <p:par>
                          <p:cTn id="52" fill="hold">
                            <p:stCondLst>
                              <p:cond delay="1000"/>
                            </p:stCondLst>
                            <p:childTnLst>
                              <p:par>
                                <p:cTn id="53" presetID="53" presetClass="entr" presetSubtype="16" fill="hold" grpId="0" nodeType="after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3">
                                            <p:txEl>
                                              <p:pRg st="8" end="8"/>
                                            </p:txEl>
                                          </p:spTgt>
                                        </p:tgtEl>
                                      </p:cBhvr>
                                    </p:animEffect>
                                  </p:childTnLst>
                                </p:cTn>
                              </p:par>
                            </p:childTnLst>
                          </p:cTn>
                        </p:par>
                        <p:par>
                          <p:cTn id="58" fill="hold">
                            <p:stCondLst>
                              <p:cond delay="1500"/>
                            </p:stCondLst>
                            <p:childTnLst>
                              <p:par>
                                <p:cTn id="59" presetID="53" presetClass="entr" presetSubtype="16" fill="hold" grpId="0" nodeType="after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3">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grpId="0"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 calcmode="lin" valueType="num">
                                      <p:cBhvr>
                                        <p:cTn id="68"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69"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70" dur="500"/>
                                        <p:tgtEl>
                                          <p:spTgt spid="3">
                                            <p:txEl>
                                              <p:pRg st="10" end="10"/>
                                            </p:txEl>
                                          </p:spTgt>
                                        </p:tgtEl>
                                      </p:cBhvr>
                                    </p:animEffect>
                                  </p:childTnLst>
                                </p:cTn>
                              </p:par>
                            </p:childTnLst>
                          </p:cTn>
                        </p:par>
                        <p:par>
                          <p:cTn id="71" fill="hold">
                            <p:stCondLst>
                              <p:cond delay="500"/>
                            </p:stCondLst>
                            <p:childTnLst>
                              <p:par>
                                <p:cTn id="72" presetID="53" presetClass="entr" presetSubtype="16" fill="hold" grpId="0" nodeType="afterEffect">
                                  <p:stCondLst>
                                    <p:cond delay="0"/>
                                  </p:stCondLst>
                                  <p:childTnLst>
                                    <p:set>
                                      <p:cBhvr>
                                        <p:cTn id="73" dur="1" fill="hold">
                                          <p:stCondLst>
                                            <p:cond delay="0"/>
                                          </p:stCondLst>
                                        </p:cTn>
                                        <p:tgtEl>
                                          <p:spTgt spid="3">
                                            <p:txEl>
                                              <p:pRg st="11" end="11"/>
                                            </p:txEl>
                                          </p:spTgt>
                                        </p:tgtEl>
                                        <p:attrNameLst>
                                          <p:attrName>style.visibility</p:attrName>
                                        </p:attrNameLst>
                                      </p:cBhvr>
                                      <p:to>
                                        <p:strVal val="visible"/>
                                      </p:to>
                                    </p:set>
                                    <p:anim calcmode="lin" valueType="num">
                                      <p:cBhvr>
                                        <p:cTn id="74"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7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895600" y="228600"/>
            <a:ext cx="6019800" cy="5181599"/>
          </a:xfrm>
          <a:solidFill>
            <a:schemeClr val="bg2">
              <a:alpha val="90000"/>
            </a:schemeClr>
          </a:solidFill>
        </p:spPr>
        <p:txBody>
          <a:bodyPr/>
          <a:lstStyle/>
          <a:p>
            <a:pPr marL="0" indent="0" algn="ctr">
              <a:buNone/>
            </a:pPr>
            <a:r>
              <a:rPr lang="en-US" sz="3600" b="1" dirty="0">
                <a:solidFill>
                  <a:schemeClr val="tx1"/>
                </a:solidFill>
                <a:effectLst>
                  <a:outerShdw blurRad="38100" dist="38100" dir="2700000" algn="tl">
                    <a:srgbClr val="000000">
                      <a:alpha val="43137"/>
                    </a:srgbClr>
                  </a:outerShdw>
                </a:effectLst>
              </a:rPr>
              <a:t>“Stewardship is Not”</a:t>
            </a:r>
            <a:endParaRPr lang="en-US" sz="3600" b="1" dirty="0">
              <a:solidFill>
                <a:schemeClr val="tx1"/>
              </a:solidFill>
              <a:effectLst>
                <a:outerShdw blurRad="38100" dist="38100" dir="2700000" algn="tl">
                  <a:srgbClr val="000000">
                    <a:alpha val="43137"/>
                  </a:srgbClr>
                </a:outerShdw>
              </a:effectLst>
            </a:endParaRPr>
          </a:p>
          <a:p>
            <a:pPr marL="0" indent="0" algn="ctr">
              <a:buNone/>
            </a:pPr>
            <a:endParaRPr lang="en-US" sz="3600" b="1" dirty="0">
              <a:effectLst>
                <a:outerShdw blurRad="38100" dist="38100" dir="2700000" algn="tl">
                  <a:srgbClr val="000000">
                    <a:alpha val="43137"/>
                  </a:srgbClr>
                </a:outerShdw>
              </a:effectLst>
            </a:endParaRPr>
          </a:p>
          <a:p>
            <a:pPr algn="ctr">
              <a:lnSpc>
                <a:spcPct val="150000"/>
              </a:lnSpc>
              <a:spcBef>
                <a:spcPts val="0"/>
              </a:spcBef>
              <a:spcAft>
                <a:spcPts val="0"/>
              </a:spcAft>
              <a:buFont typeface="Wingdings" panose="05000000000000000000" pitchFamily="2" charset="2"/>
              <a:buChar cha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a:t>
            </a: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 Stewardship Is Not About </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50000"/>
              </a:lnSpc>
              <a:spcBef>
                <a:spcPts val="0"/>
              </a:spcBef>
              <a:spcAft>
                <a:spcPts val="0"/>
              </a:spcAft>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 Can Give </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50000"/>
              </a:lnSpc>
              <a:spcBef>
                <a:spcPts val="0"/>
              </a:spcBef>
              <a:spcAft>
                <a:spcPts val="0"/>
              </a:spcAft>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 Can Do… </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50000"/>
              </a:lnSpc>
              <a:spcBef>
                <a:spcPts val="0"/>
              </a:spcBef>
              <a:spcAft>
                <a:spcPts val="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So</a:t>
            </a:r>
            <a:endPar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lnSpc>
                <a:spcPct val="150000"/>
              </a:lnSpc>
              <a:spcBef>
                <a:spcPts val="0"/>
              </a:spcBef>
              <a:spcAft>
                <a:spcPts val="0"/>
              </a:spcAft>
              <a:buFont typeface="Wingdings" panose="05000000000000000000" pitchFamily="2" charset="2"/>
              <a:buChar char="§"/>
            </a:pPr>
            <a:r>
              <a:rPr lang="en-US" sz="3200" b="1" dirty="0">
                <a:solidFill>
                  <a:schemeClr val="tx1"/>
                </a:solidFill>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Is It About?</a:t>
            </a:r>
            <a:endParaRPr lang="en-US" sz="32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750">
        <p14:flip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barn(inVertical)">
                                      <p:cBhvr>
                                        <p:cTn id="15" dur="500"/>
                                        <p:tgtEl>
                                          <p:spTgt spid="3">
                                            <p:txEl>
                                              <p:pRg st="2" end="2"/>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barn(inVertical)">
                                      <p:cBhvr>
                                        <p:cTn id="19" dur="500"/>
                                        <p:tgtEl>
                                          <p:spTgt spid="3">
                                            <p:txEl>
                                              <p:pRg st="3" end="3"/>
                                            </p:txEl>
                                          </p:spTgt>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barn(inVertical)">
                                      <p:cBhvr>
                                        <p:cTn id="28" dur="500"/>
                                        <p:tgtEl>
                                          <p:spTgt spid="3">
                                            <p:txEl>
                                              <p:pRg st="5" end="5"/>
                                            </p:txEl>
                                          </p:spTgt>
                                        </p:tgtEl>
                                      </p:cBhvr>
                                    </p:animEffec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arn(inVertical)">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1"/>
            <a:ext cx="8763000" cy="5943600"/>
          </a:xfrm>
          <a:solidFill>
            <a:schemeClr val="bg2">
              <a:alpha val="90000"/>
            </a:schemeClr>
          </a:solidFill>
        </p:spPr>
        <p:txBody>
          <a:bodyPr/>
          <a:lstStyle/>
          <a:p>
            <a:pPr marL="0" indent="0" algn="ctr">
              <a:buNone/>
            </a:pPr>
            <a:r>
              <a:rPr lang="en-US" sz="3600" b="1" dirty="0">
                <a:solidFill>
                  <a:schemeClr val="tx1"/>
                </a:solidFill>
                <a:effectLst>
                  <a:outerShdw blurRad="38100" dist="38100" dir="2700000" algn="tl">
                    <a:srgbClr val="000000">
                      <a:alpha val="43137"/>
                    </a:srgbClr>
                  </a:outerShdw>
                </a:effectLst>
              </a:rPr>
              <a:t>“Stewardship is…”</a:t>
            </a:r>
            <a:endParaRPr lang="en-US" sz="3600" b="1" dirty="0">
              <a:solidFill>
                <a:schemeClr val="tx1"/>
              </a:solidFill>
              <a:effectLst>
                <a:outerShdw blurRad="38100" dist="38100" dir="2700000" algn="tl">
                  <a:srgbClr val="000000">
                    <a:alpha val="43137"/>
                  </a:srgbClr>
                </a:outerShdw>
              </a:effectLst>
            </a:endParaRPr>
          </a:p>
          <a:p>
            <a:pPr marL="0" indent="0">
              <a:buNone/>
            </a:pPr>
            <a:endPar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buNone/>
            </a:pPr>
            <a: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HEART OF STEWARDSHIP</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spcAft>
                <a:spcPts val="1200"/>
              </a:spcAft>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“Attitude”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ATTITUDE Stands Behind Your….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Giving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Service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It’s Not in “What”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You Give or Do For God,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It’s “WHY”  </a:t>
            </a:r>
            <a:br>
              <a:rPr lang="en-US" sz="24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endParaRPr lang="en-US" dirty="0"/>
          </a:p>
        </p:txBody>
      </p:sp>
    </p:spTree>
  </p:cSld>
  <p:clrMapOvr>
    <a:masterClrMapping/>
  </p:clrMapOvr>
  <mc:AlternateContent xmlns:mc="http://schemas.openxmlformats.org/markup-compatibility/2006">
    <mc:Choice xmlns:p14="http://schemas.microsoft.com/office/powerpoint/2010/main" Requires="p14">
      <p:transition spd="slow" p14:dur="5500">
        <p14:vortex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 presetClass="entr" presetSubtype="4"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additive="base">
                                        <p:cTn id="2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5" fill="hold">
                            <p:stCondLst>
                              <p:cond delay="1000"/>
                            </p:stCondLst>
                            <p:childTnLst>
                              <p:par>
                                <p:cTn id="36" presetID="2" presetClass="entr" presetSubtype="4" fill="hold" grpId="0" nodeType="after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 calcmode="lin" valueType="num">
                                      <p:cBhvr additive="base">
                                        <p:cTn id="3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 calcmode="lin" valueType="num">
                                      <p:cBhvr additive="base">
                                        <p:cTn id="4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par>
                          <p:cTn id="46" fill="hold">
                            <p:stCondLst>
                              <p:cond delay="500"/>
                            </p:stCondLst>
                            <p:childTnLst>
                              <p:par>
                                <p:cTn id="47" presetID="2" presetClass="entr" presetSubtype="4"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 calcmode="lin" valueType="num">
                                      <p:cBhvr additive="base">
                                        <p:cTn id="5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90500" y="1066800"/>
            <a:ext cx="8763000" cy="4191000"/>
          </a:xfrm>
          <a:solidFill>
            <a:schemeClr val="bg2">
              <a:alpha val="90000"/>
            </a:schemeClr>
          </a:solidFill>
        </p:spPr>
        <p:txBody>
          <a:bodyPr/>
          <a:lstStyle/>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Parable of the Good Samaritan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is a Parable About the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Attitude of Stewardship.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Are Three Attitudes On Display Here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buNone/>
            </a:pP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endParaRPr>
          </a:p>
          <a:p>
            <a:pPr marL="0" indent="0" algn="ctr">
              <a:buNone/>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rPr>
              <a:t>Which Shoe Fits Your Foot?</a:t>
            </a:r>
            <a:endParaRPr lang="en-US" sz="3200" dirty="0">
              <a:latin typeface="Arial Rounded MT Bold" panose="020F0704030504030204" pitchFamily="34" charset="0"/>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prestig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barn(inVertical)">
                                      <p:cBhvr>
                                        <p:cTn id="24" dur="500"/>
                                        <p:tgtEl>
                                          <p:spTgt spid="3">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barn(inVertical)">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70" y="838200"/>
            <a:ext cx="9046029" cy="5867400"/>
          </a:xfrm>
          <a:solidFill>
            <a:schemeClr val="bg2"/>
          </a:solidFill>
        </p:spPr>
        <p:txBody>
          <a:bodyPr/>
          <a:lstStyle/>
          <a:p>
            <a:pPr marL="0" indent="0" algn="ctr">
              <a:buNone/>
            </a:pPr>
            <a:r>
              <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What’s YOURS is MINE and I’m going to take it (30)             </a:t>
            </a: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spcBef>
                <a:spcPts val="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thieves on the road</a:t>
            </a:r>
            <a:endParaRPr lang="en-US"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spcBef>
                <a:spcPts val="600"/>
              </a:spcBef>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That’s not an Attitude we’d approve of…</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spcBef>
                <a:spcPts val="0"/>
              </a:spcBef>
              <a:spcAft>
                <a:spcPts val="600"/>
              </a:spcAft>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…even the world understands this is wrong</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spcBef>
                <a:spcPts val="0"/>
              </a:spcBef>
              <a:spcAft>
                <a:spcPts val="0"/>
              </a:spcAft>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But…</a:t>
            </a:r>
            <a:endPar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marL="0" indent="0" algn="ctr">
              <a:spcBef>
                <a:spcPts val="0"/>
              </a:spcBef>
              <a:spcAft>
                <a:spcPts val="1200"/>
              </a:spcAft>
              <a:buNone/>
            </a:pPr>
            <a:r>
              <a:rPr lang="en-US"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Malachi 3:8-10 God speaks to Israel… </a:t>
            </a:r>
            <a:br>
              <a:rPr lang="en-US"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br>
            <a:r>
              <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"Will a man rob God? Yet you rob me. "But you ask, ’How do we rob you?’ "In tithes and offerings. You are under a curse-- the whole nation of you-- because you are robbing me. Bring the whole tithe into the storehouse, that there may be food in my house. Test me in this," says the LORD Almighty, "and see if I will not throw open the floodgates of heaven and pour out so much blessing that you will not have room enough for it” </a:t>
            </a:r>
            <a:endParaRPr lang="en-US"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4" name="TextBox 3"/>
          <p:cNvSpPr txBox="1"/>
          <p:nvPr/>
        </p:nvSpPr>
        <p:spPr>
          <a:xfrm>
            <a:off x="3962400" y="152400"/>
            <a:ext cx="3505200" cy="584775"/>
          </a:xfrm>
          <a:prstGeom prst="rect">
            <a:avLst/>
          </a:prstGeom>
          <a:noFill/>
        </p:spPr>
        <p:txBody>
          <a:bodyPr wrap="square">
            <a:spAutoFit/>
          </a:bodyPr>
          <a:lstStyle/>
          <a:p>
            <a:r>
              <a:rPr lang="en-US" sz="3200" b="1" dirty="0">
                <a:effectLst>
                  <a:outerShdw blurRad="38100" dist="38100" dir="2700000" algn="tl">
                    <a:srgbClr val="000000">
                      <a:alpha val="43137"/>
                    </a:srgbClr>
                  </a:outerShdw>
                </a:effectLst>
              </a:rPr>
              <a:t>1st Attitude </a:t>
            </a:r>
            <a:endParaRPr lang="en-US" sz="32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750">
        <p:cover/>
      </p:transition>
    </mc:Choice>
    <mc:Fallback>
      <p:transition spd="slow">
        <p:cov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circle(in)">
                                      <p:cBhvr>
                                        <p:cTn id="7" dur="2000"/>
                                        <p:tgtEl>
                                          <p:spTgt spid="3">
                                            <p:bg/>
                                          </p:spTgt>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circle(in)">
                                      <p:cBhvr>
                                        <p:cTn id="10" dur="2000"/>
                                        <p:tgtEl>
                                          <p:spTgt spid="3">
                                            <p:txEl>
                                              <p:pRg st="0" end="0"/>
                                            </p:txEl>
                                          </p:spTgt>
                                        </p:tgtEl>
                                      </p:cBhvr>
                                    </p:animEffect>
                                  </p:childTnLst>
                                </p:cTn>
                              </p:par>
                            </p:childTnLst>
                          </p:cTn>
                        </p:par>
                        <p:par>
                          <p:cTn id="11" fill="hold">
                            <p:stCondLst>
                              <p:cond delay="2000"/>
                            </p:stCondLst>
                            <p:childTnLst>
                              <p:par>
                                <p:cTn id="12" presetID="6" presetClass="entr" presetSubtype="16"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circle(in)">
                                      <p:cBhvr>
                                        <p:cTn id="19" dur="2000"/>
                                        <p:tgtEl>
                                          <p:spTgt spid="3">
                                            <p:txEl>
                                              <p:pRg st="2" end="2"/>
                                            </p:txEl>
                                          </p:spTgt>
                                        </p:tgtEl>
                                      </p:cBhvr>
                                    </p:animEffect>
                                  </p:childTnLst>
                                </p:cTn>
                              </p:par>
                            </p:childTnLst>
                          </p:cTn>
                        </p:par>
                        <p:par>
                          <p:cTn id="20" fill="hold">
                            <p:stCondLst>
                              <p:cond delay="2000"/>
                            </p:stCondLst>
                            <p:childTnLst>
                              <p:par>
                                <p:cTn id="21" presetID="6" presetClass="entr" presetSubtype="16"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par>
                          <p:cTn id="29" fill="hold">
                            <p:stCondLst>
                              <p:cond delay="2000"/>
                            </p:stCondLst>
                            <p:childTnLst>
                              <p:par>
                                <p:cTn id="30" presetID="6" presetClass="entr" presetSubtype="16"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ircle(in)">
                                      <p:cBhvr>
                                        <p:cTn id="3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508819" y="1397000"/>
          <a:ext cx="8074745" cy="4105992"/>
        </p:xfrm>
        <a:graphic>
          <a:graphicData uri="http://schemas.openxmlformats.org/drawingml/2006/table">
            <a:tbl>
              <a:tblPr firstRow="1" bandRow="1">
                <a:tableStyleId>{D7AC3CCA-C797-4891-BE02-D94E43425B78}</a:tableStyleId>
              </a:tblPr>
              <a:tblGrid>
                <a:gridCol w="1614949"/>
                <a:gridCol w="1614949"/>
                <a:gridCol w="1614949"/>
                <a:gridCol w="1614949"/>
                <a:gridCol w="1614949"/>
              </a:tblGrid>
              <a:tr h="2052996">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r>
              <a:tr h="2052996">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dirty="0"/>
                    </a:p>
                  </a:txBody>
                  <a:tcPr marL="68580" marR="68580" marT="34290" marB="34290">
                    <a:noFill/>
                  </a:tcPr>
                </a:tc>
              </a:tr>
            </a:tbl>
          </a:graphicData>
        </a:graphic>
      </p:graphicFrame>
      <p:sp>
        <p:nvSpPr>
          <p:cNvPr id="2" name="Title 1"/>
          <p:cNvSpPr>
            <a:spLocks noGrp="1"/>
          </p:cNvSpPr>
          <p:nvPr>
            <p:ph type="title"/>
          </p:nvPr>
        </p:nvSpPr>
        <p:spPr>
          <a:xfrm>
            <a:off x="971552" y="876567"/>
            <a:ext cx="7200897" cy="666483"/>
          </a:xfrm>
          <a:solidFill>
            <a:schemeClr val="bg1"/>
          </a:solidFill>
        </p:spPr>
        <p:txBody>
          <a:bodyPr/>
          <a:lstStyle/>
          <a:p>
            <a:r>
              <a:rPr lang="en-US" sz="4800" b="1" dirty="0">
                <a:effectLst>
                  <a:outerShdw blurRad="38100" dist="38100" dir="2700000" algn="tl">
                    <a:srgbClr val="000000">
                      <a:alpha val="43137"/>
                    </a:srgbClr>
                  </a:outerShdw>
                </a:effectLst>
              </a:rPr>
              <a:t>How Much Belongs to God?</a:t>
            </a:r>
            <a:endParaRPr lang="en-US" sz="48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4738" y="1769367"/>
            <a:ext cx="1398758" cy="1435201"/>
          </a:xfrm>
        </p:spPr>
      </p:pic>
      <p:pic>
        <p:nvPicPr>
          <p:cNvPr id="5"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5726" y="1769367"/>
            <a:ext cx="1398758" cy="1435201"/>
          </a:xfrm>
          <a:prstGeom prst="rect">
            <a:avLst/>
          </a:prstGeom>
        </p:spPr>
      </p:pic>
      <p:pic>
        <p:nvPicPr>
          <p:cNvPr id="6"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6714" y="1769367"/>
            <a:ext cx="1398758" cy="1435201"/>
          </a:xfrm>
          <a:prstGeom prst="rect">
            <a:avLst/>
          </a:prstGeom>
        </p:spPr>
      </p:pic>
      <p:pic>
        <p:nvPicPr>
          <p:cNvPr id="7"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7701" y="1769367"/>
            <a:ext cx="1398758" cy="1435201"/>
          </a:xfrm>
          <a:prstGeom prst="rect">
            <a:avLst/>
          </a:prstGeom>
        </p:spPr>
      </p:pic>
      <p:pic>
        <p:nvPicPr>
          <p:cNvPr id="8"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687" y="1769367"/>
            <a:ext cx="1398758" cy="1435201"/>
          </a:xfrm>
          <a:prstGeom prst="rect">
            <a:avLst/>
          </a:prstGeom>
        </p:spPr>
      </p:pic>
      <p:pic>
        <p:nvPicPr>
          <p:cNvPr id="9"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4738" y="3788800"/>
            <a:ext cx="1398758" cy="1435201"/>
          </a:xfrm>
          <a:prstGeom prst="rect">
            <a:avLst/>
          </a:prstGeom>
        </p:spPr>
      </p:pic>
      <p:pic>
        <p:nvPicPr>
          <p:cNvPr id="10"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5726" y="3753486"/>
            <a:ext cx="1398758" cy="1435201"/>
          </a:xfrm>
          <a:prstGeom prst="rect">
            <a:avLst/>
          </a:prstGeom>
        </p:spPr>
      </p:pic>
      <p:pic>
        <p:nvPicPr>
          <p:cNvPr id="11"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6714" y="3772803"/>
            <a:ext cx="1398758" cy="1435201"/>
          </a:xfrm>
          <a:prstGeom prst="rect">
            <a:avLst/>
          </a:prstGeom>
        </p:spPr>
      </p:pic>
      <p:pic>
        <p:nvPicPr>
          <p:cNvPr id="12"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7701" y="3761635"/>
            <a:ext cx="1398758" cy="1435201"/>
          </a:xfrm>
          <a:prstGeom prst="rect">
            <a:avLst/>
          </a:prstGeom>
        </p:spPr>
      </p:pic>
      <p:pic>
        <p:nvPicPr>
          <p:cNvPr id="13"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687" y="3788800"/>
            <a:ext cx="1398758" cy="1435201"/>
          </a:xfrm>
          <a:prstGeom prst="rect">
            <a:avLst/>
          </a:prstGeom>
        </p:spPr>
      </p:pic>
      <p:sp>
        <p:nvSpPr>
          <p:cNvPr id="19" name="Rectangle 18"/>
          <p:cNvSpPr/>
          <p:nvPr/>
        </p:nvSpPr>
        <p:spPr>
          <a:xfrm>
            <a:off x="564126" y="1631541"/>
            <a:ext cx="7927564" cy="3683410"/>
          </a:xfrm>
          <a:prstGeom prst="rect">
            <a:avLst/>
          </a:prstGeom>
          <a:noFill/>
          <a:ln w="76200">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0" name="Rectangle 19"/>
          <p:cNvSpPr/>
          <p:nvPr/>
        </p:nvSpPr>
        <p:spPr>
          <a:xfrm>
            <a:off x="6969414" y="3441905"/>
            <a:ext cx="1557303" cy="1939413"/>
          </a:xfrm>
          <a:prstGeom prst="rect">
            <a:avLst/>
          </a:prstGeom>
          <a:noFill/>
          <a:ln w="76200">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mc:Choice xmlns:p14="http://schemas.microsoft.com/office/powerpoint/2010/main" Requires="p14">
      <p:transition spd="slow" p14:dur="3750">
        <p14:doors dir="ver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 calcmode="lin" valueType="num">
                                      <p:cBhvr>
                                        <p:cTn id="9" dur="500" fill="hold"/>
                                        <p:tgtEl>
                                          <p:spTgt spid="4"/>
                                        </p:tgtEl>
                                        <p:attrNameLst>
                                          <p:attrName>style.rotation</p:attrName>
                                        </p:attrNameLst>
                                      </p:cBhvr>
                                      <p:tavLst>
                                        <p:tav tm="0">
                                          <p:val>
                                            <p:fltVal val="90"/>
                                          </p:val>
                                        </p:tav>
                                        <p:tav tm="100000">
                                          <p:val>
                                            <p:fltVal val="0"/>
                                          </p:val>
                                        </p:tav>
                                      </p:tavLst>
                                    </p:anim>
                                    <p:animEffect transition="in" filter="fade">
                                      <p:cBhvr>
                                        <p:cTn id="10" dur="500"/>
                                        <p:tgtEl>
                                          <p:spTgt spid="4"/>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 calcmode="lin" valueType="num">
                                      <p:cBhvr>
                                        <p:cTn id="16" dur="500" fill="hold"/>
                                        <p:tgtEl>
                                          <p:spTgt spid="5"/>
                                        </p:tgtEl>
                                        <p:attrNameLst>
                                          <p:attrName>style.rotation</p:attrName>
                                        </p:attrNameLst>
                                      </p:cBhvr>
                                      <p:tavLst>
                                        <p:tav tm="0">
                                          <p:val>
                                            <p:fltVal val="90"/>
                                          </p:val>
                                        </p:tav>
                                        <p:tav tm="100000">
                                          <p:val>
                                            <p:fltVal val="0"/>
                                          </p:val>
                                        </p:tav>
                                      </p:tavLst>
                                    </p:anim>
                                    <p:animEffect transition="in" filter="fade">
                                      <p:cBhvr>
                                        <p:cTn id="17" dur="500"/>
                                        <p:tgtEl>
                                          <p:spTgt spid="5"/>
                                        </p:tgtEl>
                                      </p:cBhvr>
                                    </p:animEffect>
                                  </p:childTnLst>
                                </p:cTn>
                              </p:par>
                            </p:childTnLst>
                          </p:cTn>
                        </p:par>
                        <p:par>
                          <p:cTn id="18" fill="hold">
                            <p:stCondLst>
                              <p:cond delay="1000"/>
                            </p:stCondLst>
                            <p:childTnLst>
                              <p:par>
                                <p:cTn id="19" presetID="31" presetClass="entr" presetSubtype="0"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 calcmode="lin" valueType="num">
                                      <p:cBhvr>
                                        <p:cTn id="23" dur="500" fill="hold"/>
                                        <p:tgtEl>
                                          <p:spTgt spid="6"/>
                                        </p:tgtEl>
                                        <p:attrNameLst>
                                          <p:attrName>style.rotation</p:attrName>
                                        </p:attrNameLst>
                                      </p:cBhvr>
                                      <p:tavLst>
                                        <p:tav tm="0">
                                          <p:val>
                                            <p:fltVal val="90"/>
                                          </p:val>
                                        </p:tav>
                                        <p:tav tm="100000">
                                          <p:val>
                                            <p:fltVal val="0"/>
                                          </p:val>
                                        </p:tav>
                                      </p:tavLst>
                                    </p:anim>
                                    <p:animEffect transition="in" filter="fade">
                                      <p:cBhvr>
                                        <p:cTn id="24" dur="500"/>
                                        <p:tgtEl>
                                          <p:spTgt spid="6"/>
                                        </p:tgtEl>
                                      </p:cBhvr>
                                    </p:animEffect>
                                  </p:childTnLst>
                                </p:cTn>
                              </p:par>
                            </p:childTnLst>
                          </p:cTn>
                        </p:par>
                        <p:par>
                          <p:cTn id="25" fill="hold">
                            <p:stCondLst>
                              <p:cond delay="1500"/>
                            </p:stCondLst>
                            <p:childTnLst>
                              <p:par>
                                <p:cTn id="26" presetID="31"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 calcmode="lin" valueType="num">
                                      <p:cBhvr>
                                        <p:cTn id="30" dur="500" fill="hold"/>
                                        <p:tgtEl>
                                          <p:spTgt spid="7"/>
                                        </p:tgtEl>
                                        <p:attrNameLst>
                                          <p:attrName>style.rotation</p:attrName>
                                        </p:attrNameLst>
                                      </p:cBhvr>
                                      <p:tavLst>
                                        <p:tav tm="0">
                                          <p:val>
                                            <p:fltVal val="90"/>
                                          </p:val>
                                        </p:tav>
                                        <p:tav tm="100000">
                                          <p:val>
                                            <p:fltVal val="0"/>
                                          </p:val>
                                        </p:tav>
                                      </p:tavLst>
                                    </p:anim>
                                    <p:animEffect transition="in" filter="fade">
                                      <p:cBhvr>
                                        <p:cTn id="31" dur="500"/>
                                        <p:tgtEl>
                                          <p:spTgt spid="7"/>
                                        </p:tgtEl>
                                      </p:cBhvr>
                                    </p:animEffect>
                                  </p:childTnLst>
                                </p:cTn>
                              </p:par>
                            </p:childTnLst>
                          </p:cTn>
                        </p:par>
                        <p:par>
                          <p:cTn id="32" fill="hold">
                            <p:stCondLst>
                              <p:cond delay="2000"/>
                            </p:stCondLst>
                            <p:childTnLst>
                              <p:par>
                                <p:cTn id="33" presetID="31" presetClass="entr" presetSubtype="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fltVal val="0"/>
                                          </p:val>
                                        </p:tav>
                                        <p:tav tm="100000">
                                          <p:val>
                                            <p:strVal val="#ppt_w"/>
                                          </p:val>
                                        </p:tav>
                                      </p:tavLst>
                                    </p:anim>
                                    <p:anim calcmode="lin" valueType="num">
                                      <p:cBhvr>
                                        <p:cTn id="36" dur="500" fill="hold"/>
                                        <p:tgtEl>
                                          <p:spTgt spid="8"/>
                                        </p:tgtEl>
                                        <p:attrNameLst>
                                          <p:attrName>ppt_h</p:attrName>
                                        </p:attrNameLst>
                                      </p:cBhvr>
                                      <p:tavLst>
                                        <p:tav tm="0">
                                          <p:val>
                                            <p:fltVal val="0"/>
                                          </p:val>
                                        </p:tav>
                                        <p:tav tm="100000">
                                          <p:val>
                                            <p:strVal val="#ppt_h"/>
                                          </p:val>
                                        </p:tav>
                                      </p:tavLst>
                                    </p:anim>
                                    <p:anim calcmode="lin" valueType="num">
                                      <p:cBhvr>
                                        <p:cTn id="37" dur="500" fill="hold"/>
                                        <p:tgtEl>
                                          <p:spTgt spid="8"/>
                                        </p:tgtEl>
                                        <p:attrNameLst>
                                          <p:attrName>style.rotation</p:attrName>
                                        </p:attrNameLst>
                                      </p:cBhvr>
                                      <p:tavLst>
                                        <p:tav tm="0">
                                          <p:val>
                                            <p:fltVal val="90"/>
                                          </p:val>
                                        </p:tav>
                                        <p:tav tm="100000">
                                          <p:val>
                                            <p:fltVal val="0"/>
                                          </p:val>
                                        </p:tav>
                                      </p:tavLst>
                                    </p:anim>
                                    <p:animEffect transition="in" filter="fade">
                                      <p:cBhvr>
                                        <p:cTn id="38" dur="500"/>
                                        <p:tgtEl>
                                          <p:spTgt spid="8"/>
                                        </p:tgtEl>
                                      </p:cBhvr>
                                    </p:animEffect>
                                  </p:childTnLst>
                                </p:cTn>
                              </p:par>
                            </p:childTnLst>
                          </p:cTn>
                        </p:par>
                        <p:par>
                          <p:cTn id="39" fill="hold">
                            <p:stCondLst>
                              <p:cond delay="2500"/>
                            </p:stCondLst>
                            <p:childTnLst>
                              <p:par>
                                <p:cTn id="40" presetID="31" presetClass="entr" presetSubtype="0"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anim calcmode="lin" valueType="num">
                                      <p:cBhvr>
                                        <p:cTn id="44" dur="500" fill="hold"/>
                                        <p:tgtEl>
                                          <p:spTgt spid="9"/>
                                        </p:tgtEl>
                                        <p:attrNameLst>
                                          <p:attrName>style.rotation</p:attrName>
                                        </p:attrNameLst>
                                      </p:cBhvr>
                                      <p:tavLst>
                                        <p:tav tm="0">
                                          <p:val>
                                            <p:fltVal val="90"/>
                                          </p:val>
                                        </p:tav>
                                        <p:tav tm="100000">
                                          <p:val>
                                            <p:fltVal val="0"/>
                                          </p:val>
                                        </p:tav>
                                      </p:tavLst>
                                    </p:anim>
                                    <p:animEffect transition="in" filter="fade">
                                      <p:cBhvr>
                                        <p:cTn id="45" dur="500"/>
                                        <p:tgtEl>
                                          <p:spTgt spid="9"/>
                                        </p:tgtEl>
                                      </p:cBhvr>
                                    </p:animEffect>
                                  </p:childTnLst>
                                </p:cTn>
                              </p:par>
                            </p:childTnLst>
                          </p:cTn>
                        </p:par>
                        <p:par>
                          <p:cTn id="46" fill="hold">
                            <p:stCondLst>
                              <p:cond delay="30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 calcmode="lin" valueType="num">
                                      <p:cBhvr>
                                        <p:cTn id="51" dur="500" fill="hold"/>
                                        <p:tgtEl>
                                          <p:spTgt spid="10"/>
                                        </p:tgtEl>
                                        <p:attrNameLst>
                                          <p:attrName>style.rotation</p:attrName>
                                        </p:attrNameLst>
                                      </p:cBhvr>
                                      <p:tavLst>
                                        <p:tav tm="0">
                                          <p:val>
                                            <p:fltVal val="90"/>
                                          </p:val>
                                        </p:tav>
                                        <p:tav tm="100000">
                                          <p:val>
                                            <p:fltVal val="0"/>
                                          </p:val>
                                        </p:tav>
                                      </p:tavLst>
                                    </p:anim>
                                    <p:animEffect transition="in" filter="fade">
                                      <p:cBhvr>
                                        <p:cTn id="52" dur="500"/>
                                        <p:tgtEl>
                                          <p:spTgt spid="10"/>
                                        </p:tgtEl>
                                      </p:cBhvr>
                                    </p:animEffect>
                                  </p:childTnLst>
                                </p:cTn>
                              </p:par>
                            </p:childTnLst>
                          </p:cTn>
                        </p:par>
                        <p:par>
                          <p:cTn id="53" fill="hold">
                            <p:stCondLst>
                              <p:cond delay="3500"/>
                            </p:stCondLst>
                            <p:childTnLst>
                              <p:par>
                                <p:cTn id="54" presetID="31" presetClass="entr" presetSubtype="0"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 calcmode="lin" valueType="num">
                                      <p:cBhvr>
                                        <p:cTn id="56" dur="500" fill="hold"/>
                                        <p:tgtEl>
                                          <p:spTgt spid="11"/>
                                        </p:tgtEl>
                                        <p:attrNameLst>
                                          <p:attrName>ppt_w</p:attrName>
                                        </p:attrNameLst>
                                      </p:cBhvr>
                                      <p:tavLst>
                                        <p:tav tm="0">
                                          <p:val>
                                            <p:fltVal val="0"/>
                                          </p:val>
                                        </p:tav>
                                        <p:tav tm="100000">
                                          <p:val>
                                            <p:strVal val="#ppt_w"/>
                                          </p:val>
                                        </p:tav>
                                      </p:tavLst>
                                    </p:anim>
                                    <p:anim calcmode="lin" valueType="num">
                                      <p:cBhvr>
                                        <p:cTn id="57" dur="500" fill="hold"/>
                                        <p:tgtEl>
                                          <p:spTgt spid="11"/>
                                        </p:tgtEl>
                                        <p:attrNameLst>
                                          <p:attrName>ppt_h</p:attrName>
                                        </p:attrNameLst>
                                      </p:cBhvr>
                                      <p:tavLst>
                                        <p:tav tm="0">
                                          <p:val>
                                            <p:fltVal val="0"/>
                                          </p:val>
                                        </p:tav>
                                        <p:tav tm="100000">
                                          <p:val>
                                            <p:strVal val="#ppt_h"/>
                                          </p:val>
                                        </p:tav>
                                      </p:tavLst>
                                    </p:anim>
                                    <p:anim calcmode="lin" valueType="num">
                                      <p:cBhvr>
                                        <p:cTn id="58" dur="500" fill="hold"/>
                                        <p:tgtEl>
                                          <p:spTgt spid="11"/>
                                        </p:tgtEl>
                                        <p:attrNameLst>
                                          <p:attrName>style.rotation</p:attrName>
                                        </p:attrNameLst>
                                      </p:cBhvr>
                                      <p:tavLst>
                                        <p:tav tm="0">
                                          <p:val>
                                            <p:fltVal val="90"/>
                                          </p:val>
                                        </p:tav>
                                        <p:tav tm="100000">
                                          <p:val>
                                            <p:fltVal val="0"/>
                                          </p:val>
                                        </p:tav>
                                      </p:tavLst>
                                    </p:anim>
                                    <p:animEffect transition="in" filter="fade">
                                      <p:cBhvr>
                                        <p:cTn id="59" dur="500"/>
                                        <p:tgtEl>
                                          <p:spTgt spid="11"/>
                                        </p:tgtEl>
                                      </p:cBhvr>
                                    </p:animEffect>
                                  </p:childTnLst>
                                </p:cTn>
                              </p:par>
                            </p:childTnLst>
                          </p:cTn>
                        </p:par>
                        <p:par>
                          <p:cTn id="60" fill="hold">
                            <p:stCondLst>
                              <p:cond delay="4000"/>
                            </p:stCondLst>
                            <p:childTnLst>
                              <p:par>
                                <p:cTn id="61" presetID="31" presetClass="entr" presetSubtype="0" fill="hold" nodeType="afterEffect">
                                  <p:stCondLst>
                                    <p:cond delay="0"/>
                                  </p:stCondLst>
                                  <p:childTnLst>
                                    <p:set>
                                      <p:cBhvr>
                                        <p:cTn id="62" dur="1" fill="hold">
                                          <p:stCondLst>
                                            <p:cond delay="0"/>
                                          </p:stCondLst>
                                        </p:cTn>
                                        <p:tgtEl>
                                          <p:spTgt spid="12"/>
                                        </p:tgtEl>
                                        <p:attrNameLst>
                                          <p:attrName>style.visibility</p:attrName>
                                        </p:attrNameLst>
                                      </p:cBhvr>
                                      <p:to>
                                        <p:strVal val="visible"/>
                                      </p:to>
                                    </p:set>
                                    <p:anim calcmode="lin" valueType="num">
                                      <p:cBhvr>
                                        <p:cTn id="63" dur="500" fill="hold"/>
                                        <p:tgtEl>
                                          <p:spTgt spid="12"/>
                                        </p:tgtEl>
                                        <p:attrNameLst>
                                          <p:attrName>ppt_w</p:attrName>
                                        </p:attrNameLst>
                                      </p:cBhvr>
                                      <p:tavLst>
                                        <p:tav tm="0">
                                          <p:val>
                                            <p:fltVal val="0"/>
                                          </p:val>
                                        </p:tav>
                                        <p:tav tm="100000">
                                          <p:val>
                                            <p:strVal val="#ppt_w"/>
                                          </p:val>
                                        </p:tav>
                                      </p:tavLst>
                                    </p:anim>
                                    <p:anim calcmode="lin" valueType="num">
                                      <p:cBhvr>
                                        <p:cTn id="64" dur="500" fill="hold"/>
                                        <p:tgtEl>
                                          <p:spTgt spid="12"/>
                                        </p:tgtEl>
                                        <p:attrNameLst>
                                          <p:attrName>ppt_h</p:attrName>
                                        </p:attrNameLst>
                                      </p:cBhvr>
                                      <p:tavLst>
                                        <p:tav tm="0">
                                          <p:val>
                                            <p:fltVal val="0"/>
                                          </p:val>
                                        </p:tav>
                                        <p:tav tm="100000">
                                          <p:val>
                                            <p:strVal val="#ppt_h"/>
                                          </p:val>
                                        </p:tav>
                                      </p:tavLst>
                                    </p:anim>
                                    <p:anim calcmode="lin" valueType="num">
                                      <p:cBhvr>
                                        <p:cTn id="65" dur="500" fill="hold"/>
                                        <p:tgtEl>
                                          <p:spTgt spid="12"/>
                                        </p:tgtEl>
                                        <p:attrNameLst>
                                          <p:attrName>style.rotation</p:attrName>
                                        </p:attrNameLst>
                                      </p:cBhvr>
                                      <p:tavLst>
                                        <p:tav tm="0">
                                          <p:val>
                                            <p:fltVal val="90"/>
                                          </p:val>
                                        </p:tav>
                                        <p:tav tm="100000">
                                          <p:val>
                                            <p:fltVal val="0"/>
                                          </p:val>
                                        </p:tav>
                                      </p:tavLst>
                                    </p:anim>
                                    <p:animEffect transition="in" filter="fade">
                                      <p:cBhvr>
                                        <p:cTn id="66" dur="500"/>
                                        <p:tgtEl>
                                          <p:spTgt spid="12"/>
                                        </p:tgtEl>
                                      </p:cBhvr>
                                    </p:animEffect>
                                  </p:childTnLst>
                                </p:cTn>
                              </p:par>
                            </p:childTnLst>
                          </p:cTn>
                        </p:par>
                        <p:par>
                          <p:cTn id="67" fill="hold">
                            <p:stCondLst>
                              <p:cond delay="4500"/>
                            </p:stCondLst>
                            <p:childTnLst>
                              <p:par>
                                <p:cTn id="68" presetID="31" presetClass="entr" presetSubtype="0" fill="hold" nodeType="afterEffect">
                                  <p:stCondLst>
                                    <p:cond delay="0"/>
                                  </p:stCondLst>
                                  <p:childTnLst>
                                    <p:set>
                                      <p:cBhvr>
                                        <p:cTn id="69" dur="1" fill="hold">
                                          <p:stCondLst>
                                            <p:cond delay="0"/>
                                          </p:stCondLst>
                                        </p:cTn>
                                        <p:tgtEl>
                                          <p:spTgt spid="13"/>
                                        </p:tgtEl>
                                        <p:attrNameLst>
                                          <p:attrName>style.visibility</p:attrName>
                                        </p:attrNameLst>
                                      </p:cBhvr>
                                      <p:to>
                                        <p:strVal val="visible"/>
                                      </p:to>
                                    </p:set>
                                    <p:anim calcmode="lin" valueType="num">
                                      <p:cBhvr>
                                        <p:cTn id="70" dur="500" fill="hold"/>
                                        <p:tgtEl>
                                          <p:spTgt spid="13"/>
                                        </p:tgtEl>
                                        <p:attrNameLst>
                                          <p:attrName>ppt_w</p:attrName>
                                        </p:attrNameLst>
                                      </p:cBhvr>
                                      <p:tavLst>
                                        <p:tav tm="0">
                                          <p:val>
                                            <p:fltVal val="0"/>
                                          </p:val>
                                        </p:tav>
                                        <p:tav tm="100000">
                                          <p:val>
                                            <p:strVal val="#ppt_w"/>
                                          </p:val>
                                        </p:tav>
                                      </p:tavLst>
                                    </p:anim>
                                    <p:anim calcmode="lin" valueType="num">
                                      <p:cBhvr>
                                        <p:cTn id="71" dur="500" fill="hold"/>
                                        <p:tgtEl>
                                          <p:spTgt spid="13"/>
                                        </p:tgtEl>
                                        <p:attrNameLst>
                                          <p:attrName>ppt_h</p:attrName>
                                        </p:attrNameLst>
                                      </p:cBhvr>
                                      <p:tavLst>
                                        <p:tav tm="0">
                                          <p:val>
                                            <p:fltVal val="0"/>
                                          </p:val>
                                        </p:tav>
                                        <p:tav tm="100000">
                                          <p:val>
                                            <p:strVal val="#ppt_h"/>
                                          </p:val>
                                        </p:tav>
                                      </p:tavLst>
                                    </p:anim>
                                    <p:anim calcmode="lin" valueType="num">
                                      <p:cBhvr>
                                        <p:cTn id="72" dur="500" fill="hold"/>
                                        <p:tgtEl>
                                          <p:spTgt spid="13"/>
                                        </p:tgtEl>
                                        <p:attrNameLst>
                                          <p:attrName>style.rotation</p:attrName>
                                        </p:attrNameLst>
                                      </p:cBhvr>
                                      <p:tavLst>
                                        <p:tav tm="0">
                                          <p:val>
                                            <p:fltVal val="90"/>
                                          </p:val>
                                        </p:tav>
                                        <p:tav tm="100000">
                                          <p:val>
                                            <p:fltVal val="0"/>
                                          </p:val>
                                        </p:tav>
                                      </p:tavLst>
                                    </p:anim>
                                    <p:animEffect transition="in" filter="fade">
                                      <p:cBhvr>
                                        <p:cTn id="73" dur="500"/>
                                        <p:tgtEl>
                                          <p:spTgt spid="13"/>
                                        </p:tgtEl>
                                      </p:cBhvr>
                                    </p:animEffect>
                                  </p:childTnLst>
                                </p:cTn>
                              </p:par>
                            </p:childTnLst>
                          </p:cTn>
                        </p:par>
                      </p:childTnLst>
                    </p:cTn>
                  </p:par>
                  <p:par>
                    <p:cTn id="74" fill="hold">
                      <p:stCondLst>
                        <p:cond delay="indefinite"/>
                      </p:stCondLst>
                      <p:childTnLst>
                        <p:par>
                          <p:cTn id="75" fill="hold">
                            <p:stCondLst>
                              <p:cond delay="0"/>
                            </p:stCondLst>
                            <p:childTnLst>
                              <p:par>
                                <p:cTn id="76" presetID="6" presetClass="entr" presetSubtype="16" fill="hold" grpId="0" nodeType="clickEffect">
                                  <p:stCondLst>
                                    <p:cond delay="0"/>
                                  </p:stCondLst>
                                  <p:childTnLst>
                                    <p:set>
                                      <p:cBhvr>
                                        <p:cTn id="77" dur="1" fill="hold">
                                          <p:stCondLst>
                                            <p:cond delay="0"/>
                                          </p:stCondLst>
                                        </p:cTn>
                                        <p:tgtEl>
                                          <p:spTgt spid="19"/>
                                        </p:tgtEl>
                                        <p:attrNameLst>
                                          <p:attrName>style.visibility</p:attrName>
                                        </p:attrNameLst>
                                      </p:cBhvr>
                                      <p:to>
                                        <p:strVal val="visible"/>
                                      </p:to>
                                    </p:set>
                                    <p:animEffect transition="in" filter="circle(in)">
                                      <p:cBhvr>
                                        <p:cTn id="78" dur="2000"/>
                                        <p:tgtEl>
                                          <p:spTgt spid="1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grpId="1" nodeType="clickEffect">
                                  <p:stCondLst>
                                    <p:cond delay="0"/>
                                  </p:stCondLst>
                                  <p:childTnLst>
                                    <p:animEffect transition="out" filter="fade">
                                      <p:cBhvr>
                                        <p:cTn id="82" dur="500"/>
                                        <p:tgtEl>
                                          <p:spTgt spid="19"/>
                                        </p:tgtEl>
                                      </p:cBhvr>
                                    </p:animEffect>
                                    <p:set>
                                      <p:cBhvr>
                                        <p:cTn id="83" dur="1" fill="hold">
                                          <p:stCondLst>
                                            <p:cond delay="499"/>
                                          </p:stCondLst>
                                        </p:cTn>
                                        <p:tgtEl>
                                          <p:spTgt spid="19"/>
                                        </p:tgtEl>
                                        <p:attrNameLst>
                                          <p:attrName>style.visibility</p:attrName>
                                        </p:attrNameLst>
                                      </p:cBhvr>
                                      <p:to>
                                        <p:strVal val="hidden"/>
                                      </p:to>
                                    </p:set>
                                  </p:childTnLst>
                                </p:cTn>
                              </p:par>
                            </p:childTnLst>
                          </p:cTn>
                        </p:par>
                        <p:par>
                          <p:cTn id="84" fill="hold">
                            <p:stCondLst>
                              <p:cond delay="500"/>
                            </p:stCondLst>
                            <p:childTnLst>
                              <p:par>
                                <p:cTn id="85" presetID="6" presetClass="entr" presetSubtype="16" fill="hold" grpId="0" nodeType="afterEffect">
                                  <p:stCondLst>
                                    <p:cond delay="0"/>
                                  </p:stCondLst>
                                  <p:childTnLst>
                                    <p:set>
                                      <p:cBhvr>
                                        <p:cTn id="86" dur="1" fill="hold">
                                          <p:stCondLst>
                                            <p:cond delay="0"/>
                                          </p:stCondLst>
                                        </p:cTn>
                                        <p:tgtEl>
                                          <p:spTgt spid="20"/>
                                        </p:tgtEl>
                                        <p:attrNameLst>
                                          <p:attrName>style.visibility</p:attrName>
                                        </p:attrNameLst>
                                      </p:cBhvr>
                                      <p:to>
                                        <p:strVal val="visible"/>
                                      </p:to>
                                    </p:set>
                                    <p:animEffect transition="in" filter="circle(in)">
                                      <p:cBhvr>
                                        <p:cTn id="8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aphicFrame>
        <p:nvGraphicFramePr>
          <p:cNvPr id="17" name="Table 16"/>
          <p:cNvGraphicFramePr>
            <a:graphicFrameLocks noGrp="1"/>
          </p:cNvGraphicFramePr>
          <p:nvPr/>
        </p:nvGraphicFramePr>
        <p:xfrm>
          <a:off x="508819" y="1397000"/>
          <a:ext cx="8074745" cy="4105992"/>
        </p:xfrm>
        <a:graphic>
          <a:graphicData uri="http://schemas.openxmlformats.org/drawingml/2006/table">
            <a:tbl>
              <a:tblPr firstRow="1" bandRow="1">
                <a:tableStyleId>{D7AC3CCA-C797-4891-BE02-D94E43425B78}</a:tableStyleId>
              </a:tblPr>
              <a:tblGrid>
                <a:gridCol w="1614949"/>
                <a:gridCol w="1614949"/>
                <a:gridCol w="1614949"/>
                <a:gridCol w="1614949"/>
                <a:gridCol w="1614949"/>
              </a:tblGrid>
              <a:tr h="2052996">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c>
                  <a:txBody>
                    <a:bodyPr/>
                    <a:lstStyle/>
                    <a:p>
                      <a:endParaRPr lang="en-US" sz="1400"/>
                    </a:p>
                  </a:txBody>
                  <a:tcPr marL="68580" marR="68580" marT="34290" marB="34290">
                    <a:noFill/>
                  </a:tcPr>
                </a:tc>
              </a:tr>
              <a:tr h="2052996">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dirty="0"/>
                    </a:p>
                  </a:txBody>
                  <a:tcPr marL="68580" marR="68580" marT="34290" marB="34290">
                    <a:noFill/>
                  </a:tcPr>
                </a:tc>
                <a:tc>
                  <a:txBody>
                    <a:bodyPr/>
                    <a:lstStyle/>
                    <a:p>
                      <a:endParaRPr lang="en-US" sz="1400"/>
                    </a:p>
                  </a:txBody>
                  <a:tcPr marL="68580" marR="68580" marT="34290" marB="34290">
                    <a:noFill/>
                  </a:tcPr>
                </a:tc>
                <a:tc>
                  <a:txBody>
                    <a:bodyPr/>
                    <a:lstStyle/>
                    <a:p>
                      <a:endParaRPr lang="en-US" sz="1400" dirty="0"/>
                    </a:p>
                  </a:txBody>
                  <a:tcPr marL="68580" marR="68580" marT="34290" marB="34290">
                    <a:noFill/>
                  </a:tcPr>
                </a:tc>
              </a:tr>
            </a:tbl>
          </a:graphicData>
        </a:graphic>
      </p:graphicFrame>
      <p:sp>
        <p:nvSpPr>
          <p:cNvPr id="2" name="Title 1"/>
          <p:cNvSpPr>
            <a:spLocks noGrp="1"/>
          </p:cNvSpPr>
          <p:nvPr>
            <p:ph type="title"/>
          </p:nvPr>
        </p:nvSpPr>
        <p:spPr>
          <a:xfrm>
            <a:off x="971552" y="876567"/>
            <a:ext cx="7200897" cy="666483"/>
          </a:xfrm>
          <a:solidFill>
            <a:schemeClr val="bg1"/>
          </a:solidFill>
        </p:spPr>
        <p:txBody>
          <a:bodyPr/>
          <a:lstStyle/>
          <a:p>
            <a:r>
              <a:rPr lang="en-US" sz="4800" b="1" dirty="0">
                <a:effectLst>
                  <a:outerShdw blurRad="38100" dist="38100" dir="2700000" algn="tl">
                    <a:srgbClr val="000000">
                      <a:alpha val="43137"/>
                    </a:srgbClr>
                  </a:outerShdw>
                </a:effectLst>
              </a:rPr>
              <a:t>How Much Belongs to God?</a:t>
            </a:r>
            <a:endParaRPr lang="en-US" sz="4800" b="1" dirty="0">
              <a:effectLst>
                <a:outerShdw blurRad="38100" dist="38100" dir="2700000" algn="tl">
                  <a:srgbClr val="000000">
                    <a:alpha val="43137"/>
                  </a:srgbClr>
                </a:outerShdw>
              </a:effectLst>
            </a:endParaRPr>
          </a:p>
        </p:txBody>
      </p:sp>
      <p:pic>
        <p:nvPicPr>
          <p:cNvPr id="4" name="Content Placeholder 3"/>
          <p:cNvPicPr>
            <a:picLocks noGrp="1" noChangeAspect="1"/>
          </p:cNvPicPr>
          <p:nvPr>
            <p:ph idx="1"/>
          </p:nvPr>
        </p:nvPicPr>
        <p:blipFill>
          <a:blip r:embed="rId1">
            <a:extLst>
              <a:ext uri="{28A0092B-C50C-407E-A947-70E740481C1C}">
                <a14:useLocalDpi xmlns:a14="http://schemas.microsoft.com/office/drawing/2010/main" val="0"/>
              </a:ext>
            </a:extLst>
          </a:blip>
          <a:stretch>
            <a:fillRect/>
          </a:stretch>
        </p:blipFill>
        <p:spPr>
          <a:xfrm>
            <a:off x="604738" y="1769367"/>
            <a:ext cx="1398758" cy="1435201"/>
          </a:xfrm>
        </p:spPr>
      </p:pic>
      <p:pic>
        <p:nvPicPr>
          <p:cNvPr id="5"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5726" y="1769367"/>
            <a:ext cx="1398758" cy="1435201"/>
          </a:xfrm>
          <a:prstGeom prst="rect">
            <a:avLst/>
          </a:prstGeom>
        </p:spPr>
      </p:pic>
      <p:pic>
        <p:nvPicPr>
          <p:cNvPr id="6"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6714" y="1769367"/>
            <a:ext cx="1398758" cy="1435201"/>
          </a:xfrm>
          <a:prstGeom prst="rect">
            <a:avLst/>
          </a:prstGeom>
        </p:spPr>
      </p:pic>
      <p:pic>
        <p:nvPicPr>
          <p:cNvPr id="7"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7701" y="1769367"/>
            <a:ext cx="1398758" cy="1435201"/>
          </a:xfrm>
          <a:prstGeom prst="rect">
            <a:avLst/>
          </a:prstGeom>
        </p:spPr>
      </p:pic>
      <p:pic>
        <p:nvPicPr>
          <p:cNvPr id="8"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687" y="1769367"/>
            <a:ext cx="1398758" cy="1435201"/>
          </a:xfrm>
          <a:prstGeom prst="rect">
            <a:avLst/>
          </a:prstGeom>
        </p:spPr>
      </p:pic>
      <p:pic>
        <p:nvPicPr>
          <p:cNvPr id="9"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04738" y="3788800"/>
            <a:ext cx="1398758" cy="1435201"/>
          </a:xfrm>
          <a:prstGeom prst="rect">
            <a:avLst/>
          </a:prstGeom>
        </p:spPr>
      </p:pic>
      <p:pic>
        <p:nvPicPr>
          <p:cNvPr id="10"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215726" y="3753486"/>
            <a:ext cx="1398758" cy="1435201"/>
          </a:xfrm>
          <a:prstGeom prst="rect">
            <a:avLst/>
          </a:prstGeom>
        </p:spPr>
      </p:pic>
      <p:pic>
        <p:nvPicPr>
          <p:cNvPr id="11"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826714" y="3772803"/>
            <a:ext cx="1398758" cy="1435201"/>
          </a:xfrm>
          <a:prstGeom prst="rect">
            <a:avLst/>
          </a:prstGeom>
        </p:spPr>
      </p:pic>
      <p:pic>
        <p:nvPicPr>
          <p:cNvPr id="12"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437701" y="3761635"/>
            <a:ext cx="1398758" cy="1435201"/>
          </a:xfrm>
          <a:prstGeom prst="rect">
            <a:avLst/>
          </a:prstGeom>
        </p:spPr>
      </p:pic>
      <p:pic>
        <p:nvPicPr>
          <p:cNvPr id="13" name="Content Placeholder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8687" y="3788800"/>
            <a:ext cx="1398758" cy="1435201"/>
          </a:xfrm>
          <a:prstGeom prst="rect">
            <a:avLst/>
          </a:prstGeom>
        </p:spPr>
      </p:pic>
      <p:sp>
        <p:nvSpPr>
          <p:cNvPr id="19" name="Rectangle 18"/>
          <p:cNvSpPr/>
          <p:nvPr/>
        </p:nvSpPr>
        <p:spPr>
          <a:xfrm>
            <a:off x="564126" y="1631541"/>
            <a:ext cx="7927564" cy="3683410"/>
          </a:xfrm>
          <a:prstGeom prst="rect">
            <a:avLst/>
          </a:prstGeom>
          <a:noFill/>
          <a:ln w="76200">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20" name="Rectangle 19"/>
          <p:cNvSpPr/>
          <p:nvPr/>
        </p:nvSpPr>
        <p:spPr>
          <a:xfrm>
            <a:off x="6969414" y="3441905"/>
            <a:ext cx="1557303" cy="1939413"/>
          </a:xfrm>
          <a:prstGeom prst="rect">
            <a:avLst/>
          </a:prstGeom>
          <a:noFill/>
          <a:ln w="76200">
            <a:solidFill>
              <a:srgbClr val="FF00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3" name="TextBox 2"/>
          <p:cNvSpPr txBox="1"/>
          <p:nvPr/>
        </p:nvSpPr>
        <p:spPr>
          <a:xfrm>
            <a:off x="369566" y="1949963"/>
            <a:ext cx="8254180" cy="1384995"/>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rPr>
              <a:t>Can You Imagine What We Could Accomplish If We Applied This to </a:t>
            </a:r>
            <a:endParaRPr lang="en-US" sz="2800" b="1" dirty="0">
              <a:effectLst>
                <a:outerShdw blurRad="38100" dist="38100" dir="2700000" algn="tl">
                  <a:srgbClr val="000000">
                    <a:alpha val="43137"/>
                  </a:srgbClr>
                </a:outerShdw>
              </a:effectLst>
            </a:endParaRPr>
          </a:p>
          <a:p>
            <a:pPr algn="ctr"/>
            <a:r>
              <a:rPr lang="en-US" sz="2800" b="1" dirty="0">
                <a:effectLst>
                  <a:outerShdw blurRad="38100" dist="38100" dir="2700000" algn="tl">
                    <a:srgbClr val="000000">
                      <a:alpha val="43137"/>
                    </a:srgbClr>
                  </a:outerShdw>
                </a:effectLst>
              </a:rPr>
              <a:t>All the Stewardship Areas in Our Lives ?</a:t>
            </a:r>
            <a:endParaRPr lang="en-US" sz="28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000">
        <p14:doors/>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0"/>
                                  </p:stCondLst>
                                  <p:childTnLst>
                                    <p:anim calcmode="lin" valueType="num">
                                      <p:cBhvr>
                                        <p:cTn id="6" dur="1000"/>
                                        <p:tgtEl>
                                          <p:spTgt spid="4"/>
                                        </p:tgtEl>
                                        <p:attrNameLst>
                                          <p:attrName>ppt_w</p:attrName>
                                        </p:attrNameLst>
                                      </p:cBhvr>
                                      <p:tavLst>
                                        <p:tav tm="0">
                                          <p:val>
                                            <p:strVal val="ppt_w"/>
                                          </p:val>
                                        </p:tav>
                                        <p:tav tm="100000">
                                          <p:val>
                                            <p:fltVal val="0"/>
                                          </p:val>
                                        </p:tav>
                                      </p:tavLst>
                                    </p:anim>
                                    <p:anim calcmode="lin" valueType="num">
                                      <p:cBhvr>
                                        <p:cTn id="7" dur="1000"/>
                                        <p:tgtEl>
                                          <p:spTgt spid="4"/>
                                        </p:tgtEl>
                                        <p:attrNameLst>
                                          <p:attrName>ppt_h</p:attrName>
                                        </p:attrNameLst>
                                      </p:cBhvr>
                                      <p:tavLst>
                                        <p:tav tm="0">
                                          <p:val>
                                            <p:strVal val="ppt_h"/>
                                          </p:val>
                                        </p:tav>
                                        <p:tav tm="100000">
                                          <p:val>
                                            <p:fltVal val="0"/>
                                          </p:val>
                                        </p:tav>
                                      </p:tavLst>
                                    </p:anim>
                                    <p:anim calcmode="lin" valueType="num">
                                      <p:cBhvr>
                                        <p:cTn id="8" dur="1000"/>
                                        <p:tgtEl>
                                          <p:spTgt spid="4"/>
                                        </p:tgtEl>
                                        <p:attrNameLst>
                                          <p:attrName>style.rotation</p:attrName>
                                        </p:attrNameLst>
                                      </p:cBhvr>
                                      <p:tavLst>
                                        <p:tav tm="0">
                                          <p:val>
                                            <p:fltVal val="0"/>
                                          </p:val>
                                        </p:tav>
                                        <p:tav tm="100000">
                                          <p:val>
                                            <p:fltVal val="90"/>
                                          </p:val>
                                        </p:tav>
                                      </p:tavLst>
                                    </p:anim>
                                    <p:animEffect transition="out" filter="fade">
                                      <p:cBhvr>
                                        <p:cTn id="9" dur="1000"/>
                                        <p:tgtEl>
                                          <p:spTgt spid="4"/>
                                        </p:tgtEl>
                                      </p:cBhvr>
                                    </p:animEffect>
                                    <p:set>
                                      <p:cBhvr>
                                        <p:cTn id="10" dur="1" fill="hold">
                                          <p:stCondLst>
                                            <p:cond delay="999"/>
                                          </p:stCondLst>
                                        </p:cTn>
                                        <p:tgtEl>
                                          <p:spTgt spid="4"/>
                                        </p:tgtEl>
                                        <p:attrNameLst>
                                          <p:attrName>style.visibility</p:attrName>
                                        </p:attrNameLst>
                                      </p:cBhvr>
                                      <p:to>
                                        <p:strVal val="hidden"/>
                                      </p:to>
                                    </p:set>
                                  </p:childTnLst>
                                </p:cTn>
                              </p:par>
                            </p:childTnLst>
                          </p:cTn>
                        </p:par>
                        <p:par>
                          <p:cTn id="11" fill="hold">
                            <p:stCondLst>
                              <p:cond delay="1000"/>
                            </p:stCondLst>
                            <p:childTnLst>
                              <p:par>
                                <p:cTn id="12" presetID="31" presetClass="exit" presetSubtype="0" fill="hold" nodeType="afterEffect">
                                  <p:stCondLst>
                                    <p:cond delay="0"/>
                                  </p:stCondLst>
                                  <p:childTnLst>
                                    <p:anim calcmode="lin" valueType="num">
                                      <p:cBhvr>
                                        <p:cTn id="13" dur="1000"/>
                                        <p:tgtEl>
                                          <p:spTgt spid="5"/>
                                        </p:tgtEl>
                                        <p:attrNameLst>
                                          <p:attrName>ppt_w</p:attrName>
                                        </p:attrNameLst>
                                      </p:cBhvr>
                                      <p:tavLst>
                                        <p:tav tm="0">
                                          <p:val>
                                            <p:strVal val="ppt_w"/>
                                          </p:val>
                                        </p:tav>
                                        <p:tav tm="100000">
                                          <p:val>
                                            <p:fltVal val="0"/>
                                          </p:val>
                                        </p:tav>
                                      </p:tavLst>
                                    </p:anim>
                                    <p:anim calcmode="lin" valueType="num">
                                      <p:cBhvr>
                                        <p:cTn id="14" dur="1000"/>
                                        <p:tgtEl>
                                          <p:spTgt spid="5"/>
                                        </p:tgtEl>
                                        <p:attrNameLst>
                                          <p:attrName>ppt_h</p:attrName>
                                        </p:attrNameLst>
                                      </p:cBhvr>
                                      <p:tavLst>
                                        <p:tav tm="0">
                                          <p:val>
                                            <p:strVal val="ppt_h"/>
                                          </p:val>
                                        </p:tav>
                                        <p:tav tm="100000">
                                          <p:val>
                                            <p:fltVal val="0"/>
                                          </p:val>
                                        </p:tav>
                                      </p:tavLst>
                                    </p:anim>
                                    <p:anim calcmode="lin" valueType="num">
                                      <p:cBhvr>
                                        <p:cTn id="15" dur="1000"/>
                                        <p:tgtEl>
                                          <p:spTgt spid="5"/>
                                        </p:tgtEl>
                                        <p:attrNameLst>
                                          <p:attrName>style.rotation</p:attrName>
                                        </p:attrNameLst>
                                      </p:cBhvr>
                                      <p:tavLst>
                                        <p:tav tm="0">
                                          <p:val>
                                            <p:fltVal val="0"/>
                                          </p:val>
                                        </p:tav>
                                        <p:tav tm="100000">
                                          <p:val>
                                            <p:fltVal val="90"/>
                                          </p:val>
                                        </p:tav>
                                      </p:tavLst>
                                    </p:anim>
                                    <p:animEffect transition="out" filter="fade">
                                      <p:cBhvr>
                                        <p:cTn id="16" dur="1000"/>
                                        <p:tgtEl>
                                          <p:spTgt spid="5"/>
                                        </p:tgtEl>
                                      </p:cBhvr>
                                    </p:animEffect>
                                    <p:set>
                                      <p:cBhvr>
                                        <p:cTn id="17" dur="1" fill="hold">
                                          <p:stCondLst>
                                            <p:cond delay="999"/>
                                          </p:stCondLst>
                                        </p:cTn>
                                        <p:tgtEl>
                                          <p:spTgt spid="5"/>
                                        </p:tgtEl>
                                        <p:attrNameLst>
                                          <p:attrName>style.visibility</p:attrName>
                                        </p:attrNameLst>
                                      </p:cBhvr>
                                      <p:to>
                                        <p:strVal val="hidden"/>
                                      </p:to>
                                    </p:set>
                                  </p:childTnLst>
                                </p:cTn>
                              </p:par>
                            </p:childTnLst>
                          </p:cTn>
                        </p:par>
                        <p:par>
                          <p:cTn id="18" fill="hold">
                            <p:stCondLst>
                              <p:cond delay="2000"/>
                            </p:stCondLst>
                            <p:childTnLst>
                              <p:par>
                                <p:cTn id="19" presetID="31" presetClass="exit" presetSubtype="0" fill="hold" nodeType="afterEffect">
                                  <p:stCondLst>
                                    <p:cond delay="0"/>
                                  </p:stCondLst>
                                  <p:childTnLst>
                                    <p:anim calcmode="lin" valueType="num">
                                      <p:cBhvr>
                                        <p:cTn id="20" dur="1000"/>
                                        <p:tgtEl>
                                          <p:spTgt spid="6"/>
                                        </p:tgtEl>
                                        <p:attrNameLst>
                                          <p:attrName>ppt_w</p:attrName>
                                        </p:attrNameLst>
                                      </p:cBhvr>
                                      <p:tavLst>
                                        <p:tav tm="0">
                                          <p:val>
                                            <p:strVal val="ppt_w"/>
                                          </p:val>
                                        </p:tav>
                                        <p:tav tm="100000">
                                          <p:val>
                                            <p:fltVal val="0"/>
                                          </p:val>
                                        </p:tav>
                                      </p:tavLst>
                                    </p:anim>
                                    <p:anim calcmode="lin" valueType="num">
                                      <p:cBhvr>
                                        <p:cTn id="21" dur="1000"/>
                                        <p:tgtEl>
                                          <p:spTgt spid="6"/>
                                        </p:tgtEl>
                                        <p:attrNameLst>
                                          <p:attrName>ppt_h</p:attrName>
                                        </p:attrNameLst>
                                      </p:cBhvr>
                                      <p:tavLst>
                                        <p:tav tm="0">
                                          <p:val>
                                            <p:strVal val="ppt_h"/>
                                          </p:val>
                                        </p:tav>
                                        <p:tav tm="100000">
                                          <p:val>
                                            <p:fltVal val="0"/>
                                          </p:val>
                                        </p:tav>
                                      </p:tavLst>
                                    </p:anim>
                                    <p:anim calcmode="lin" valueType="num">
                                      <p:cBhvr>
                                        <p:cTn id="22" dur="1000"/>
                                        <p:tgtEl>
                                          <p:spTgt spid="6"/>
                                        </p:tgtEl>
                                        <p:attrNameLst>
                                          <p:attrName>style.rotation</p:attrName>
                                        </p:attrNameLst>
                                      </p:cBhvr>
                                      <p:tavLst>
                                        <p:tav tm="0">
                                          <p:val>
                                            <p:fltVal val="0"/>
                                          </p:val>
                                        </p:tav>
                                        <p:tav tm="100000">
                                          <p:val>
                                            <p:fltVal val="90"/>
                                          </p:val>
                                        </p:tav>
                                      </p:tavLst>
                                    </p:anim>
                                    <p:animEffect transition="out" filter="fade">
                                      <p:cBhvr>
                                        <p:cTn id="23" dur="1000"/>
                                        <p:tgtEl>
                                          <p:spTgt spid="6"/>
                                        </p:tgtEl>
                                      </p:cBhvr>
                                    </p:animEffect>
                                    <p:set>
                                      <p:cBhvr>
                                        <p:cTn id="24" dur="1" fill="hold">
                                          <p:stCondLst>
                                            <p:cond delay="999"/>
                                          </p:stCondLst>
                                        </p:cTn>
                                        <p:tgtEl>
                                          <p:spTgt spid="6"/>
                                        </p:tgtEl>
                                        <p:attrNameLst>
                                          <p:attrName>style.visibility</p:attrName>
                                        </p:attrNameLst>
                                      </p:cBhvr>
                                      <p:to>
                                        <p:strVal val="hidden"/>
                                      </p:to>
                                    </p:set>
                                  </p:childTnLst>
                                </p:cTn>
                              </p:par>
                            </p:childTnLst>
                          </p:cTn>
                        </p:par>
                        <p:par>
                          <p:cTn id="25" fill="hold">
                            <p:stCondLst>
                              <p:cond delay="3000"/>
                            </p:stCondLst>
                            <p:childTnLst>
                              <p:par>
                                <p:cTn id="26" presetID="31" presetClass="exit" presetSubtype="0" fill="hold" nodeType="afterEffect">
                                  <p:stCondLst>
                                    <p:cond delay="0"/>
                                  </p:stCondLst>
                                  <p:childTnLst>
                                    <p:anim calcmode="lin" valueType="num">
                                      <p:cBhvr>
                                        <p:cTn id="27" dur="1000"/>
                                        <p:tgtEl>
                                          <p:spTgt spid="7"/>
                                        </p:tgtEl>
                                        <p:attrNameLst>
                                          <p:attrName>ppt_w</p:attrName>
                                        </p:attrNameLst>
                                      </p:cBhvr>
                                      <p:tavLst>
                                        <p:tav tm="0">
                                          <p:val>
                                            <p:strVal val="ppt_w"/>
                                          </p:val>
                                        </p:tav>
                                        <p:tav tm="100000">
                                          <p:val>
                                            <p:fltVal val="0"/>
                                          </p:val>
                                        </p:tav>
                                      </p:tavLst>
                                    </p:anim>
                                    <p:anim calcmode="lin" valueType="num">
                                      <p:cBhvr>
                                        <p:cTn id="28" dur="1000"/>
                                        <p:tgtEl>
                                          <p:spTgt spid="7"/>
                                        </p:tgtEl>
                                        <p:attrNameLst>
                                          <p:attrName>ppt_h</p:attrName>
                                        </p:attrNameLst>
                                      </p:cBhvr>
                                      <p:tavLst>
                                        <p:tav tm="0">
                                          <p:val>
                                            <p:strVal val="ppt_h"/>
                                          </p:val>
                                        </p:tav>
                                        <p:tav tm="100000">
                                          <p:val>
                                            <p:fltVal val="0"/>
                                          </p:val>
                                        </p:tav>
                                      </p:tavLst>
                                    </p:anim>
                                    <p:anim calcmode="lin" valueType="num">
                                      <p:cBhvr>
                                        <p:cTn id="29" dur="1000"/>
                                        <p:tgtEl>
                                          <p:spTgt spid="7"/>
                                        </p:tgtEl>
                                        <p:attrNameLst>
                                          <p:attrName>style.rotation</p:attrName>
                                        </p:attrNameLst>
                                      </p:cBhvr>
                                      <p:tavLst>
                                        <p:tav tm="0">
                                          <p:val>
                                            <p:fltVal val="0"/>
                                          </p:val>
                                        </p:tav>
                                        <p:tav tm="100000">
                                          <p:val>
                                            <p:fltVal val="90"/>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childTnLst>
                          </p:cTn>
                        </p:par>
                        <p:par>
                          <p:cTn id="32" fill="hold">
                            <p:stCondLst>
                              <p:cond delay="4000"/>
                            </p:stCondLst>
                            <p:childTnLst>
                              <p:par>
                                <p:cTn id="33" presetID="31" presetClass="exit" presetSubtype="0" fill="hold" nodeType="afterEffect">
                                  <p:stCondLst>
                                    <p:cond delay="0"/>
                                  </p:stCondLst>
                                  <p:childTnLst>
                                    <p:anim calcmode="lin" valueType="num">
                                      <p:cBhvr>
                                        <p:cTn id="34" dur="1000"/>
                                        <p:tgtEl>
                                          <p:spTgt spid="8"/>
                                        </p:tgtEl>
                                        <p:attrNameLst>
                                          <p:attrName>ppt_w</p:attrName>
                                        </p:attrNameLst>
                                      </p:cBhvr>
                                      <p:tavLst>
                                        <p:tav tm="0">
                                          <p:val>
                                            <p:strVal val="ppt_w"/>
                                          </p:val>
                                        </p:tav>
                                        <p:tav tm="100000">
                                          <p:val>
                                            <p:fltVal val="0"/>
                                          </p:val>
                                        </p:tav>
                                      </p:tavLst>
                                    </p:anim>
                                    <p:anim calcmode="lin" valueType="num">
                                      <p:cBhvr>
                                        <p:cTn id="35" dur="1000"/>
                                        <p:tgtEl>
                                          <p:spTgt spid="8"/>
                                        </p:tgtEl>
                                        <p:attrNameLst>
                                          <p:attrName>ppt_h</p:attrName>
                                        </p:attrNameLst>
                                      </p:cBhvr>
                                      <p:tavLst>
                                        <p:tav tm="0">
                                          <p:val>
                                            <p:strVal val="ppt_h"/>
                                          </p:val>
                                        </p:tav>
                                        <p:tav tm="100000">
                                          <p:val>
                                            <p:fltVal val="0"/>
                                          </p:val>
                                        </p:tav>
                                      </p:tavLst>
                                    </p:anim>
                                    <p:anim calcmode="lin" valueType="num">
                                      <p:cBhvr>
                                        <p:cTn id="36" dur="1000"/>
                                        <p:tgtEl>
                                          <p:spTgt spid="8"/>
                                        </p:tgtEl>
                                        <p:attrNameLst>
                                          <p:attrName>style.rotation</p:attrName>
                                        </p:attrNameLst>
                                      </p:cBhvr>
                                      <p:tavLst>
                                        <p:tav tm="0">
                                          <p:val>
                                            <p:fltVal val="0"/>
                                          </p:val>
                                        </p:tav>
                                        <p:tav tm="100000">
                                          <p:val>
                                            <p:fltVal val="90"/>
                                          </p:val>
                                        </p:tav>
                                      </p:tavLst>
                                    </p:anim>
                                    <p:animEffect transition="out" filter="fade">
                                      <p:cBhvr>
                                        <p:cTn id="37" dur="1000"/>
                                        <p:tgtEl>
                                          <p:spTgt spid="8"/>
                                        </p:tgtEl>
                                      </p:cBhvr>
                                    </p:animEffect>
                                    <p:set>
                                      <p:cBhvr>
                                        <p:cTn id="38" dur="1" fill="hold">
                                          <p:stCondLst>
                                            <p:cond delay="999"/>
                                          </p:stCondLst>
                                        </p:cTn>
                                        <p:tgtEl>
                                          <p:spTgt spid="8"/>
                                        </p:tgtEl>
                                        <p:attrNameLst>
                                          <p:attrName>style.visibility</p:attrName>
                                        </p:attrNameLst>
                                      </p:cBhvr>
                                      <p:to>
                                        <p:strVal val="hidden"/>
                                      </p:to>
                                    </p:set>
                                  </p:childTnLst>
                                </p:cTn>
                              </p:par>
                            </p:childTnLst>
                          </p:cTn>
                        </p:par>
                        <p:par>
                          <p:cTn id="39" fill="hold">
                            <p:stCondLst>
                              <p:cond delay="5000"/>
                            </p:stCondLst>
                            <p:childTnLst>
                              <p:par>
                                <p:cTn id="40" presetID="31" presetClass="exit" presetSubtype="0" fill="hold" nodeType="afterEffect">
                                  <p:stCondLst>
                                    <p:cond delay="0"/>
                                  </p:stCondLst>
                                  <p:childTnLst>
                                    <p:anim calcmode="lin" valueType="num">
                                      <p:cBhvr>
                                        <p:cTn id="41" dur="1000"/>
                                        <p:tgtEl>
                                          <p:spTgt spid="9"/>
                                        </p:tgtEl>
                                        <p:attrNameLst>
                                          <p:attrName>ppt_w</p:attrName>
                                        </p:attrNameLst>
                                      </p:cBhvr>
                                      <p:tavLst>
                                        <p:tav tm="0">
                                          <p:val>
                                            <p:strVal val="ppt_w"/>
                                          </p:val>
                                        </p:tav>
                                        <p:tav tm="100000">
                                          <p:val>
                                            <p:fltVal val="0"/>
                                          </p:val>
                                        </p:tav>
                                      </p:tavLst>
                                    </p:anim>
                                    <p:anim calcmode="lin" valueType="num">
                                      <p:cBhvr>
                                        <p:cTn id="42" dur="1000"/>
                                        <p:tgtEl>
                                          <p:spTgt spid="9"/>
                                        </p:tgtEl>
                                        <p:attrNameLst>
                                          <p:attrName>ppt_h</p:attrName>
                                        </p:attrNameLst>
                                      </p:cBhvr>
                                      <p:tavLst>
                                        <p:tav tm="0">
                                          <p:val>
                                            <p:strVal val="ppt_h"/>
                                          </p:val>
                                        </p:tav>
                                        <p:tav tm="100000">
                                          <p:val>
                                            <p:fltVal val="0"/>
                                          </p:val>
                                        </p:tav>
                                      </p:tavLst>
                                    </p:anim>
                                    <p:anim calcmode="lin" valueType="num">
                                      <p:cBhvr>
                                        <p:cTn id="43" dur="1000"/>
                                        <p:tgtEl>
                                          <p:spTgt spid="9"/>
                                        </p:tgtEl>
                                        <p:attrNameLst>
                                          <p:attrName>style.rotation</p:attrName>
                                        </p:attrNameLst>
                                      </p:cBhvr>
                                      <p:tavLst>
                                        <p:tav tm="0">
                                          <p:val>
                                            <p:fltVal val="0"/>
                                          </p:val>
                                        </p:tav>
                                        <p:tav tm="100000">
                                          <p:val>
                                            <p:fltVal val="90"/>
                                          </p:val>
                                        </p:tav>
                                      </p:tavLst>
                                    </p:anim>
                                    <p:animEffect transition="out" filter="fade">
                                      <p:cBhvr>
                                        <p:cTn id="44" dur="1000"/>
                                        <p:tgtEl>
                                          <p:spTgt spid="9"/>
                                        </p:tgtEl>
                                      </p:cBhvr>
                                    </p:animEffect>
                                    <p:set>
                                      <p:cBhvr>
                                        <p:cTn id="45" dur="1" fill="hold">
                                          <p:stCondLst>
                                            <p:cond delay="999"/>
                                          </p:stCondLst>
                                        </p:cTn>
                                        <p:tgtEl>
                                          <p:spTgt spid="9"/>
                                        </p:tgtEl>
                                        <p:attrNameLst>
                                          <p:attrName>style.visibility</p:attrName>
                                        </p:attrNameLst>
                                      </p:cBhvr>
                                      <p:to>
                                        <p:strVal val="hidden"/>
                                      </p:to>
                                    </p:set>
                                  </p:childTnLst>
                                </p:cTn>
                              </p:par>
                            </p:childTnLst>
                          </p:cTn>
                        </p:par>
                        <p:par>
                          <p:cTn id="46" fill="hold">
                            <p:stCondLst>
                              <p:cond delay="6000"/>
                            </p:stCondLst>
                            <p:childTnLst>
                              <p:par>
                                <p:cTn id="47" presetID="31" presetClass="exit" presetSubtype="0" fill="hold" nodeType="afterEffect">
                                  <p:stCondLst>
                                    <p:cond delay="0"/>
                                  </p:stCondLst>
                                  <p:childTnLst>
                                    <p:anim calcmode="lin" valueType="num">
                                      <p:cBhvr>
                                        <p:cTn id="48" dur="1000"/>
                                        <p:tgtEl>
                                          <p:spTgt spid="10"/>
                                        </p:tgtEl>
                                        <p:attrNameLst>
                                          <p:attrName>ppt_w</p:attrName>
                                        </p:attrNameLst>
                                      </p:cBhvr>
                                      <p:tavLst>
                                        <p:tav tm="0">
                                          <p:val>
                                            <p:strVal val="ppt_w"/>
                                          </p:val>
                                        </p:tav>
                                        <p:tav tm="100000">
                                          <p:val>
                                            <p:fltVal val="0"/>
                                          </p:val>
                                        </p:tav>
                                      </p:tavLst>
                                    </p:anim>
                                    <p:anim calcmode="lin" valueType="num">
                                      <p:cBhvr>
                                        <p:cTn id="49" dur="1000"/>
                                        <p:tgtEl>
                                          <p:spTgt spid="10"/>
                                        </p:tgtEl>
                                        <p:attrNameLst>
                                          <p:attrName>ppt_h</p:attrName>
                                        </p:attrNameLst>
                                      </p:cBhvr>
                                      <p:tavLst>
                                        <p:tav tm="0">
                                          <p:val>
                                            <p:strVal val="ppt_h"/>
                                          </p:val>
                                        </p:tav>
                                        <p:tav tm="100000">
                                          <p:val>
                                            <p:fltVal val="0"/>
                                          </p:val>
                                        </p:tav>
                                      </p:tavLst>
                                    </p:anim>
                                    <p:anim calcmode="lin" valueType="num">
                                      <p:cBhvr>
                                        <p:cTn id="50" dur="1000"/>
                                        <p:tgtEl>
                                          <p:spTgt spid="10"/>
                                        </p:tgtEl>
                                        <p:attrNameLst>
                                          <p:attrName>style.rotation</p:attrName>
                                        </p:attrNameLst>
                                      </p:cBhvr>
                                      <p:tavLst>
                                        <p:tav tm="0">
                                          <p:val>
                                            <p:fltVal val="0"/>
                                          </p:val>
                                        </p:tav>
                                        <p:tav tm="100000">
                                          <p:val>
                                            <p:fltVal val="90"/>
                                          </p:val>
                                        </p:tav>
                                      </p:tavLst>
                                    </p:anim>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par>
                          <p:cTn id="53" fill="hold">
                            <p:stCondLst>
                              <p:cond delay="7000"/>
                            </p:stCondLst>
                            <p:childTnLst>
                              <p:par>
                                <p:cTn id="54" presetID="31" presetClass="exit" presetSubtype="0" fill="hold" nodeType="afterEffect">
                                  <p:stCondLst>
                                    <p:cond delay="0"/>
                                  </p:stCondLst>
                                  <p:childTnLst>
                                    <p:anim calcmode="lin" valueType="num">
                                      <p:cBhvr>
                                        <p:cTn id="55" dur="1000"/>
                                        <p:tgtEl>
                                          <p:spTgt spid="11"/>
                                        </p:tgtEl>
                                        <p:attrNameLst>
                                          <p:attrName>ppt_w</p:attrName>
                                        </p:attrNameLst>
                                      </p:cBhvr>
                                      <p:tavLst>
                                        <p:tav tm="0">
                                          <p:val>
                                            <p:strVal val="ppt_w"/>
                                          </p:val>
                                        </p:tav>
                                        <p:tav tm="100000">
                                          <p:val>
                                            <p:fltVal val="0"/>
                                          </p:val>
                                        </p:tav>
                                      </p:tavLst>
                                    </p:anim>
                                    <p:anim calcmode="lin" valueType="num">
                                      <p:cBhvr>
                                        <p:cTn id="56" dur="1000"/>
                                        <p:tgtEl>
                                          <p:spTgt spid="11"/>
                                        </p:tgtEl>
                                        <p:attrNameLst>
                                          <p:attrName>ppt_h</p:attrName>
                                        </p:attrNameLst>
                                      </p:cBhvr>
                                      <p:tavLst>
                                        <p:tav tm="0">
                                          <p:val>
                                            <p:strVal val="ppt_h"/>
                                          </p:val>
                                        </p:tav>
                                        <p:tav tm="100000">
                                          <p:val>
                                            <p:fltVal val="0"/>
                                          </p:val>
                                        </p:tav>
                                      </p:tavLst>
                                    </p:anim>
                                    <p:anim calcmode="lin" valueType="num">
                                      <p:cBhvr>
                                        <p:cTn id="57" dur="1000"/>
                                        <p:tgtEl>
                                          <p:spTgt spid="11"/>
                                        </p:tgtEl>
                                        <p:attrNameLst>
                                          <p:attrName>style.rotation</p:attrName>
                                        </p:attrNameLst>
                                      </p:cBhvr>
                                      <p:tavLst>
                                        <p:tav tm="0">
                                          <p:val>
                                            <p:fltVal val="0"/>
                                          </p:val>
                                        </p:tav>
                                        <p:tav tm="100000">
                                          <p:val>
                                            <p:fltVal val="90"/>
                                          </p:val>
                                        </p:tav>
                                      </p:tavLst>
                                    </p:anim>
                                    <p:animEffect transition="out" filter="fade">
                                      <p:cBhvr>
                                        <p:cTn id="58" dur="1000"/>
                                        <p:tgtEl>
                                          <p:spTgt spid="11"/>
                                        </p:tgtEl>
                                      </p:cBhvr>
                                    </p:animEffect>
                                    <p:set>
                                      <p:cBhvr>
                                        <p:cTn id="59" dur="1" fill="hold">
                                          <p:stCondLst>
                                            <p:cond delay="999"/>
                                          </p:stCondLst>
                                        </p:cTn>
                                        <p:tgtEl>
                                          <p:spTgt spid="11"/>
                                        </p:tgtEl>
                                        <p:attrNameLst>
                                          <p:attrName>style.visibility</p:attrName>
                                        </p:attrNameLst>
                                      </p:cBhvr>
                                      <p:to>
                                        <p:strVal val="hidden"/>
                                      </p:to>
                                    </p:set>
                                  </p:childTnLst>
                                </p:cTn>
                              </p:par>
                            </p:childTnLst>
                          </p:cTn>
                        </p:par>
                        <p:par>
                          <p:cTn id="60" fill="hold">
                            <p:stCondLst>
                              <p:cond delay="8000"/>
                            </p:stCondLst>
                            <p:childTnLst>
                              <p:par>
                                <p:cTn id="61" presetID="31" presetClass="exit" presetSubtype="0" fill="hold" nodeType="afterEffect">
                                  <p:stCondLst>
                                    <p:cond delay="0"/>
                                  </p:stCondLst>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9000"/>
                            </p:stCondLst>
                            <p:childTnLst>
                              <p:par>
                                <p:cTn id="68" presetID="16" presetClass="entr" presetSubtype="21" fill="hold" grpId="0" nodeType="after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0" y="0"/>
            <a:ext cx="5943600" cy="762000"/>
          </a:xfrm>
          <a:pattFill prst="pct5">
            <a:fgClr>
              <a:schemeClr val="accent1"/>
            </a:fgClr>
            <a:bgClr>
              <a:schemeClr val="bg1"/>
            </a:bgClr>
          </a:patt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Occupy Til I Come</a:t>
            </a:r>
            <a:endParaRPr lang="en-US" sz="4800" b="1" dirty="0">
              <a:solidFill>
                <a:schemeClr val="tx1"/>
              </a:solidFill>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
        <p:nvSpPr>
          <p:cNvPr id="6147" name="Rectangle 3"/>
          <p:cNvSpPr>
            <a:spLocks noGrp="1" noChangeArrowheads="1"/>
          </p:cNvSpPr>
          <p:nvPr>
            <p:ph idx="1"/>
          </p:nvPr>
        </p:nvSpPr>
        <p:spPr>
          <a:xfrm>
            <a:off x="304800" y="1295400"/>
            <a:ext cx="4876800" cy="5257800"/>
          </a:xfrm>
          <a:pattFill prst="wdDnDiag">
            <a:fgClr>
              <a:schemeClr val="bg2"/>
            </a:fgClr>
            <a:bgClr>
              <a:schemeClr val="bg1"/>
            </a:bgClr>
          </a:pattFill>
        </p:spPr>
        <p:txBody>
          <a:bodyPr/>
          <a:lstStyle/>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Occupy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-Does Not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defRPr/>
            </a:pPr>
            <a:r>
              <a:rPr lang="en-US" sz="30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Take Up Space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spcBef>
                <a:spcPts val="1800"/>
              </a:spcBef>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-It Does Mean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a Stance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Be Productive</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Take Back Lost …</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99000"/>
              <a:buFont typeface="Wingdings 2" panose="05020102010507070707" pitchFamily="18" charset="2"/>
              <a:buNone/>
              <a:defRPr/>
            </a:pPr>
            <a:r>
              <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…Ground / Property</a:t>
            </a:r>
            <a:endParaRPr lang="en-US" sz="32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eaLnBrk="1" hangingPunct="1">
              <a:lnSpc>
                <a:spcPct val="90000"/>
              </a:lnSpc>
              <a:buFont typeface="Wingdings 2" panose="05020102010507070707" pitchFamily="18" charset="2"/>
              <a:buNone/>
              <a:defRPr/>
            </a:pPr>
            <a:endParaRPr lang="en-US" sz="3200" b="1" dirty="0">
              <a:effectLst>
                <a:outerShdw blurRad="38100" dist="38100" dir="2700000" algn="tl">
                  <a:srgbClr val="000000">
                    <a:alpha val="43137"/>
                  </a:srgbClr>
                </a:outerShdw>
              </a:effectLst>
            </a:endParaRPr>
          </a:p>
          <a:p>
            <a:pPr eaLnBrk="1" hangingPunct="1">
              <a:lnSpc>
                <a:spcPct val="90000"/>
              </a:lnSpc>
              <a:buFont typeface="Wingdings 2" panose="05020102010507070707" pitchFamily="18" charset="2"/>
              <a:buNone/>
              <a:defRPr/>
            </a:pPr>
            <a:br>
              <a:rPr lang="en-US" sz="3200" dirty="0"/>
            </a:br>
            <a:br>
              <a:rPr lang="en-US" sz="3200" dirty="0"/>
            </a:br>
            <a:br>
              <a:rPr lang="en-US" sz="3200" dirty="0"/>
            </a:br>
            <a:endParaRPr lang="en-US" sz="2800" b="1" dirty="0"/>
          </a:p>
        </p:txBody>
      </p:sp>
    </p:spTree>
  </p:cSld>
  <p:clrMapOvr>
    <a:masterClrMapping/>
  </p:clrMapOvr>
  <mc:AlternateContent xmlns:mc="http://schemas.openxmlformats.org/markup-compatibility/2006">
    <mc:Choice xmlns:p14="http://schemas.microsoft.com/office/powerpoint/2010/main" Requires="p14">
      <p:transition spd="slow" p14:dur="3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50" presetClass="entr" presetSubtype="0" decel="100000"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p:cTn id="17" dur="1000" fill="hold"/>
                                        <p:tgtEl>
                                          <p:spTgt spid="6147">
                                            <p:txEl>
                                              <p:pRg st="0" end="0"/>
                                            </p:txEl>
                                          </p:spTgt>
                                        </p:tgtEl>
                                        <p:attrNameLst>
                                          <p:attrName>ppt_w</p:attrName>
                                        </p:attrNameLst>
                                      </p:cBhvr>
                                      <p:tavLst>
                                        <p:tav tm="0">
                                          <p:val>
                                            <p:strVal val="#ppt_w+.3"/>
                                          </p:val>
                                        </p:tav>
                                        <p:tav tm="100000">
                                          <p:val>
                                            <p:strVal val="#ppt_w"/>
                                          </p:val>
                                        </p:tav>
                                      </p:tavLst>
                                    </p:anim>
                                    <p:anim calcmode="lin" valueType="num">
                                      <p:cBhvr>
                                        <p:cTn id="18" dur="1000" fill="hold"/>
                                        <p:tgtEl>
                                          <p:spTgt spid="6147">
                                            <p:txEl>
                                              <p:pRg st="0" end="0"/>
                                            </p:txEl>
                                          </p:spTgt>
                                        </p:tgtEl>
                                        <p:attrNameLst>
                                          <p:attrName>ppt_h</p:attrName>
                                        </p:attrNameLst>
                                      </p:cBhvr>
                                      <p:tavLst>
                                        <p:tav tm="0">
                                          <p:val>
                                            <p:strVal val="#ppt_h"/>
                                          </p:val>
                                        </p:tav>
                                        <p:tav tm="100000">
                                          <p:val>
                                            <p:strVal val="#ppt_h"/>
                                          </p:val>
                                        </p:tav>
                                      </p:tavLst>
                                    </p:anim>
                                    <p:animEffect transition="in" filter="fade">
                                      <p:cBhvr>
                                        <p:cTn id="19" dur="1000"/>
                                        <p:tgtEl>
                                          <p:spTgt spid="6147">
                                            <p:txEl>
                                              <p:pRg st="0" end="0"/>
                                            </p:txEl>
                                          </p:spTgt>
                                        </p:tgtEl>
                                      </p:cBhvr>
                                    </p:animEffect>
                                  </p:childTnLst>
                                </p:cTn>
                              </p:par>
                            </p:childTnLst>
                          </p:cTn>
                        </p:par>
                        <p:par>
                          <p:cTn id="20" fill="hold">
                            <p:stCondLst>
                              <p:cond delay="0"/>
                            </p:stCondLst>
                            <p:childTnLst>
                              <p:par>
                                <p:cTn id="21" presetID="50" presetClass="entr" presetSubtype="0" decel="100000" fill="hold" nodeType="after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p:cTn id="23" dur="1000" fill="hold"/>
                                        <p:tgtEl>
                                          <p:spTgt spid="6147">
                                            <p:txEl>
                                              <p:pRg st="1" end="1"/>
                                            </p:txEl>
                                          </p:spTgt>
                                        </p:tgtEl>
                                        <p:attrNameLst>
                                          <p:attrName>ppt_w</p:attrName>
                                        </p:attrNameLst>
                                      </p:cBhvr>
                                      <p:tavLst>
                                        <p:tav tm="0">
                                          <p:val>
                                            <p:strVal val="#ppt_w+.3"/>
                                          </p:val>
                                        </p:tav>
                                        <p:tav tm="100000">
                                          <p:val>
                                            <p:strVal val="#ppt_w"/>
                                          </p:val>
                                        </p:tav>
                                      </p:tavLst>
                                    </p:anim>
                                    <p:anim calcmode="lin" valueType="num">
                                      <p:cBhvr>
                                        <p:cTn id="24" dur="1000" fill="hold"/>
                                        <p:tgtEl>
                                          <p:spTgt spid="6147">
                                            <p:txEl>
                                              <p:pRg st="1" end="1"/>
                                            </p:txEl>
                                          </p:spTgt>
                                        </p:tgtEl>
                                        <p:attrNameLst>
                                          <p:attrName>ppt_h</p:attrName>
                                        </p:attrNameLst>
                                      </p:cBhvr>
                                      <p:tavLst>
                                        <p:tav tm="0">
                                          <p:val>
                                            <p:strVal val="#ppt_h"/>
                                          </p:val>
                                        </p:tav>
                                        <p:tav tm="100000">
                                          <p:val>
                                            <p:strVal val="#ppt_h"/>
                                          </p:val>
                                        </p:tav>
                                      </p:tavLst>
                                    </p:anim>
                                    <p:animEffect transition="in" filter="fade">
                                      <p:cBhvr>
                                        <p:cTn id="25" dur="1000"/>
                                        <p:tgtEl>
                                          <p:spTgt spid="6147">
                                            <p:txEl>
                                              <p:pRg st="1" end="1"/>
                                            </p:txEl>
                                          </p:spTgt>
                                        </p:tgtEl>
                                      </p:cBhvr>
                                    </p:animEffect>
                                  </p:childTnLst>
                                </p:cTn>
                              </p:par>
                            </p:childTnLst>
                          </p:cTn>
                        </p:par>
                        <p:par>
                          <p:cTn id="26" fill="hold">
                            <p:stCondLst>
                              <p:cond delay="1000"/>
                            </p:stCondLst>
                            <p:childTnLst>
                              <p:par>
                                <p:cTn id="27" presetID="50" presetClass="entr" presetSubtype="0" decel="100000" fill="hold" nodeType="after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p:cTn id="29" dur="1000" fill="hold"/>
                                        <p:tgtEl>
                                          <p:spTgt spid="6147">
                                            <p:txEl>
                                              <p:pRg st="2" end="2"/>
                                            </p:txEl>
                                          </p:spTgt>
                                        </p:tgtEl>
                                        <p:attrNameLst>
                                          <p:attrName>ppt_w</p:attrName>
                                        </p:attrNameLst>
                                      </p:cBhvr>
                                      <p:tavLst>
                                        <p:tav tm="0">
                                          <p:val>
                                            <p:strVal val="#ppt_w+.3"/>
                                          </p:val>
                                        </p:tav>
                                        <p:tav tm="100000">
                                          <p:val>
                                            <p:strVal val="#ppt_w"/>
                                          </p:val>
                                        </p:tav>
                                      </p:tavLst>
                                    </p:anim>
                                    <p:anim calcmode="lin" valueType="num">
                                      <p:cBhvr>
                                        <p:cTn id="30" dur="1000" fill="hold"/>
                                        <p:tgtEl>
                                          <p:spTgt spid="6147">
                                            <p:txEl>
                                              <p:pRg st="2" end="2"/>
                                            </p:txEl>
                                          </p:spTgt>
                                        </p:tgtEl>
                                        <p:attrNameLst>
                                          <p:attrName>ppt_h</p:attrName>
                                        </p:attrNameLst>
                                      </p:cBhvr>
                                      <p:tavLst>
                                        <p:tav tm="0">
                                          <p:val>
                                            <p:strVal val="#ppt_h"/>
                                          </p:val>
                                        </p:tav>
                                        <p:tav tm="100000">
                                          <p:val>
                                            <p:strVal val="#ppt_h"/>
                                          </p:val>
                                        </p:tav>
                                      </p:tavLst>
                                    </p:anim>
                                    <p:animEffect transition="in" filter="fade">
                                      <p:cBhvr>
                                        <p:cTn id="31" dur="1000"/>
                                        <p:tgtEl>
                                          <p:spTgt spid="6147">
                                            <p:txEl>
                                              <p:pRg st="2" end="2"/>
                                            </p:txEl>
                                          </p:spTgt>
                                        </p:tgtEl>
                                      </p:cBhvr>
                                    </p:animEffect>
                                  </p:childTnLst>
                                </p:cTn>
                              </p:par>
                            </p:childTnLst>
                          </p:cTn>
                        </p:par>
                        <p:par>
                          <p:cTn id="32" fill="hold">
                            <p:stCondLst>
                              <p:cond delay="2000"/>
                            </p:stCondLst>
                            <p:childTnLst>
                              <p:par>
                                <p:cTn id="33" presetID="50" presetClass="entr" presetSubtype="0" decel="100000" fill="hold" nodeType="after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p:cTn id="35" dur="1000" fill="hold"/>
                                        <p:tgtEl>
                                          <p:spTgt spid="6147">
                                            <p:txEl>
                                              <p:pRg st="3" end="3"/>
                                            </p:txEl>
                                          </p:spTgt>
                                        </p:tgtEl>
                                        <p:attrNameLst>
                                          <p:attrName>ppt_w</p:attrName>
                                        </p:attrNameLst>
                                      </p:cBhvr>
                                      <p:tavLst>
                                        <p:tav tm="0">
                                          <p:val>
                                            <p:strVal val="#ppt_w+.3"/>
                                          </p:val>
                                        </p:tav>
                                        <p:tav tm="100000">
                                          <p:val>
                                            <p:strVal val="#ppt_w"/>
                                          </p:val>
                                        </p:tav>
                                      </p:tavLst>
                                    </p:anim>
                                    <p:anim calcmode="lin" valueType="num">
                                      <p:cBhvr>
                                        <p:cTn id="36" dur="1000" fill="hold"/>
                                        <p:tgtEl>
                                          <p:spTgt spid="6147">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6147">
                                            <p:txEl>
                                              <p:pRg st="3" end="3"/>
                                            </p:txEl>
                                          </p:spTgt>
                                        </p:tgtEl>
                                      </p:cBhvr>
                                    </p:animEffect>
                                  </p:childTnLst>
                                </p:cTn>
                              </p:par>
                            </p:childTnLst>
                          </p:cTn>
                        </p:par>
                        <p:par>
                          <p:cTn id="38" fill="hold">
                            <p:stCondLst>
                              <p:cond delay="3000"/>
                            </p:stCondLst>
                            <p:childTnLst>
                              <p:par>
                                <p:cTn id="39" presetID="2" presetClass="entr" presetSubtype="4" fill="hold" nodeType="after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par>
                          <p:cTn id="43" fill="hold">
                            <p:stCondLst>
                              <p:cond delay="3500"/>
                            </p:stCondLst>
                            <p:childTnLst>
                              <p:par>
                                <p:cTn id="44" presetID="2" presetClass="entr" presetSubtype="4" fill="hold" nodeType="afterEffect">
                                  <p:stCondLst>
                                    <p:cond delay="0"/>
                                  </p:stCondLst>
                                  <p:childTnLst>
                                    <p:set>
                                      <p:cBhvr>
                                        <p:cTn id="45" dur="1" fill="hold">
                                          <p:stCondLst>
                                            <p:cond delay="0"/>
                                          </p:stCondLst>
                                        </p:cTn>
                                        <p:tgtEl>
                                          <p:spTgt spid="6147">
                                            <p:txEl>
                                              <p:pRg st="5" end="5"/>
                                            </p:txEl>
                                          </p:spTgt>
                                        </p:tgtEl>
                                        <p:attrNameLst>
                                          <p:attrName>style.visibility</p:attrName>
                                        </p:attrNameLst>
                                      </p:cBhvr>
                                      <p:to>
                                        <p:strVal val="visible"/>
                                      </p:to>
                                    </p:set>
                                    <p:anim calcmode="lin" valueType="num">
                                      <p:cBhvr additive="base">
                                        <p:cTn id="46"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7"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par>
                          <p:cTn id="48" fill="hold">
                            <p:stCondLst>
                              <p:cond delay="4000"/>
                            </p:stCondLst>
                            <p:childTnLst>
                              <p:par>
                                <p:cTn id="49" presetID="37" presetClass="entr" presetSubtype="0" fill="hold" nodeType="afterEffect">
                                  <p:stCondLst>
                                    <p:cond delay="0"/>
                                  </p:stCondLst>
                                  <p:childTnLst>
                                    <p:set>
                                      <p:cBhvr>
                                        <p:cTn id="50" dur="1" fill="hold">
                                          <p:stCondLst>
                                            <p:cond delay="0"/>
                                          </p:stCondLst>
                                        </p:cTn>
                                        <p:tgtEl>
                                          <p:spTgt spid="6147">
                                            <p:txEl>
                                              <p:pRg st="6" end="6"/>
                                            </p:txEl>
                                          </p:spTgt>
                                        </p:tgtEl>
                                        <p:attrNameLst>
                                          <p:attrName>style.visibility</p:attrName>
                                        </p:attrNameLst>
                                      </p:cBhvr>
                                      <p:to>
                                        <p:strVal val="visible"/>
                                      </p:to>
                                    </p:set>
                                    <p:animEffect transition="in" filter="fade">
                                      <p:cBhvr>
                                        <p:cTn id="51" dur="1000"/>
                                        <p:tgtEl>
                                          <p:spTgt spid="6147">
                                            <p:txEl>
                                              <p:pRg st="6" end="6"/>
                                            </p:txEl>
                                          </p:spTgt>
                                        </p:tgtEl>
                                      </p:cBhvr>
                                    </p:animEffect>
                                    <p:anim calcmode="lin" valueType="num">
                                      <p:cBhvr>
                                        <p:cTn id="52" dur="1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p:cTn id="53" dur="900" decel="100000" fill="hold"/>
                                        <p:tgtEl>
                                          <p:spTgt spid="6147">
                                            <p:txEl>
                                              <p:pRg st="6" end="6"/>
                                            </p:txEl>
                                          </p:spTgt>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6147">
                                            <p:txEl>
                                              <p:pRg st="6" end="6"/>
                                            </p:txEl>
                                          </p:spTgt>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6147">
                                            <p:txEl>
                                              <p:pRg st="7" end="7"/>
                                            </p:txEl>
                                          </p:spTgt>
                                        </p:tgtEl>
                                        <p:attrNameLst>
                                          <p:attrName>style.visibility</p:attrName>
                                        </p:attrNameLst>
                                      </p:cBhvr>
                                      <p:to>
                                        <p:strVal val="visible"/>
                                      </p:to>
                                    </p:set>
                                    <p:animEffect transition="in" filter="fade">
                                      <p:cBhvr>
                                        <p:cTn id="57" dur="1000"/>
                                        <p:tgtEl>
                                          <p:spTgt spid="6147">
                                            <p:txEl>
                                              <p:pRg st="7" end="7"/>
                                            </p:txEl>
                                          </p:spTgt>
                                        </p:tgtEl>
                                      </p:cBhvr>
                                    </p:animEffect>
                                    <p:anim calcmode="lin" valueType="num">
                                      <p:cBhvr>
                                        <p:cTn id="58" dur="1000" fill="hold"/>
                                        <p:tgtEl>
                                          <p:spTgt spid="6147">
                                            <p:txEl>
                                              <p:pRg st="7" end="7"/>
                                            </p:txEl>
                                          </p:spTgt>
                                        </p:tgtEl>
                                        <p:attrNameLst>
                                          <p:attrName>ppt_x</p:attrName>
                                        </p:attrNameLst>
                                      </p:cBhvr>
                                      <p:tavLst>
                                        <p:tav tm="0">
                                          <p:val>
                                            <p:strVal val="#ppt_x"/>
                                          </p:val>
                                        </p:tav>
                                        <p:tav tm="100000">
                                          <p:val>
                                            <p:strVal val="#ppt_x"/>
                                          </p:val>
                                        </p:tav>
                                      </p:tavLst>
                                    </p:anim>
                                    <p:anim calcmode="lin" valueType="num">
                                      <p:cBhvr>
                                        <p:cTn id="59" dur="900" decel="100000" fill="hold"/>
                                        <p:tgtEl>
                                          <p:spTgt spid="6147">
                                            <p:txEl>
                                              <p:pRg st="7" end="7"/>
                                            </p:txEl>
                                          </p:spTgt>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6147">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1">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4495800" cy="685800"/>
          </a:xfrm>
        </p:spPr>
        <p:txBody>
          <a:bodyPr/>
          <a:lstStyle/>
          <a:p>
            <a:r>
              <a:rPr lang="en-US" b="1" dirty="0">
                <a:solidFill>
                  <a:schemeClr val="tx1"/>
                </a:solidFill>
                <a:effectLst>
                  <a:outerShdw blurRad="38100" dist="38100" dir="2700000" algn="tl">
                    <a:srgbClr val="000000">
                      <a:alpha val="43137"/>
                    </a:srgbClr>
                  </a:outerShdw>
                </a:effectLst>
              </a:rPr>
              <a:t>The 2nd Attitude </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685801"/>
            <a:ext cx="9143999" cy="5333999"/>
          </a:xfrm>
          <a:solidFill>
            <a:schemeClr val="bg2"/>
          </a:solidFill>
        </p:spPr>
        <p:txBody>
          <a:bodyPr>
            <a:normAutofit fontScale="25000" lnSpcReduction="20000"/>
          </a:bodyPr>
          <a:lstStyle/>
          <a:p>
            <a:pPr marL="0" indent="0" algn="ctr">
              <a:lnSpc>
                <a:spcPct val="120000"/>
              </a:lnSpc>
              <a:buNone/>
            </a:pPr>
            <a:r>
              <a:rPr lang="en-US" sz="1500" b="1" dirty="0">
                <a:effectLst>
                  <a:outerShdw blurRad="38100" dist="38100" dir="2700000" algn="tl">
                    <a:srgbClr val="000000">
                      <a:alpha val="43137"/>
                    </a:srgbClr>
                  </a:outerShdw>
                </a:effectLst>
              </a:rPr>
              <a:t> </a:t>
            </a: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What’s Mine is Mine and I’m Going to Keep It (31-32)</a:t>
            </a:r>
            <a:b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Who does Jesus say passed by this man in ditch?</a:t>
            </a:r>
            <a:endPar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buNone/>
            </a:pPr>
            <a:r>
              <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Levite and a Pharisee). </a:t>
            </a:r>
            <a:endPar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buNone/>
            </a:pPr>
            <a:r>
              <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These were men of ministry, religious leaders. </a:t>
            </a:r>
            <a:endPar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buNone/>
            </a:pPr>
            <a:r>
              <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These were the DOERS in the congregation. </a:t>
            </a:r>
            <a:endPar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buNone/>
            </a:pPr>
            <a:r>
              <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were trained to serve God – </a:t>
            </a:r>
            <a:endParaRPr lang="en-US" sz="112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1200"/>
              </a:spcBef>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BUT not going to do anything for beaten man.</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1200"/>
              </a:spcBef>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 Order for Them to Help this Man, </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Have to Give Up Something Important to Them</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Their Time, Resources, Personal Comfort.</a:t>
            </a:r>
            <a:endParaRPr lang="en-US" sz="11200"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25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wheel(1)">
                                      <p:cBhvr>
                                        <p:cTn id="7" dur="2000"/>
                                        <p:tgtEl>
                                          <p:spTgt spid="3">
                                            <p:bg/>
                                          </p:spTgt>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000"/>
                                        <p:tgtEl>
                                          <p:spTgt spid="3">
                                            <p:txEl>
                                              <p:pRg st="0" end="0"/>
                                            </p:txEl>
                                          </p:spTgt>
                                        </p:tgtEl>
                                      </p:cBhvr>
                                    </p:animEffect>
                                  </p:childTnLst>
                                </p:cTn>
                              </p:par>
                            </p:childTnLst>
                          </p:cTn>
                        </p:par>
                        <p:par>
                          <p:cTn id="11" fill="hold">
                            <p:stCondLst>
                              <p:cond delay="2000"/>
                            </p:stCondLst>
                            <p:childTnLst>
                              <p:par>
                                <p:cTn id="12" presetID="21" presetClass="entr" presetSubtype="1" fill="hold" grpId="0" nodeType="after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heel(1)">
                                      <p:cBhvr>
                                        <p:cTn id="14" dur="20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heel(1)">
                                      <p:cBhvr>
                                        <p:cTn id="19" dur="20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wheel(1)">
                                      <p:cBhvr>
                                        <p:cTn id="24" dur="2000"/>
                                        <p:tgtEl>
                                          <p:spTgt spid="3">
                                            <p:txEl>
                                              <p:pRg st="3" end="3"/>
                                            </p:txEl>
                                          </p:spTgt>
                                        </p:tgtEl>
                                      </p:cBhvr>
                                    </p:animEffect>
                                  </p:childTnLst>
                                </p:cTn>
                              </p:par>
                            </p:childTnLst>
                          </p:cTn>
                        </p:par>
                        <p:par>
                          <p:cTn id="25" fill="hold">
                            <p:stCondLst>
                              <p:cond delay="2000"/>
                            </p:stCondLst>
                            <p:childTnLst>
                              <p:par>
                                <p:cTn id="26" presetID="21" presetClass="entr" presetSubtype="1" fill="hold" grpId="0" nodeType="after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wheel(1)">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heel(1)">
                                      <p:cBhvr>
                                        <p:cTn id="33" dur="2000"/>
                                        <p:tgtEl>
                                          <p:spTgt spid="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wheel(1)">
                                      <p:cBhvr>
                                        <p:cTn id="38" dur="2000"/>
                                        <p:tgtEl>
                                          <p:spTgt spid="3">
                                            <p:txEl>
                                              <p:pRg st="6" end="6"/>
                                            </p:txEl>
                                          </p:spTgt>
                                        </p:tgtEl>
                                      </p:cBhvr>
                                    </p:animEffect>
                                  </p:childTnLst>
                                </p:cTn>
                              </p:par>
                            </p:childTnLst>
                          </p:cTn>
                        </p:par>
                        <p:par>
                          <p:cTn id="39" fill="hold">
                            <p:stCondLst>
                              <p:cond delay="2000"/>
                            </p:stCondLst>
                            <p:childTnLst>
                              <p:par>
                                <p:cTn id="40" presetID="21" presetClass="entr" presetSubtype="1" fill="hold" grpId="0" nodeType="after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heel(1)">
                                      <p:cBhvr>
                                        <p:cTn id="42" dur="2000"/>
                                        <p:tgtEl>
                                          <p:spTgt spid="3">
                                            <p:txEl>
                                              <p:pRg st="7" end="7"/>
                                            </p:txEl>
                                          </p:spTgt>
                                        </p:tgtEl>
                                      </p:cBhvr>
                                    </p:animEffect>
                                  </p:childTnLst>
                                </p:cTn>
                              </p:par>
                            </p:childTnLst>
                          </p:cTn>
                        </p:par>
                        <p:par>
                          <p:cTn id="43" fill="hold">
                            <p:stCondLst>
                              <p:cond delay="4000"/>
                            </p:stCondLst>
                            <p:childTnLst>
                              <p:par>
                                <p:cTn id="44" presetID="21" presetClass="entr" presetSubtype="1" fill="hold" grpId="0" nodeType="afterEffect">
                                  <p:stCondLst>
                                    <p:cond delay="0"/>
                                  </p:stCondLst>
                                  <p:childTnLst>
                                    <p:set>
                                      <p:cBhvr>
                                        <p:cTn id="45" dur="1" fill="hold">
                                          <p:stCondLst>
                                            <p:cond delay="0"/>
                                          </p:stCondLst>
                                        </p:cTn>
                                        <p:tgtEl>
                                          <p:spTgt spid="3">
                                            <p:txEl>
                                              <p:pRg st="8" end="8"/>
                                            </p:txEl>
                                          </p:spTgt>
                                        </p:tgtEl>
                                        <p:attrNameLst>
                                          <p:attrName>style.visibility</p:attrName>
                                        </p:attrNameLst>
                                      </p:cBhvr>
                                      <p:to>
                                        <p:strVal val="visible"/>
                                      </p:to>
                                    </p:set>
                                    <p:animEffect transition="in" filter="wheel(1)">
                                      <p:cBhvr>
                                        <p:cTn id="4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86400" y="10886"/>
            <a:ext cx="3657600" cy="762000"/>
          </a:xfrm>
          <a:solidFill>
            <a:schemeClr val="bg2"/>
          </a:solidFill>
        </p:spPr>
        <p:txBody>
          <a:bodyPr/>
          <a:lstStyle/>
          <a:p>
            <a:pPr algn="ctr"/>
            <a:r>
              <a:rPr lang="en-US" b="1" dirty="0">
                <a:solidFill>
                  <a:schemeClr val="tx1"/>
                </a:solidFill>
                <a:effectLst>
                  <a:outerShdw blurRad="38100" dist="38100" dir="2700000" algn="tl">
                    <a:srgbClr val="000000">
                      <a:alpha val="43137"/>
                    </a:srgbClr>
                  </a:outerShdw>
                </a:effectLst>
              </a:rPr>
              <a:t>3rd Attitude </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28600" y="914400"/>
            <a:ext cx="8839200" cy="5714999"/>
          </a:xfrm>
          <a:solidFill>
            <a:schemeClr val="bg2"/>
          </a:solidFill>
        </p:spPr>
        <p:txBody>
          <a:bodyPr>
            <a:noAutofit/>
          </a:bodyPr>
          <a:lstStyle/>
          <a:p>
            <a:pPr marL="0" indent="0" algn="ctr">
              <a:spcBef>
                <a:spcPts val="0"/>
              </a:spcBef>
              <a:buNone/>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What’s Mine is Yours – I’ll Share It with You (33-37)</a:t>
            </a:r>
            <a:b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This Samaritan was not “trained in ministry.”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not any wealthier than the Levite or Pharisee.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probably had other things to do in his life.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he stopped when the others walked on by.</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spcBef>
                <a:spcPts val="600"/>
              </a:spcBef>
              <a:spcAft>
                <a:spcPts val="0"/>
              </a:spcAft>
              <a:buNone/>
            </a:pPr>
            <a:b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WHAT MADE THE DIFFERENCE? – His Attitude</a:t>
            </a: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0"/>
              </a:spcAft>
            </a:pPr>
            <a: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 Samaritan’s Attitude Helped Him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Overcome His Prejudice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Ignore The Inconvenience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600"/>
              </a:spcBef>
              <a:spcAft>
                <a:spcPts val="0"/>
              </a:spcAft>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Give Up His Possessions To Take Care Of Man</a:t>
            </a:r>
            <a:b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br>
            <a:br>
              <a:rPr lang="en-US" sz="2800" dirty="0">
                <a:effectLst>
                  <a:outerShdw blurRad="38100" dist="38100" dir="2700000" algn="tl">
                    <a:srgbClr val="000000">
                      <a:alpha val="43137"/>
                    </a:srgbClr>
                  </a:outerShdw>
                </a:effectLst>
                <a:latin typeface="Arial Rounded MT Bold" panose="020F0704030504030204" pitchFamily="34" charset="0"/>
              </a:rPr>
            </a:br>
            <a:endParaRPr lang="en-US" sz="2800" dirty="0">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30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500" fill="hold"/>
                                        <p:tgtEl>
                                          <p:spTgt spid="3">
                                            <p:bg/>
                                          </p:spTgt>
                                        </p:tgtEl>
                                        <p:attrNameLst>
                                          <p:attrName>ppt_w</p:attrName>
                                        </p:attrNameLst>
                                      </p:cBhvr>
                                      <p:tavLst>
                                        <p:tav tm="0">
                                          <p:val>
                                            <p:fltVal val="0"/>
                                          </p:val>
                                        </p:tav>
                                        <p:tav tm="100000">
                                          <p:val>
                                            <p:strVal val="#ppt_w"/>
                                          </p:val>
                                        </p:tav>
                                      </p:tavLst>
                                    </p:anim>
                                    <p:anim calcmode="lin" valueType="num">
                                      <p:cBhvr>
                                        <p:cTn id="8" dur="500" fill="hold"/>
                                        <p:tgtEl>
                                          <p:spTgt spid="3">
                                            <p:bg/>
                                          </p:spTgt>
                                        </p:tgtEl>
                                        <p:attrNameLst>
                                          <p:attrName>ppt_h</p:attrName>
                                        </p:attrNameLst>
                                      </p:cBhvr>
                                      <p:tavLst>
                                        <p:tav tm="0">
                                          <p:val>
                                            <p:fltVal val="0"/>
                                          </p:val>
                                        </p:tav>
                                        <p:tav tm="100000">
                                          <p:val>
                                            <p:strVal val="#ppt_h"/>
                                          </p:val>
                                        </p:tav>
                                      </p:tavLst>
                                    </p:anim>
                                    <p:animEffect transition="in" filter="fade">
                                      <p:cBhvr>
                                        <p:cTn id="9" dur="500"/>
                                        <p:tgtEl>
                                          <p:spTgt spid="3">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 calcmode="lin" valueType="num">
                                      <p:cBhvr>
                                        <p:cTn id="4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6" dur="500"/>
                                        <p:tgtEl>
                                          <p:spTgt spid="3">
                                            <p:txEl>
                                              <p:pRg st="6" end="6"/>
                                            </p:txEl>
                                          </p:spTgt>
                                        </p:tgtEl>
                                      </p:cBhvr>
                                    </p:animEffect>
                                  </p:childTnLst>
                                </p:cTn>
                              </p:par>
                            </p:childTnLst>
                          </p:cTn>
                        </p:par>
                        <p:par>
                          <p:cTn id="57" fill="hold">
                            <p:stCondLst>
                              <p:cond delay="500"/>
                            </p:stCondLst>
                            <p:childTnLst>
                              <p:par>
                                <p:cTn id="58" presetID="53" presetClass="entr" presetSubtype="16" fill="hold" grpId="0" nodeType="after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 calcmode="lin" valueType="num">
                                      <p:cBhvr>
                                        <p:cTn id="60"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62" dur="500"/>
                                        <p:tgtEl>
                                          <p:spTgt spid="3">
                                            <p:txEl>
                                              <p:pRg st="7" end="7"/>
                                            </p:txEl>
                                          </p:spTgt>
                                        </p:tgtEl>
                                      </p:cBhvr>
                                    </p:animEffect>
                                  </p:childTnLst>
                                </p:cTn>
                              </p:par>
                            </p:childTnLst>
                          </p:cTn>
                        </p:par>
                        <p:par>
                          <p:cTn id="63" fill="hold">
                            <p:stCondLst>
                              <p:cond delay="1000"/>
                            </p:stCondLst>
                            <p:childTnLst>
                              <p:par>
                                <p:cTn id="64" presetID="53" presetClass="entr" presetSubtype="16" fill="hold" grpId="0" nodeType="after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 calcmode="lin" valueType="num">
                                      <p:cBhvr>
                                        <p:cTn id="6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68"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76401" y="163286"/>
            <a:ext cx="3809999" cy="751114"/>
          </a:xfrm>
        </p:spPr>
        <p:txBody>
          <a:bodyPr/>
          <a:lstStyle/>
          <a:p>
            <a:pPr algn="ctr"/>
            <a:r>
              <a:rPr lang="en-US" b="1" dirty="0">
                <a:effectLst>
                  <a:outerShdw blurRad="38100" dist="38100" dir="2700000" algn="tl">
                    <a:srgbClr val="000000">
                      <a:alpha val="43137"/>
                    </a:srgbClr>
                  </a:outerShdw>
                </a:effectLst>
              </a:rPr>
              <a:t>Right Attitude </a:t>
            </a:r>
            <a:endParaRPr lang="en-US" dirty="0">
              <a:solidFill>
                <a:schemeClr val="tx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0" y="1066800"/>
            <a:ext cx="9143999" cy="5638801"/>
          </a:xfrm>
          <a:solidFill>
            <a:schemeClr val="bg2"/>
          </a:solidFill>
        </p:spPr>
        <p:txBody>
          <a:bodyPr>
            <a:normAutofit fontScale="25000" lnSpcReduction="20000"/>
          </a:bodyPr>
          <a:lstStyle/>
          <a:p>
            <a:pPr marL="0" indent="0" algn="ctr">
              <a:lnSpc>
                <a:spcPct val="120000"/>
              </a:lnSpc>
              <a:spcBef>
                <a:spcPts val="0"/>
              </a:spcBef>
              <a:spcAft>
                <a:spcPts val="60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It’s All About the Attitude of Ownership</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0"/>
              </a:spcBef>
              <a:spcAft>
                <a:spcPts val="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If You’re A Steward… </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0"/>
              </a:spcBef>
              <a:spcAft>
                <a:spcPts val="60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…You Realize You Don’t Own Anything</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0"/>
              </a:spcBef>
              <a:spcAft>
                <a:spcPts val="60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…But Take Care Of Something</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0"/>
              </a:spcBef>
              <a:spcAft>
                <a:spcPts val="60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…For Someone Else</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nSpc>
                <a:spcPct val="120000"/>
              </a:lnSpc>
              <a:spcBef>
                <a:spcPts val="1200"/>
              </a:spcBef>
              <a:spcAft>
                <a:spcPts val="0"/>
              </a:spcAft>
              <a:buNone/>
            </a:pPr>
            <a:r>
              <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 Need To Make Up My Mind That I Don’t Own My…</a:t>
            </a:r>
            <a:endParaRPr lang="en-US" sz="11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a:spcBef>
                <a:spcPts val="1200"/>
              </a:spcBef>
              <a:spcAft>
                <a:spcPts val="0"/>
              </a:spcAft>
            </a:pPr>
            <a:r>
              <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rPr>
              <a:t>Time</a:t>
            </a:r>
            <a:endPar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rPr>
              <a:t>Talent</a:t>
            </a:r>
            <a:endPar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rPr>
              <a:t>Treasure</a:t>
            </a:r>
            <a:endPar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rPr>
              <a:t>Testimony</a:t>
            </a:r>
            <a:endPar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a:p>
            <a:pPr algn="ctr">
              <a:spcBef>
                <a:spcPts val="1200"/>
              </a:spcBef>
              <a:spcAft>
                <a:spcPts val="0"/>
              </a:spcAft>
            </a:pPr>
            <a:r>
              <a:rPr lang="en-US" sz="11200" b="1" dirty="0">
                <a:effectLst>
                  <a:outerShdw blurRad="38100" dist="38100" dir="2700000" algn="tl">
                    <a:srgbClr val="000000">
                      <a:alpha val="43137"/>
                    </a:srgbClr>
                  </a:outerShdw>
                </a:effectLst>
                <a:latin typeface="Arial Rounded MT Bold" panose="020F0704030504030204" pitchFamily="34" charset="0"/>
              </a:rPr>
              <a:t>Temple</a:t>
            </a:r>
            <a:endParaRPr lang="en-US" sz="112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750">
        <p:comb/>
      </p:transition>
    </mc:Choice>
    <mc:Fallback>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p:cTn id="7" dur="1000" fill="hold"/>
                                        <p:tgtEl>
                                          <p:spTgt spid="3">
                                            <p:bg/>
                                          </p:spTgt>
                                        </p:tgtEl>
                                        <p:attrNameLst>
                                          <p:attrName>ppt_w</p:attrName>
                                        </p:attrNameLst>
                                      </p:cBhvr>
                                      <p:tavLst>
                                        <p:tav tm="0">
                                          <p:val>
                                            <p:fltVal val="0"/>
                                          </p:val>
                                        </p:tav>
                                        <p:tav tm="100000">
                                          <p:val>
                                            <p:strVal val="#ppt_w"/>
                                          </p:val>
                                        </p:tav>
                                      </p:tavLst>
                                    </p:anim>
                                    <p:anim calcmode="lin" valueType="num">
                                      <p:cBhvr>
                                        <p:cTn id="8" dur="1000" fill="hold"/>
                                        <p:tgtEl>
                                          <p:spTgt spid="3">
                                            <p:bg/>
                                          </p:spTgt>
                                        </p:tgtEl>
                                        <p:attrNameLst>
                                          <p:attrName>ppt_h</p:attrName>
                                        </p:attrNameLst>
                                      </p:cBhvr>
                                      <p:tavLst>
                                        <p:tav tm="0">
                                          <p:val>
                                            <p:fltVal val="0"/>
                                          </p:val>
                                        </p:tav>
                                        <p:tav tm="100000">
                                          <p:val>
                                            <p:strVal val="#ppt_h"/>
                                          </p:val>
                                        </p:tav>
                                      </p:tavLst>
                                    </p:anim>
                                    <p:anim calcmode="lin" valueType="num">
                                      <p:cBhvr>
                                        <p:cTn id="9" dur="1000" fill="hold"/>
                                        <p:tgtEl>
                                          <p:spTgt spid="3">
                                            <p:bg/>
                                          </p:spTgt>
                                        </p:tgtEl>
                                        <p:attrNameLst>
                                          <p:attrName>style.rotation</p:attrName>
                                        </p:attrNameLst>
                                      </p:cBhvr>
                                      <p:tavLst>
                                        <p:tav tm="0">
                                          <p:val>
                                            <p:fltVal val="90"/>
                                          </p:val>
                                        </p:tav>
                                        <p:tav tm="100000">
                                          <p:val>
                                            <p:fltVal val="0"/>
                                          </p:val>
                                        </p:tav>
                                      </p:tavLst>
                                    </p:anim>
                                    <p:animEffect transition="in" filter="fade">
                                      <p:cBhvr>
                                        <p:cTn id="10" dur="1000"/>
                                        <p:tgtEl>
                                          <p:spTgt spid="3">
                                            <p:bg/>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3"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4" dur="1000"/>
                                        <p:tgtEl>
                                          <p:spTgt spid="3">
                                            <p:txEl>
                                              <p:pRg st="1" end="1"/>
                                            </p:txEl>
                                          </p:spTgt>
                                        </p:tgtEl>
                                      </p:cBhvr>
                                    </p:animEffect>
                                  </p:childTnLst>
                                </p:cTn>
                              </p:par>
                            </p:childTnLst>
                          </p:cTn>
                        </p:par>
                        <p:par>
                          <p:cTn id="25" fill="hold">
                            <p:stCondLst>
                              <p:cond delay="1000"/>
                            </p:stCondLst>
                            <p:childTnLst>
                              <p:par>
                                <p:cTn id="26" presetID="31" presetClass="entr" presetSubtype="0" fill="hold" grpId="0" nodeType="after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2" end="2"/>
                                            </p:txEl>
                                          </p:spTgt>
                                        </p:tgtEl>
                                      </p:cBhvr>
                                    </p:animEffect>
                                  </p:childTnLst>
                                </p:cTn>
                              </p:par>
                            </p:childTnLst>
                          </p:cTn>
                        </p:par>
                        <p:par>
                          <p:cTn id="32" fill="hold">
                            <p:stCondLst>
                              <p:cond delay="2000"/>
                            </p:stCondLst>
                            <p:childTnLst>
                              <p:par>
                                <p:cTn id="33" presetID="31" presetClass="entr" presetSubtype="0" fill="hold" grpId="0" nodeType="after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8" dur="1000"/>
                                        <p:tgtEl>
                                          <p:spTgt spid="3">
                                            <p:txEl>
                                              <p:pRg st="3" end="3"/>
                                            </p:txEl>
                                          </p:spTgt>
                                        </p:tgtEl>
                                      </p:cBhvr>
                                    </p:animEffect>
                                  </p:childTnLst>
                                </p:cTn>
                              </p:par>
                            </p:childTnLst>
                          </p:cTn>
                        </p:par>
                        <p:par>
                          <p:cTn id="39" fill="hold">
                            <p:stCondLst>
                              <p:cond delay="3000"/>
                            </p:stCondLst>
                            <p:childTnLst>
                              <p:par>
                                <p:cTn id="40" presetID="31" presetClass="entr" presetSubtype="0"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1"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 calcmode="lin" valueType="num">
                                      <p:cBhvr>
                                        <p:cTn id="5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5" end="5"/>
                                            </p:txEl>
                                          </p:spTgt>
                                        </p:tgtEl>
                                      </p:cBhvr>
                                    </p:animEffect>
                                  </p:childTnLst>
                                </p:cTn>
                              </p:par>
                            </p:childTnLst>
                          </p:cTn>
                        </p:par>
                        <p:par>
                          <p:cTn id="54" fill="hold">
                            <p:stCondLst>
                              <p:cond delay="1000"/>
                            </p:stCondLst>
                            <p:childTnLst>
                              <p:par>
                                <p:cTn id="55" presetID="31" presetClass="entr" presetSubtype="0" fill="hold" grpId="0" nodeType="after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p:cTn id="57"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9"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60" dur="1000"/>
                                        <p:tgtEl>
                                          <p:spTgt spid="3">
                                            <p:txEl>
                                              <p:pRg st="6" end="6"/>
                                            </p:txEl>
                                          </p:spTgt>
                                        </p:tgtEl>
                                      </p:cBhvr>
                                    </p:animEffect>
                                  </p:childTnLst>
                                </p:cTn>
                              </p:par>
                            </p:childTnLst>
                          </p:cTn>
                        </p:par>
                        <p:par>
                          <p:cTn id="61" fill="hold">
                            <p:stCondLst>
                              <p:cond delay="2000"/>
                            </p:stCondLst>
                            <p:childTnLst>
                              <p:par>
                                <p:cTn id="62" presetID="31" presetClass="entr" presetSubtype="0" fill="hold" grpId="0" nodeType="after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 calcmode="lin" valueType="num">
                                      <p:cBhvr>
                                        <p:cTn id="6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7" end="7"/>
                                            </p:txEl>
                                          </p:spTgt>
                                        </p:tgtEl>
                                      </p:cBhvr>
                                    </p:animEffect>
                                  </p:childTnLst>
                                </p:cTn>
                              </p:par>
                            </p:childTnLst>
                          </p:cTn>
                        </p:par>
                        <p:par>
                          <p:cTn id="68" fill="hold">
                            <p:stCondLst>
                              <p:cond delay="3000"/>
                            </p:stCondLst>
                            <p:childTnLst>
                              <p:par>
                                <p:cTn id="69" presetID="31" presetClass="entr" presetSubtype="0" fill="hold" grpId="0" nodeType="after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p:cTn id="71"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72"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73"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74" dur="1000"/>
                                        <p:tgtEl>
                                          <p:spTgt spid="3">
                                            <p:txEl>
                                              <p:pRg st="8" end="8"/>
                                            </p:txEl>
                                          </p:spTgt>
                                        </p:tgtEl>
                                      </p:cBhvr>
                                    </p:animEffect>
                                  </p:childTnLst>
                                </p:cTn>
                              </p:par>
                            </p:childTnLst>
                          </p:cTn>
                        </p:par>
                        <p:par>
                          <p:cTn id="75" fill="hold">
                            <p:stCondLst>
                              <p:cond delay="4000"/>
                            </p:stCondLst>
                            <p:childTnLst>
                              <p:par>
                                <p:cTn id="76" presetID="31" presetClass="entr" presetSubtype="0" fill="hold" grpId="0" nodeType="after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 calcmode="lin" valueType="num">
                                      <p:cBhvr>
                                        <p:cTn id="78"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79"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80"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81" dur="1000"/>
                                        <p:tgtEl>
                                          <p:spTgt spid="3">
                                            <p:txEl>
                                              <p:pRg st="9" end="9"/>
                                            </p:txEl>
                                          </p:spTgt>
                                        </p:tgtEl>
                                      </p:cBhvr>
                                    </p:animEffect>
                                  </p:childTnLst>
                                </p:cTn>
                              </p:par>
                            </p:childTnLst>
                          </p:cTn>
                        </p:par>
                        <p:par>
                          <p:cTn id="82" fill="hold">
                            <p:stCondLst>
                              <p:cond delay="5000"/>
                            </p:stCondLst>
                            <p:childTnLst>
                              <p:par>
                                <p:cTn id="83" presetID="31" presetClass="entr" presetSubtype="0" fill="hold" grpId="0" nodeType="after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anim calcmode="lin" valueType="num">
                                      <p:cBhvr>
                                        <p:cTn id="85"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86"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87"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88" dur="10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459" y="2431693"/>
            <a:ext cx="4943341" cy="3511907"/>
          </a:xfrm>
          <a:solidFill>
            <a:schemeClr val="bg2"/>
          </a:solidFill>
        </p:spPr>
        <p:txBody>
          <a:bodyPr>
            <a:normAutofit fontScale="62500" lnSpcReduction="20000"/>
          </a:bodyPr>
          <a:lstStyle/>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Practice Saying…</a:t>
            </a:r>
            <a:endPar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They’re All His </a:t>
            </a:r>
            <a:endPar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They Belong to Him </a:t>
            </a:r>
            <a:endPar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 Just Manage Them </a:t>
            </a:r>
            <a:endPar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If I Master This Attitude </a:t>
            </a:r>
            <a:endPar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algn="ctr">
              <a:lnSpc>
                <a:spcPct val="120000"/>
              </a:lnSpc>
              <a:spcBef>
                <a:spcPts val="600"/>
              </a:spcBef>
              <a:spcAft>
                <a:spcPts val="0"/>
              </a:spcAft>
              <a:buNone/>
            </a:pPr>
            <a:r>
              <a:rPr lang="en-US" sz="51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I’m A Good Steward</a:t>
            </a:r>
            <a:endParaRPr lang="en-US" sz="3200" b="1" dirty="0">
              <a:effectLst>
                <a:outerShdw blurRad="38100" dist="38100" dir="2700000" algn="tl">
                  <a:srgbClr val="000000">
                    <a:alpha val="43137"/>
                  </a:srgbClr>
                </a:outerShdw>
              </a:effectLst>
              <a:latin typeface="Arial Rounded MT Bold" panose="020F0704030504030204" pitchFamily="34" charset="0"/>
            </a:endParaRPr>
          </a:p>
          <a:p>
            <a:pPr marL="0" indent="0">
              <a:lnSpc>
                <a:spcPct val="120000"/>
              </a:lnSpc>
              <a:spcBef>
                <a:spcPts val="0"/>
              </a:spcBef>
              <a:spcAft>
                <a:spcPts val="0"/>
              </a:spcAft>
              <a:buNone/>
            </a:pPr>
            <a:endParaRPr lang="en-US" sz="2400" b="1" dirty="0">
              <a:effectLst>
                <a:outerShdw blurRad="38100" dist="38100" dir="2700000" algn="tl">
                  <a:srgbClr val="000000">
                    <a:alpha val="43137"/>
                  </a:srgbClr>
                </a:outerShdw>
              </a:effectLst>
            </a:endParaRPr>
          </a:p>
        </p:txBody>
      </p:sp>
    </p:spTree>
  </p:cSld>
  <p:clrMapOvr>
    <a:masterClrMapping/>
  </p:clrMapOvr>
  <mc:AlternateContent xmlns:mc="http://schemas.openxmlformats.org/markup-compatibility/2006">
    <mc:Choice xmlns:p14="http://schemas.microsoft.com/office/powerpoint/2010/main" Requires="p14">
      <p:transition spd="slow" p14:dur="3000">
        <p:comb dir="vert"/>
      </p:transition>
    </mc:Choice>
    <mc:Fallback>
      <p:transition spd="slow">
        <p:comb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barn(inVertical)">
                                      <p:cBhvr>
                                        <p:cTn id="19" dur="500"/>
                                        <p:tgtEl>
                                          <p:spTgt spid="3">
                                            <p:txEl>
                                              <p:pRg st="2" end="2"/>
                                            </p:txEl>
                                          </p:spTgt>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childTnLst>
                          </p:cTn>
                        </p:par>
                        <p:par>
                          <p:cTn id="24" fill="hold">
                            <p:stCondLst>
                              <p:cond delay="1500"/>
                            </p:stCondLst>
                            <p:childTnLst>
                              <p:par>
                                <p:cTn id="25" presetID="16" presetClass="entr" presetSubtype="21"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par>
                          <p:cTn id="28" fill="hold">
                            <p:stCondLst>
                              <p:cond delay="2000"/>
                            </p:stCondLst>
                            <p:childTnLst>
                              <p:par>
                                <p:cTn id="29" presetID="16" presetClass="entr" presetSubtype="21"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barn(inVertical)">
                                      <p:cBhvr>
                                        <p:cTn id="3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5410200" cy="685800"/>
          </a:xfrm>
          <a:solidFill>
            <a:schemeClr val="bg2">
              <a:alpha val="9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rPr>
              <a:t>Recognize the Battle  </a:t>
            </a:r>
            <a:endParaRPr lang="en-US" sz="4800" b="1" dirty="0">
              <a:solidFill>
                <a:schemeClr val="tx1"/>
              </a:solidFill>
              <a:effectLst>
                <a:outerShdw blurRad="38100" dist="38100" dir="2700000" algn="tl">
                  <a:srgbClr val="000000">
                    <a:alpha val="43137"/>
                  </a:srgbClr>
                </a:outerShdw>
              </a:effectLst>
            </a:endParaRPr>
          </a:p>
        </p:txBody>
      </p:sp>
      <p:sp>
        <p:nvSpPr>
          <p:cNvPr id="6147" name="Rectangle 3"/>
          <p:cNvSpPr>
            <a:spLocks noGrp="1" noChangeArrowheads="1"/>
          </p:cNvSpPr>
          <p:nvPr>
            <p:ph idx="1"/>
          </p:nvPr>
        </p:nvSpPr>
        <p:spPr>
          <a:xfrm>
            <a:off x="1371600" y="2590800"/>
            <a:ext cx="7543800" cy="3810000"/>
          </a:xfrm>
          <a:solidFill>
            <a:schemeClr val="bg2">
              <a:alpha val="90000"/>
            </a:schemeClr>
          </a:solidFill>
        </p:spPr>
        <p:txBody>
          <a:bodyPr/>
          <a:lstStyle/>
          <a:p>
            <a:pPr algn="ctr" eaLnBrk="1" hangingPunct="1">
              <a:lnSpc>
                <a:spcPct val="90000"/>
              </a:lnSpc>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Warning</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Be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now-constant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Strong</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infused w- inner ability</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In the Lord </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found one place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Power</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overwhelming – irresistible</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algn="ctr" eaLnBrk="1" hangingPunct="1">
              <a:lnSpc>
                <a:spcPct val="90000"/>
              </a:lnSpc>
              <a:spcBef>
                <a:spcPts val="1200"/>
              </a:spcBef>
              <a:buClrTx/>
              <a:buSzPct val="100000"/>
              <a:buFont typeface="Wingdings" panose="05000000000000000000" pitchFamily="2" charset="2"/>
              <a:buChar char="Ø"/>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Might</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2800" b="1" i="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strong arm</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3750">
        <p15:prstTrans prst="fractur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par>
                          <p:cTn id="7" fill="hold">
                            <p:stCondLst>
                              <p:cond delay="0"/>
                            </p:stCondLst>
                            <p:childTnLst>
                              <p:par>
                                <p:cTn id="8" presetID="30" presetClass="entr" presetSubtype="0" fill="hold" nodeType="afterEffect">
                                  <p:stCondLst>
                                    <p:cond delay="0"/>
                                  </p:stCondLst>
                                  <p:childTnLst>
                                    <p:set>
                                      <p:cBhvr>
                                        <p:cTn id="9" dur="1" fill="hold">
                                          <p:stCondLst>
                                            <p:cond delay="0"/>
                                          </p:stCondLst>
                                        </p:cTn>
                                        <p:tgtEl>
                                          <p:spTgt spid="6147">
                                            <p:bg/>
                                          </p:spTgt>
                                        </p:tgtEl>
                                        <p:attrNameLst>
                                          <p:attrName>style.visibility</p:attrName>
                                        </p:attrNameLst>
                                      </p:cBhvr>
                                      <p:to>
                                        <p:strVal val="visible"/>
                                      </p:to>
                                    </p:set>
                                    <p:animEffect transition="in" filter="fade">
                                      <p:cBhvr>
                                        <p:cTn id="10" dur="800" decel="100000"/>
                                        <p:tgtEl>
                                          <p:spTgt spid="6147">
                                            <p:bg/>
                                          </p:spTgt>
                                        </p:tgtEl>
                                      </p:cBhvr>
                                    </p:animEffect>
                                    <p:anim calcmode="lin" valueType="num">
                                      <p:cBhvr>
                                        <p:cTn id="11"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2"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3"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4"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5"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6" presetID="30" presetClass="entr" presetSubtype="0" fill="hold" nodeType="withEffect">
                                  <p:stCondLst>
                                    <p:cond delay="0"/>
                                  </p:stCondLst>
                                  <p:iterate type="lt">
                                    <p:tmPct val="0"/>
                                  </p:iterate>
                                  <p:childTnLst>
                                    <p:set>
                                      <p:cBhvr>
                                        <p:cTn id="17" dur="1" fill="hold">
                                          <p:stCondLst>
                                            <p:cond delay="0"/>
                                          </p:stCondLst>
                                        </p:cTn>
                                        <p:tgtEl>
                                          <p:spTgt spid="6147">
                                            <p:txEl>
                                              <p:pRg st="0" end="0"/>
                                            </p:txEl>
                                          </p:spTgt>
                                        </p:tgtEl>
                                        <p:attrNameLst>
                                          <p:attrName>style.visibility</p:attrName>
                                        </p:attrNameLst>
                                      </p:cBhvr>
                                      <p:to>
                                        <p:strVal val="visible"/>
                                      </p:to>
                                    </p:set>
                                    <p:animEffect transition="in" filter="fade">
                                      <p:cBhvr>
                                        <p:cTn id="18" dur="800" decel="100000"/>
                                        <p:tgtEl>
                                          <p:spTgt spid="6147">
                                            <p:txEl>
                                              <p:pRg st="0" end="0"/>
                                            </p:txEl>
                                          </p:spTgt>
                                        </p:tgtEl>
                                      </p:cBhvr>
                                    </p:animEffect>
                                    <p:anim calcmode="lin" valueType="num">
                                      <p:cBhvr>
                                        <p:cTn id="19" dur="800" decel="100000" fill="hold"/>
                                        <p:tgtEl>
                                          <p:spTgt spid="6147">
                                            <p:txEl>
                                              <p:pRg st="0" end="0"/>
                                            </p:txEl>
                                          </p:spTgt>
                                        </p:tgtEl>
                                        <p:attrNameLst>
                                          <p:attrName>style.rotation</p:attrName>
                                        </p:attrNameLst>
                                      </p:cBhvr>
                                      <p:tavLst>
                                        <p:tav tm="0">
                                          <p:val>
                                            <p:fltVal val="-90"/>
                                          </p:val>
                                        </p:tav>
                                        <p:tav tm="100000">
                                          <p:val>
                                            <p:fltVal val="0"/>
                                          </p:val>
                                        </p:tav>
                                      </p:tavLst>
                                    </p:anim>
                                    <p:anim calcmode="lin" valueType="num">
                                      <p:cBhvr>
                                        <p:cTn id="20" dur="800" decel="100000" fill="hold"/>
                                        <p:tgtEl>
                                          <p:spTgt spid="6147">
                                            <p:txEl>
                                              <p:pRg st="0" end="0"/>
                                            </p:txEl>
                                          </p:spTgt>
                                        </p:tgtEl>
                                        <p:attrNameLst>
                                          <p:attrName>ppt_x</p:attrName>
                                        </p:attrNameLst>
                                      </p:cBhvr>
                                      <p:tavLst>
                                        <p:tav tm="0">
                                          <p:val>
                                            <p:strVal val="#ppt_x+0.4"/>
                                          </p:val>
                                        </p:tav>
                                        <p:tav tm="100000">
                                          <p:val>
                                            <p:strVal val="#ppt_x-0.05"/>
                                          </p:val>
                                        </p:tav>
                                      </p:tavLst>
                                    </p:anim>
                                    <p:anim calcmode="lin" valueType="num">
                                      <p:cBhvr>
                                        <p:cTn id="21" dur="800" decel="100000" fill="hold"/>
                                        <p:tgtEl>
                                          <p:spTgt spid="6147">
                                            <p:txEl>
                                              <p:pRg st="0" end="0"/>
                                            </p:txEl>
                                          </p:spTgt>
                                        </p:tgtEl>
                                        <p:attrNameLst>
                                          <p:attrName>ppt_y</p:attrName>
                                        </p:attrNameLst>
                                      </p:cBhvr>
                                      <p:tavLst>
                                        <p:tav tm="0">
                                          <p:val>
                                            <p:strVal val="#ppt_y-0.4"/>
                                          </p:val>
                                        </p:tav>
                                        <p:tav tm="100000">
                                          <p:val>
                                            <p:strVal val="#ppt_y+0.1"/>
                                          </p:val>
                                        </p:tav>
                                      </p:tavLst>
                                    </p:anim>
                                    <p:anim calcmode="lin" valueType="num">
                                      <p:cBhvr>
                                        <p:cTn id="22" dur="200" accel="100000" fill="hold">
                                          <p:stCondLst>
                                            <p:cond delay="800"/>
                                          </p:stCondLst>
                                        </p:cTn>
                                        <p:tgtEl>
                                          <p:spTgt spid="6147">
                                            <p:txEl>
                                              <p:pRg st="0" end="0"/>
                                            </p:txEl>
                                          </p:spTgt>
                                        </p:tgtEl>
                                        <p:attrNameLst>
                                          <p:attrName>ppt_x</p:attrName>
                                        </p:attrNameLst>
                                      </p:cBhvr>
                                      <p:tavLst>
                                        <p:tav tm="0">
                                          <p:val>
                                            <p:strVal val="#ppt_x-0.05"/>
                                          </p:val>
                                        </p:tav>
                                        <p:tav tm="100000">
                                          <p:val>
                                            <p:strVal val="#ppt_x"/>
                                          </p:val>
                                        </p:tav>
                                      </p:tavLst>
                                    </p:anim>
                                    <p:anim calcmode="lin" valueType="num">
                                      <p:cBhvr>
                                        <p:cTn id="23" dur="200" accel="100000" fill="hold">
                                          <p:stCondLst>
                                            <p:cond delay="800"/>
                                          </p:stCondLst>
                                        </p:cTn>
                                        <p:tgtEl>
                                          <p:spTgt spid="6147">
                                            <p:txEl>
                                              <p:pRg st="0" end="0"/>
                                            </p:txEl>
                                          </p:spTgt>
                                        </p:tgtEl>
                                        <p:attrNameLst>
                                          <p:attrName>ppt_y</p:attrName>
                                        </p:attrNameLst>
                                      </p:cBhvr>
                                      <p:tavLst>
                                        <p:tav tm="0">
                                          <p:val>
                                            <p:strVal val="#ppt_y+0.1"/>
                                          </p:val>
                                        </p:tav>
                                        <p:tav tm="100000">
                                          <p:val>
                                            <p:strVal val="#ppt_y"/>
                                          </p:val>
                                        </p:tav>
                                      </p:tavLst>
                                    </p:anim>
                                  </p:childTnLst>
                                </p:cTn>
                              </p:par>
                            </p:childTnLst>
                          </p:cTn>
                        </p:par>
                        <p:par>
                          <p:cTn id="24" fill="hold">
                            <p:stCondLst>
                              <p:cond delay="1001"/>
                            </p:stCondLst>
                            <p:childTnLst>
                              <p:par>
                                <p:cTn id="25" presetID="35" presetClass="emph" presetSubtype="0" fill="hold" nodeType="afterEffect">
                                  <p:stCondLst>
                                    <p:cond delay="0"/>
                                  </p:stCondLst>
                                  <p:iterate type="lt">
                                    <p:tmPct val="0"/>
                                  </p:iterate>
                                  <p:childTnLst>
                                    <p:anim calcmode="discrete" valueType="str">
                                      <p:cBhvr>
                                        <p:cTn id="26" dur="1000" fill="hold"/>
                                        <p:tgtEl>
                                          <p:spTgt spid="6147">
                                            <p:txEl>
                                              <p:pRg st="0" end="0"/>
                                            </p:txEl>
                                          </p:spTgt>
                                        </p:tgtEl>
                                        <p:attrNameLst>
                                          <p:attrName>style.visibility</p:attrName>
                                        </p:attrNameLst>
                                      </p:cBhvr>
                                      <p:tavLst>
                                        <p:tav tm="0">
                                          <p:val>
                                            <p:strVal val="hidden"/>
                                          </p:val>
                                        </p:tav>
                                        <p:tav tm="50000">
                                          <p:val>
                                            <p:strVal val="visible"/>
                                          </p:val>
                                        </p:tav>
                                      </p:tavLst>
                                    </p:anim>
                                  </p:childTnLst>
                                </p:cTn>
                              </p:par>
                              <p:par>
                                <p:cTn id="27" presetID="20" presetClass="emph" presetSubtype="0" fill="hold" nodeType="withEffect">
                                  <p:stCondLst>
                                    <p:cond delay="0"/>
                                  </p:stCondLst>
                                  <p:iterate type="lt">
                                    <p:tmPct val="10000"/>
                                  </p:iterate>
                                  <p:childTnLst>
                                    <p:set>
                                      <p:cBhvr override="childStyle">
                                        <p:cTn id="28" dur="500" autoRev="1" fill="hold"/>
                                        <p:tgtEl>
                                          <p:spTgt spid="6147">
                                            <p:txEl>
                                              <p:pRg st="0" end="0"/>
                                            </p:txEl>
                                          </p:spTgt>
                                        </p:tgtEl>
                                        <p:attrNameLst>
                                          <p:attrName>style.color</p:attrName>
                                        </p:attrNameLst>
                                      </p:cBhvr>
                                      <p:to>
                                        <p:clrVal>
                                          <a:srgbClr val="CA2210"/>
                                        </p:clrVal>
                                      </p:to>
                                    </p:set>
                                    <p:set>
                                      <p:cBhvr>
                                        <p:cTn id="29" dur="500" autoRev="1" fill="hold"/>
                                        <p:tgtEl>
                                          <p:spTgt spid="6147">
                                            <p:txEl>
                                              <p:pRg st="0" end="0"/>
                                            </p:txEl>
                                          </p:spTgt>
                                        </p:tgtEl>
                                        <p:attrNameLst>
                                          <p:attrName>fillcolor</p:attrName>
                                        </p:attrNameLst>
                                      </p:cBhvr>
                                      <p:to>
                                        <p:clrVal>
                                          <a:srgbClr val="CA2210"/>
                                        </p:clrVal>
                                      </p:to>
                                    </p:set>
                                    <p:set>
                                      <p:cBhvr>
                                        <p:cTn id="30" dur="500" autoRev="1" fill="hold"/>
                                        <p:tgtEl>
                                          <p:spTgt spid="6147">
                                            <p:txEl>
                                              <p:pRg st="0" end="0"/>
                                            </p:txEl>
                                          </p:spTgt>
                                        </p:tgtEl>
                                        <p:attrNameLst>
                                          <p:attrName>fill.type</p:attrName>
                                        </p:attrNameLst>
                                      </p:cBhvr>
                                      <p:to>
                                        <p:strVal val="solid"/>
                                      </p:to>
                                    </p:set>
                                  </p:childTnLst>
                                </p:cTn>
                              </p:par>
                            </p:childTnLst>
                          </p:cTn>
                        </p:par>
                        <p:par>
                          <p:cTn id="31" fill="hold">
                            <p:stCondLst>
                              <p:cond delay="2600"/>
                            </p:stCondLst>
                            <p:childTnLst>
                              <p:par>
                                <p:cTn id="32" presetID="30" presetClass="entr" presetSubtype="0" fill="hold" nodeType="afterEffect">
                                  <p:stCondLst>
                                    <p:cond delay="0"/>
                                  </p:stCondLst>
                                  <p:childTnLst>
                                    <p:set>
                                      <p:cBhvr>
                                        <p:cTn id="33" dur="1" fill="hold">
                                          <p:stCondLst>
                                            <p:cond delay="0"/>
                                          </p:stCondLst>
                                        </p:cTn>
                                        <p:tgtEl>
                                          <p:spTgt spid="6147">
                                            <p:txEl>
                                              <p:pRg st="1" end="1"/>
                                            </p:txEl>
                                          </p:spTgt>
                                        </p:tgtEl>
                                        <p:attrNameLst>
                                          <p:attrName>style.visibility</p:attrName>
                                        </p:attrNameLst>
                                      </p:cBhvr>
                                      <p:to>
                                        <p:strVal val="visible"/>
                                      </p:to>
                                    </p:set>
                                    <p:animEffect transition="in" filter="fade">
                                      <p:cBhvr>
                                        <p:cTn id="34" dur="800" decel="100000"/>
                                        <p:tgtEl>
                                          <p:spTgt spid="6147">
                                            <p:txEl>
                                              <p:pRg st="1" end="1"/>
                                            </p:txEl>
                                          </p:spTgt>
                                        </p:tgtEl>
                                      </p:cBhvr>
                                    </p:animEffect>
                                    <p:anim calcmode="lin" valueType="num">
                                      <p:cBhvr>
                                        <p:cTn id="35" dur="800" decel="100000" fill="hold"/>
                                        <p:tgtEl>
                                          <p:spTgt spid="6147">
                                            <p:txEl>
                                              <p:pRg st="1" end="1"/>
                                            </p:txEl>
                                          </p:spTgt>
                                        </p:tgtEl>
                                        <p:attrNameLst>
                                          <p:attrName>style.rotation</p:attrName>
                                        </p:attrNameLst>
                                      </p:cBhvr>
                                      <p:tavLst>
                                        <p:tav tm="0">
                                          <p:val>
                                            <p:fltVal val="-90"/>
                                          </p:val>
                                        </p:tav>
                                        <p:tav tm="100000">
                                          <p:val>
                                            <p:fltVal val="0"/>
                                          </p:val>
                                        </p:tav>
                                      </p:tavLst>
                                    </p:anim>
                                    <p:anim calcmode="lin" valueType="num">
                                      <p:cBhvr>
                                        <p:cTn id="36" dur="800" decel="100000" fill="hold"/>
                                        <p:tgtEl>
                                          <p:spTgt spid="6147">
                                            <p:txEl>
                                              <p:pRg st="1" end="1"/>
                                            </p:txEl>
                                          </p:spTgt>
                                        </p:tgtEl>
                                        <p:attrNameLst>
                                          <p:attrName>ppt_x</p:attrName>
                                        </p:attrNameLst>
                                      </p:cBhvr>
                                      <p:tavLst>
                                        <p:tav tm="0">
                                          <p:val>
                                            <p:strVal val="#ppt_x+0.4"/>
                                          </p:val>
                                        </p:tav>
                                        <p:tav tm="100000">
                                          <p:val>
                                            <p:strVal val="#ppt_x-0.05"/>
                                          </p:val>
                                        </p:tav>
                                      </p:tavLst>
                                    </p:anim>
                                    <p:anim calcmode="lin" valueType="num">
                                      <p:cBhvr>
                                        <p:cTn id="37" dur="800" decel="100000" fill="hold"/>
                                        <p:tgtEl>
                                          <p:spTgt spid="6147">
                                            <p:txEl>
                                              <p:pRg st="1" end="1"/>
                                            </p:txEl>
                                          </p:spTgt>
                                        </p:tgtEl>
                                        <p:attrNameLst>
                                          <p:attrName>ppt_y</p:attrName>
                                        </p:attrNameLst>
                                      </p:cBhvr>
                                      <p:tavLst>
                                        <p:tav tm="0">
                                          <p:val>
                                            <p:strVal val="#ppt_y-0.4"/>
                                          </p:val>
                                        </p:tav>
                                        <p:tav tm="100000">
                                          <p:val>
                                            <p:strVal val="#ppt_y+0.1"/>
                                          </p:val>
                                        </p:tav>
                                      </p:tavLst>
                                    </p:anim>
                                    <p:anim calcmode="lin" valueType="num">
                                      <p:cBhvr>
                                        <p:cTn id="38" dur="200" accel="100000" fill="hold">
                                          <p:stCondLst>
                                            <p:cond delay="800"/>
                                          </p:stCondLst>
                                        </p:cTn>
                                        <p:tgtEl>
                                          <p:spTgt spid="6147">
                                            <p:txEl>
                                              <p:pRg st="1" end="1"/>
                                            </p:txEl>
                                          </p:spTgt>
                                        </p:tgtEl>
                                        <p:attrNameLst>
                                          <p:attrName>ppt_x</p:attrName>
                                        </p:attrNameLst>
                                      </p:cBhvr>
                                      <p:tavLst>
                                        <p:tav tm="0">
                                          <p:val>
                                            <p:strVal val="#ppt_x-0.05"/>
                                          </p:val>
                                        </p:tav>
                                        <p:tav tm="100000">
                                          <p:val>
                                            <p:strVal val="#ppt_x"/>
                                          </p:val>
                                        </p:tav>
                                      </p:tavLst>
                                    </p:anim>
                                    <p:anim calcmode="lin" valueType="num">
                                      <p:cBhvr>
                                        <p:cTn id="39" dur="200" accel="100000" fill="hold">
                                          <p:stCondLst>
                                            <p:cond delay="800"/>
                                          </p:stCondLst>
                                        </p:cTn>
                                        <p:tgtEl>
                                          <p:spTgt spid="6147">
                                            <p:txEl>
                                              <p:pRg st="1" end="1"/>
                                            </p:txEl>
                                          </p:spTgt>
                                        </p:tgtEl>
                                        <p:attrNameLst>
                                          <p:attrName>ppt_y</p:attrName>
                                        </p:attrNameLst>
                                      </p:cBhvr>
                                      <p:tavLst>
                                        <p:tav tm="0">
                                          <p:val>
                                            <p:strVal val="#ppt_y+0.1"/>
                                          </p:val>
                                        </p:tav>
                                        <p:tav tm="100000">
                                          <p:val>
                                            <p:strVal val="#ppt_y"/>
                                          </p:val>
                                        </p:tav>
                                      </p:tavLst>
                                    </p:anim>
                                  </p:childTnLst>
                                </p:cTn>
                              </p:par>
                            </p:childTnLst>
                          </p:cTn>
                        </p:par>
                        <p:par>
                          <p:cTn id="40" fill="hold">
                            <p:stCondLst>
                              <p:cond delay="3600"/>
                            </p:stCondLst>
                            <p:childTnLst>
                              <p:par>
                                <p:cTn id="41" presetID="30" presetClass="entr" presetSubtype="0" fill="hold" nodeType="afterEffect">
                                  <p:stCondLst>
                                    <p:cond delay="0"/>
                                  </p:stCondLst>
                                  <p:childTnLst>
                                    <p:set>
                                      <p:cBhvr>
                                        <p:cTn id="42" dur="1" fill="hold">
                                          <p:stCondLst>
                                            <p:cond delay="0"/>
                                          </p:stCondLst>
                                        </p:cTn>
                                        <p:tgtEl>
                                          <p:spTgt spid="6147">
                                            <p:txEl>
                                              <p:pRg st="2" end="2"/>
                                            </p:txEl>
                                          </p:spTgt>
                                        </p:tgtEl>
                                        <p:attrNameLst>
                                          <p:attrName>style.visibility</p:attrName>
                                        </p:attrNameLst>
                                      </p:cBhvr>
                                      <p:to>
                                        <p:strVal val="visible"/>
                                      </p:to>
                                    </p:set>
                                    <p:animEffect transition="in" filter="fade">
                                      <p:cBhvr>
                                        <p:cTn id="43" dur="800" decel="100000"/>
                                        <p:tgtEl>
                                          <p:spTgt spid="6147">
                                            <p:txEl>
                                              <p:pRg st="2" end="2"/>
                                            </p:txEl>
                                          </p:spTgt>
                                        </p:tgtEl>
                                      </p:cBhvr>
                                    </p:animEffect>
                                    <p:anim calcmode="lin" valueType="num">
                                      <p:cBhvr>
                                        <p:cTn id="44" dur="800" decel="100000" fill="hold"/>
                                        <p:tgtEl>
                                          <p:spTgt spid="6147">
                                            <p:txEl>
                                              <p:pRg st="2" end="2"/>
                                            </p:txEl>
                                          </p:spTgt>
                                        </p:tgtEl>
                                        <p:attrNameLst>
                                          <p:attrName>style.rotation</p:attrName>
                                        </p:attrNameLst>
                                      </p:cBhvr>
                                      <p:tavLst>
                                        <p:tav tm="0">
                                          <p:val>
                                            <p:fltVal val="-90"/>
                                          </p:val>
                                        </p:tav>
                                        <p:tav tm="100000">
                                          <p:val>
                                            <p:fltVal val="0"/>
                                          </p:val>
                                        </p:tav>
                                      </p:tavLst>
                                    </p:anim>
                                    <p:anim calcmode="lin" valueType="num">
                                      <p:cBhvr>
                                        <p:cTn id="45" dur="800" decel="100000" fill="hold"/>
                                        <p:tgtEl>
                                          <p:spTgt spid="6147">
                                            <p:txEl>
                                              <p:pRg st="2" end="2"/>
                                            </p:txEl>
                                          </p:spTgt>
                                        </p:tgtEl>
                                        <p:attrNameLst>
                                          <p:attrName>ppt_x</p:attrName>
                                        </p:attrNameLst>
                                      </p:cBhvr>
                                      <p:tavLst>
                                        <p:tav tm="0">
                                          <p:val>
                                            <p:strVal val="#ppt_x+0.4"/>
                                          </p:val>
                                        </p:tav>
                                        <p:tav tm="100000">
                                          <p:val>
                                            <p:strVal val="#ppt_x-0.05"/>
                                          </p:val>
                                        </p:tav>
                                      </p:tavLst>
                                    </p:anim>
                                    <p:anim calcmode="lin" valueType="num">
                                      <p:cBhvr>
                                        <p:cTn id="46" dur="800" decel="100000" fill="hold"/>
                                        <p:tgtEl>
                                          <p:spTgt spid="6147">
                                            <p:txEl>
                                              <p:pRg st="2" end="2"/>
                                            </p:txEl>
                                          </p:spTgt>
                                        </p:tgtEl>
                                        <p:attrNameLst>
                                          <p:attrName>ppt_y</p:attrName>
                                        </p:attrNameLst>
                                      </p:cBhvr>
                                      <p:tavLst>
                                        <p:tav tm="0">
                                          <p:val>
                                            <p:strVal val="#ppt_y-0.4"/>
                                          </p:val>
                                        </p:tav>
                                        <p:tav tm="100000">
                                          <p:val>
                                            <p:strVal val="#ppt_y+0.1"/>
                                          </p:val>
                                        </p:tav>
                                      </p:tavLst>
                                    </p:anim>
                                    <p:anim calcmode="lin" valueType="num">
                                      <p:cBhvr>
                                        <p:cTn id="47" dur="200" accel="100000" fill="hold">
                                          <p:stCondLst>
                                            <p:cond delay="800"/>
                                          </p:stCondLst>
                                        </p:cTn>
                                        <p:tgtEl>
                                          <p:spTgt spid="6147">
                                            <p:txEl>
                                              <p:pRg st="2" end="2"/>
                                            </p:txEl>
                                          </p:spTgt>
                                        </p:tgtEl>
                                        <p:attrNameLst>
                                          <p:attrName>ppt_x</p:attrName>
                                        </p:attrNameLst>
                                      </p:cBhvr>
                                      <p:tavLst>
                                        <p:tav tm="0">
                                          <p:val>
                                            <p:strVal val="#ppt_x-0.05"/>
                                          </p:val>
                                        </p:tav>
                                        <p:tav tm="100000">
                                          <p:val>
                                            <p:strVal val="#ppt_x"/>
                                          </p:val>
                                        </p:tav>
                                      </p:tavLst>
                                    </p:anim>
                                    <p:anim calcmode="lin" valueType="num">
                                      <p:cBhvr>
                                        <p:cTn id="48" dur="200" accel="100000" fill="hold">
                                          <p:stCondLst>
                                            <p:cond delay="800"/>
                                          </p:stCondLst>
                                        </p:cTn>
                                        <p:tgtEl>
                                          <p:spTgt spid="6147">
                                            <p:txEl>
                                              <p:pRg st="2" end="2"/>
                                            </p:txEl>
                                          </p:spTgt>
                                        </p:tgtEl>
                                        <p:attrNameLst>
                                          <p:attrName>ppt_y</p:attrName>
                                        </p:attrNameLst>
                                      </p:cBhvr>
                                      <p:tavLst>
                                        <p:tav tm="0">
                                          <p:val>
                                            <p:strVal val="#ppt_y+0.1"/>
                                          </p:val>
                                        </p:tav>
                                        <p:tav tm="100000">
                                          <p:val>
                                            <p:strVal val="#ppt_y"/>
                                          </p:val>
                                        </p:tav>
                                      </p:tavLst>
                                    </p:anim>
                                  </p:childTnLst>
                                </p:cTn>
                              </p:par>
                            </p:childTnLst>
                          </p:cTn>
                        </p:par>
                        <p:par>
                          <p:cTn id="49" fill="hold">
                            <p:stCondLst>
                              <p:cond delay="4600"/>
                            </p:stCondLst>
                            <p:childTnLst>
                              <p:par>
                                <p:cTn id="50" presetID="30" presetClass="entr" presetSubtype="0" fill="hold" nodeType="afterEffect">
                                  <p:stCondLst>
                                    <p:cond delay="0"/>
                                  </p:stCondLst>
                                  <p:childTnLst>
                                    <p:set>
                                      <p:cBhvr>
                                        <p:cTn id="51" dur="1" fill="hold">
                                          <p:stCondLst>
                                            <p:cond delay="0"/>
                                          </p:stCondLst>
                                        </p:cTn>
                                        <p:tgtEl>
                                          <p:spTgt spid="6147">
                                            <p:txEl>
                                              <p:pRg st="3" end="3"/>
                                            </p:txEl>
                                          </p:spTgt>
                                        </p:tgtEl>
                                        <p:attrNameLst>
                                          <p:attrName>style.visibility</p:attrName>
                                        </p:attrNameLst>
                                      </p:cBhvr>
                                      <p:to>
                                        <p:strVal val="visible"/>
                                      </p:to>
                                    </p:set>
                                    <p:animEffect transition="in" filter="fade">
                                      <p:cBhvr>
                                        <p:cTn id="52" dur="800" decel="100000"/>
                                        <p:tgtEl>
                                          <p:spTgt spid="6147">
                                            <p:txEl>
                                              <p:pRg st="3" end="3"/>
                                            </p:txEl>
                                          </p:spTgt>
                                        </p:tgtEl>
                                      </p:cBhvr>
                                    </p:animEffect>
                                    <p:anim calcmode="lin" valueType="num">
                                      <p:cBhvr>
                                        <p:cTn id="53" dur="800" decel="100000" fill="hold"/>
                                        <p:tgtEl>
                                          <p:spTgt spid="6147">
                                            <p:txEl>
                                              <p:pRg st="3" end="3"/>
                                            </p:txEl>
                                          </p:spTgt>
                                        </p:tgtEl>
                                        <p:attrNameLst>
                                          <p:attrName>style.rotation</p:attrName>
                                        </p:attrNameLst>
                                      </p:cBhvr>
                                      <p:tavLst>
                                        <p:tav tm="0">
                                          <p:val>
                                            <p:fltVal val="-90"/>
                                          </p:val>
                                        </p:tav>
                                        <p:tav tm="100000">
                                          <p:val>
                                            <p:fltVal val="0"/>
                                          </p:val>
                                        </p:tav>
                                      </p:tavLst>
                                    </p:anim>
                                    <p:anim calcmode="lin" valueType="num">
                                      <p:cBhvr>
                                        <p:cTn id="54" dur="800" decel="100000" fill="hold"/>
                                        <p:tgtEl>
                                          <p:spTgt spid="6147">
                                            <p:txEl>
                                              <p:pRg st="3" end="3"/>
                                            </p:txEl>
                                          </p:spTgt>
                                        </p:tgtEl>
                                        <p:attrNameLst>
                                          <p:attrName>ppt_x</p:attrName>
                                        </p:attrNameLst>
                                      </p:cBhvr>
                                      <p:tavLst>
                                        <p:tav tm="0">
                                          <p:val>
                                            <p:strVal val="#ppt_x+0.4"/>
                                          </p:val>
                                        </p:tav>
                                        <p:tav tm="100000">
                                          <p:val>
                                            <p:strVal val="#ppt_x-0.05"/>
                                          </p:val>
                                        </p:tav>
                                      </p:tavLst>
                                    </p:anim>
                                    <p:anim calcmode="lin" valueType="num">
                                      <p:cBhvr>
                                        <p:cTn id="55" dur="800" decel="100000" fill="hold"/>
                                        <p:tgtEl>
                                          <p:spTgt spid="6147">
                                            <p:txEl>
                                              <p:pRg st="3" end="3"/>
                                            </p:txEl>
                                          </p:spTgt>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6147">
                                            <p:txEl>
                                              <p:pRg st="3" end="3"/>
                                            </p:txEl>
                                          </p:spTgt>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6147">
                                            <p:txEl>
                                              <p:pRg st="3" end="3"/>
                                            </p:txEl>
                                          </p:spTgt>
                                        </p:tgtEl>
                                        <p:attrNameLst>
                                          <p:attrName>ppt_y</p:attrName>
                                        </p:attrNameLst>
                                      </p:cBhvr>
                                      <p:tavLst>
                                        <p:tav tm="0">
                                          <p:val>
                                            <p:strVal val="#ppt_y+0.1"/>
                                          </p:val>
                                        </p:tav>
                                        <p:tav tm="100000">
                                          <p:val>
                                            <p:strVal val="#ppt_y"/>
                                          </p:val>
                                        </p:tav>
                                      </p:tavLst>
                                    </p:anim>
                                  </p:childTnLst>
                                </p:cTn>
                              </p:par>
                            </p:childTnLst>
                          </p:cTn>
                        </p:par>
                        <p:par>
                          <p:cTn id="58" fill="hold">
                            <p:stCondLst>
                              <p:cond delay="5600"/>
                            </p:stCondLst>
                            <p:childTnLst>
                              <p:par>
                                <p:cTn id="59" presetID="30" presetClass="entr" presetSubtype="0" fill="hold" nodeType="afterEffect">
                                  <p:stCondLst>
                                    <p:cond delay="0"/>
                                  </p:stCondLst>
                                  <p:childTnLst>
                                    <p:set>
                                      <p:cBhvr>
                                        <p:cTn id="60" dur="1" fill="hold">
                                          <p:stCondLst>
                                            <p:cond delay="0"/>
                                          </p:stCondLst>
                                        </p:cTn>
                                        <p:tgtEl>
                                          <p:spTgt spid="6147">
                                            <p:txEl>
                                              <p:pRg st="4" end="4"/>
                                            </p:txEl>
                                          </p:spTgt>
                                        </p:tgtEl>
                                        <p:attrNameLst>
                                          <p:attrName>style.visibility</p:attrName>
                                        </p:attrNameLst>
                                      </p:cBhvr>
                                      <p:to>
                                        <p:strVal val="visible"/>
                                      </p:to>
                                    </p:set>
                                    <p:animEffect transition="in" filter="fade">
                                      <p:cBhvr>
                                        <p:cTn id="61" dur="800" decel="100000"/>
                                        <p:tgtEl>
                                          <p:spTgt spid="6147">
                                            <p:txEl>
                                              <p:pRg st="4" end="4"/>
                                            </p:txEl>
                                          </p:spTgt>
                                        </p:tgtEl>
                                      </p:cBhvr>
                                    </p:animEffect>
                                    <p:anim calcmode="lin" valueType="num">
                                      <p:cBhvr>
                                        <p:cTn id="62" dur="800" decel="100000" fill="hold"/>
                                        <p:tgtEl>
                                          <p:spTgt spid="6147">
                                            <p:txEl>
                                              <p:pRg st="4" end="4"/>
                                            </p:txEl>
                                          </p:spTgt>
                                        </p:tgtEl>
                                        <p:attrNameLst>
                                          <p:attrName>style.rotation</p:attrName>
                                        </p:attrNameLst>
                                      </p:cBhvr>
                                      <p:tavLst>
                                        <p:tav tm="0">
                                          <p:val>
                                            <p:fltVal val="-90"/>
                                          </p:val>
                                        </p:tav>
                                        <p:tav tm="100000">
                                          <p:val>
                                            <p:fltVal val="0"/>
                                          </p:val>
                                        </p:tav>
                                      </p:tavLst>
                                    </p:anim>
                                    <p:anim calcmode="lin" valueType="num">
                                      <p:cBhvr>
                                        <p:cTn id="63" dur="800" decel="100000" fill="hold"/>
                                        <p:tgtEl>
                                          <p:spTgt spid="6147">
                                            <p:txEl>
                                              <p:pRg st="4" end="4"/>
                                            </p:txEl>
                                          </p:spTgt>
                                        </p:tgtEl>
                                        <p:attrNameLst>
                                          <p:attrName>ppt_x</p:attrName>
                                        </p:attrNameLst>
                                      </p:cBhvr>
                                      <p:tavLst>
                                        <p:tav tm="0">
                                          <p:val>
                                            <p:strVal val="#ppt_x+0.4"/>
                                          </p:val>
                                        </p:tav>
                                        <p:tav tm="100000">
                                          <p:val>
                                            <p:strVal val="#ppt_x-0.05"/>
                                          </p:val>
                                        </p:tav>
                                      </p:tavLst>
                                    </p:anim>
                                    <p:anim calcmode="lin" valueType="num">
                                      <p:cBhvr>
                                        <p:cTn id="64" dur="800" decel="100000" fill="hold"/>
                                        <p:tgtEl>
                                          <p:spTgt spid="6147">
                                            <p:txEl>
                                              <p:pRg st="4" end="4"/>
                                            </p:txEl>
                                          </p:spTgt>
                                        </p:tgtEl>
                                        <p:attrNameLst>
                                          <p:attrName>ppt_y</p:attrName>
                                        </p:attrNameLst>
                                      </p:cBhvr>
                                      <p:tavLst>
                                        <p:tav tm="0">
                                          <p:val>
                                            <p:strVal val="#ppt_y-0.4"/>
                                          </p:val>
                                        </p:tav>
                                        <p:tav tm="100000">
                                          <p:val>
                                            <p:strVal val="#ppt_y+0.1"/>
                                          </p:val>
                                        </p:tav>
                                      </p:tavLst>
                                    </p:anim>
                                    <p:anim calcmode="lin" valueType="num">
                                      <p:cBhvr>
                                        <p:cTn id="65" dur="200" accel="100000" fill="hold">
                                          <p:stCondLst>
                                            <p:cond delay="800"/>
                                          </p:stCondLst>
                                        </p:cTn>
                                        <p:tgtEl>
                                          <p:spTgt spid="6147">
                                            <p:txEl>
                                              <p:pRg st="4" end="4"/>
                                            </p:txEl>
                                          </p:spTgt>
                                        </p:tgtEl>
                                        <p:attrNameLst>
                                          <p:attrName>ppt_x</p:attrName>
                                        </p:attrNameLst>
                                      </p:cBhvr>
                                      <p:tavLst>
                                        <p:tav tm="0">
                                          <p:val>
                                            <p:strVal val="#ppt_x-0.05"/>
                                          </p:val>
                                        </p:tav>
                                        <p:tav tm="100000">
                                          <p:val>
                                            <p:strVal val="#ppt_x"/>
                                          </p:val>
                                        </p:tav>
                                      </p:tavLst>
                                    </p:anim>
                                    <p:anim calcmode="lin" valueType="num">
                                      <p:cBhvr>
                                        <p:cTn id="66" dur="200" accel="100000" fill="hold">
                                          <p:stCondLst>
                                            <p:cond delay="800"/>
                                          </p:stCondLst>
                                        </p:cTn>
                                        <p:tgtEl>
                                          <p:spTgt spid="6147">
                                            <p:txEl>
                                              <p:pRg st="4" end="4"/>
                                            </p:txEl>
                                          </p:spTgt>
                                        </p:tgtEl>
                                        <p:attrNameLst>
                                          <p:attrName>ppt_y</p:attrName>
                                        </p:attrNameLst>
                                      </p:cBhvr>
                                      <p:tavLst>
                                        <p:tav tm="0">
                                          <p:val>
                                            <p:strVal val="#ppt_y+0.1"/>
                                          </p:val>
                                        </p:tav>
                                        <p:tav tm="100000">
                                          <p:val>
                                            <p:strVal val="#ppt_y"/>
                                          </p:val>
                                        </p:tav>
                                      </p:tavLst>
                                    </p:anim>
                                  </p:childTnLst>
                                </p:cTn>
                              </p:par>
                            </p:childTnLst>
                          </p:cTn>
                        </p:par>
                        <p:par>
                          <p:cTn id="67" fill="hold">
                            <p:stCondLst>
                              <p:cond delay="6600"/>
                            </p:stCondLst>
                            <p:childTnLst>
                              <p:par>
                                <p:cTn id="68" presetID="30" presetClass="entr" presetSubtype="0" fill="hold" nodeType="afterEffect">
                                  <p:stCondLst>
                                    <p:cond delay="0"/>
                                  </p:stCondLst>
                                  <p:childTnLst>
                                    <p:set>
                                      <p:cBhvr>
                                        <p:cTn id="69" dur="1" fill="hold">
                                          <p:stCondLst>
                                            <p:cond delay="0"/>
                                          </p:stCondLst>
                                        </p:cTn>
                                        <p:tgtEl>
                                          <p:spTgt spid="6147">
                                            <p:txEl>
                                              <p:pRg st="5" end="5"/>
                                            </p:txEl>
                                          </p:spTgt>
                                        </p:tgtEl>
                                        <p:attrNameLst>
                                          <p:attrName>style.visibility</p:attrName>
                                        </p:attrNameLst>
                                      </p:cBhvr>
                                      <p:to>
                                        <p:strVal val="visible"/>
                                      </p:to>
                                    </p:set>
                                    <p:animEffect transition="in" filter="fade">
                                      <p:cBhvr>
                                        <p:cTn id="70" dur="800" decel="100000"/>
                                        <p:tgtEl>
                                          <p:spTgt spid="6147">
                                            <p:txEl>
                                              <p:pRg st="5" end="5"/>
                                            </p:txEl>
                                          </p:spTgt>
                                        </p:tgtEl>
                                      </p:cBhvr>
                                    </p:animEffect>
                                    <p:anim calcmode="lin" valueType="num">
                                      <p:cBhvr>
                                        <p:cTn id="71" dur="800" decel="100000" fill="hold"/>
                                        <p:tgtEl>
                                          <p:spTgt spid="6147">
                                            <p:txEl>
                                              <p:pRg st="5" end="5"/>
                                            </p:txEl>
                                          </p:spTgt>
                                        </p:tgtEl>
                                        <p:attrNameLst>
                                          <p:attrName>style.rotation</p:attrName>
                                        </p:attrNameLst>
                                      </p:cBhvr>
                                      <p:tavLst>
                                        <p:tav tm="0">
                                          <p:val>
                                            <p:fltVal val="-90"/>
                                          </p:val>
                                        </p:tav>
                                        <p:tav tm="100000">
                                          <p:val>
                                            <p:fltVal val="0"/>
                                          </p:val>
                                        </p:tav>
                                      </p:tavLst>
                                    </p:anim>
                                    <p:anim calcmode="lin" valueType="num">
                                      <p:cBhvr>
                                        <p:cTn id="72" dur="800" decel="100000" fill="hold"/>
                                        <p:tgtEl>
                                          <p:spTgt spid="6147">
                                            <p:txEl>
                                              <p:pRg st="5" end="5"/>
                                            </p:txEl>
                                          </p:spTgt>
                                        </p:tgtEl>
                                        <p:attrNameLst>
                                          <p:attrName>ppt_x</p:attrName>
                                        </p:attrNameLst>
                                      </p:cBhvr>
                                      <p:tavLst>
                                        <p:tav tm="0">
                                          <p:val>
                                            <p:strVal val="#ppt_x+0.4"/>
                                          </p:val>
                                        </p:tav>
                                        <p:tav tm="100000">
                                          <p:val>
                                            <p:strVal val="#ppt_x-0.05"/>
                                          </p:val>
                                        </p:tav>
                                      </p:tavLst>
                                    </p:anim>
                                    <p:anim calcmode="lin" valueType="num">
                                      <p:cBhvr>
                                        <p:cTn id="73" dur="800" decel="100000" fill="hold"/>
                                        <p:tgtEl>
                                          <p:spTgt spid="6147">
                                            <p:txEl>
                                              <p:pRg st="5" end="5"/>
                                            </p:txEl>
                                          </p:spTgt>
                                        </p:tgtEl>
                                        <p:attrNameLst>
                                          <p:attrName>ppt_y</p:attrName>
                                        </p:attrNameLst>
                                      </p:cBhvr>
                                      <p:tavLst>
                                        <p:tav tm="0">
                                          <p:val>
                                            <p:strVal val="#ppt_y-0.4"/>
                                          </p:val>
                                        </p:tav>
                                        <p:tav tm="100000">
                                          <p:val>
                                            <p:strVal val="#ppt_y+0.1"/>
                                          </p:val>
                                        </p:tav>
                                      </p:tavLst>
                                    </p:anim>
                                    <p:anim calcmode="lin" valueType="num">
                                      <p:cBhvr>
                                        <p:cTn id="74" dur="200" accel="100000" fill="hold">
                                          <p:stCondLst>
                                            <p:cond delay="800"/>
                                          </p:stCondLst>
                                        </p:cTn>
                                        <p:tgtEl>
                                          <p:spTgt spid="6147">
                                            <p:txEl>
                                              <p:pRg st="5" end="5"/>
                                            </p:txEl>
                                          </p:spTgt>
                                        </p:tgtEl>
                                        <p:attrNameLst>
                                          <p:attrName>ppt_x</p:attrName>
                                        </p:attrNameLst>
                                      </p:cBhvr>
                                      <p:tavLst>
                                        <p:tav tm="0">
                                          <p:val>
                                            <p:strVal val="#ppt_x-0.05"/>
                                          </p:val>
                                        </p:tav>
                                        <p:tav tm="100000">
                                          <p:val>
                                            <p:strVal val="#ppt_x"/>
                                          </p:val>
                                        </p:tav>
                                      </p:tavLst>
                                    </p:anim>
                                    <p:anim calcmode="lin" valueType="num">
                                      <p:cBhvr>
                                        <p:cTn id="75" dur="200" accel="100000" fill="hold">
                                          <p:stCondLst>
                                            <p:cond delay="800"/>
                                          </p:stCondLst>
                                        </p:cTn>
                                        <p:tgtEl>
                                          <p:spTgt spid="6147">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4250">
        <p:dissolve/>
      </p:transition>
    </mc:Choice>
    <mc:Fallback>
      <p:transition spd="slow">
        <p:dissolv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876800" y="457200"/>
            <a:ext cx="3810000" cy="6858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0" y="1295400"/>
            <a:ext cx="9144000" cy="5334000"/>
          </a:xfrm>
          <a:solidFill>
            <a:schemeClr val="bg2">
              <a:alpha val="79999"/>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14 Present</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Jesus and His Disciples and…</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..Satan</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was Looking for a Way to Get to Jesus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 Doorway = an Entry Point in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Affect His Life</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He Found None –</a:t>
            </a:r>
            <a:r>
              <a:rPr lang="en-US" sz="2800" b="1" dirty="0">
                <a:effectLst>
                  <a:outerShdw blurRad="38100" dist="38100" dir="2700000" algn="tl">
                    <a:srgbClr val="000000">
                      <a:alpha val="43137"/>
                    </a:srgbClr>
                  </a:outerShdw>
                </a:effectLst>
                <a:latin typeface="Arial Rounded MT Bold" panose="020F0704030504030204" pitchFamily="34" charset="0"/>
              </a:rPr>
              <a:t>John 14:30  </a:t>
            </a:r>
            <a:br>
              <a:rPr lang="en-US" sz="2800" dirty="0">
                <a:effectLst>
                  <a:outerShdw blurRad="38100" dist="38100" dir="2700000" algn="tl">
                    <a:srgbClr val="000000">
                      <a:alpha val="43137"/>
                    </a:srgbClr>
                  </a:outerShdw>
                </a:effectLst>
                <a:latin typeface="Arial Rounded MT Bold" panose="020F0704030504030204" pitchFamily="34" charset="0"/>
              </a:rPr>
            </a:br>
            <a:r>
              <a:rPr lang="en-US" sz="2800" i="1" dirty="0">
                <a:effectLst>
                  <a:outerShdw blurRad="38100" dist="38100" dir="2700000" algn="tl">
                    <a:srgbClr val="000000">
                      <a:alpha val="43137"/>
                    </a:srgbClr>
                  </a:outerShdw>
                </a:effectLst>
                <a:latin typeface="Arial Rounded MT Bold" panose="020F0704030504030204" pitchFamily="34" charset="0"/>
              </a:rPr>
              <a:t>Hereafter I will not talk much w- you: for the prince of this world cometh, and </a:t>
            </a:r>
            <a:r>
              <a:rPr lang="en-US" sz="2800" b="1" i="1" dirty="0">
                <a:effectLst>
                  <a:outerShdw blurRad="38100" dist="38100" dir="2700000" algn="tl">
                    <a:srgbClr val="000000">
                      <a:alpha val="43137"/>
                    </a:srgbClr>
                  </a:outerShdw>
                </a:effectLst>
                <a:latin typeface="Arial Rounded MT Bold" panose="020F0704030504030204" pitchFamily="34" charset="0"/>
              </a:rPr>
              <a:t>hath nothing in me. </a:t>
            </a:r>
            <a:endParaRPr lang="en-US" sz="2800" b="1" i="1" dirty="0">
              <a:effectLst>
                <a:outerShdw blurRad="38100" dist="38100" dir="2700000" algn="tl">
                  <a:srgbClr val="000000">
                    <a:alpha val="43137"/>
                  </a:srgbClr>
                </a:outerShdw>
              </a:effectLst>
              <a:latin typeface="Arial Rounded MT Bold" panose="020F0704030504030204" pitchFamily="34" charset="0"/>
            </a:endParaRPr>
          </a:p>
          <a:p>
            <a:pPr eaLnBrk="1" hangingPunct="1">
              <a:spcBef>
                <a:spcPts val="0"/>
              </a:spcBef>
              <a:spcAft>
                <a:spcPts val="600"/>
              </a:spcAft>
              <a:buFont typeface="Wingdings 2" panose="05020102010507070707" pitchFamily="18" charset="2"/>
              <a:buNone/>
              <a:defRPr/>
            </a:pPr>
            <a:r>
              <a:rPr lang="en-US" sz="2800" dirty="0">
                <a:effectLst>
                  <a:outerShdw blurRad="38100" dist="38100" dir="2700000" algn="tl">
                    <a:srgbClr val="000000">
                      <a:alpha val="43137"/>
                    </a:srgbClr>
                  </a:outerShdw>
                </a:effectLst>
                <a:latin typeface="Arial Rounded MT Bold" panose="020F0704030504030204" pitchFamily="34" charset="0"/>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Every Door was Shut!</a:t>
            </a:r>
            <a:endParaRPr lang="en-US" sz="2800" dirty="0">
              <a:effectLst>
                <a:outerShdw blurRad="38100" dist="38100" dir="2700000" algn="tl">
                  <a:srgbClr val="000000">
                    <a:alpha val="43137"/>
                  </a:srgbClr>
                </a:outerShdw>
              </a:effectLst>
              <a:latin typeface="Arial Rounded MT Bold" panose="020F0704030504030204" pitchFamily="34" charset="0"/>
            </a:endParaRPr>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75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20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20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1"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381000"/>
            <a:ext cx="3810000" cy="762000"/>
          </a:xfrm>
          <a:solidFill>
            <a:schemeClr val="bg2">
              <a:alpha val="80000"/>
            </a:schemeClr>
          </a:solidFill>
        </p:spPr>
        <p:txBody>
          <a:bodyPr/>
          <a:lstStyle/>
          <a:p>
            <a:pPr eaLnBrk="1" hangingPunct="1">
              <a:defRPr/>
            </a:pPr>
            <a:r>
              <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rPr>
              <a:t>Last Supper</a:t>
            </a:r>
            <a:endParaRPr lang="en-US" sz="4800" b="1" dirty="0">
              <a:solidFill>
                <a:schemeClr val="tx1"/>
              </a:solidFill>
              <a:effectLst>
                <a:outerShdw blurRad="38100" dist="38100" dir="2700000" algn="tl">
                  <a:srgbClr val="000000">
                    <a:alpha val="43137"/>
                  </a:srgbClr>
                </a:outerShdw>
              </a:effectLst>
              <a:latin typeface="Arial Rounded MT Bold" panose="020F0704030504030204" pitchFamily="34" charset="0"/>
            </a:endParaRPr>
          </a:p>
        </p:txBody>
      </p:sp>
      <p:sp>
        <p:nvSpPr>
          <p:cNvPr id="6147" name="Rectangle 3"/>
          <p:cNvSpPr>
            <a:spLocks noGrp="1" noChangeArrowheads="1"/>
          </p:cNvSpPr>
          <p:nvPr>
            <p:ph idx="1"/>
          </p:nvPr>
        </p:nvSpPr>
        <p:spPr>
          <a:xfrm>
            <a:off x="914400" y="1676400"/>
            <a:ext cx="8001000" cy="4800600"/>
          </a:xfrm>
          <a:solidFill>
            <a:schemeClr val="bg2">
              <a:alpha val="79999"/>
            </a:schemeClr>
          </a:solidFill>
        </p:spPr>
        <p:txBody>
          <a:bodyPr/>
          <a:lstStyle/>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Jesus Lived a Life that Kept the Door Closed</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So Satan looked for Someone Close…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…to Get to Him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Disciples”</a:t>
            </a: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marL="0" indent="0" eaLnBrk="1" hangingPunct="1">
              <a:spcBef>
                <a:spcPts val="0"/>
              </a:spcBef>
              <a:spcAft>
                <a:spcPts val="0"/>
              </a:spcAft>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was a Dispute…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Among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lvl="8">
              <a:spcBef>
                <a:spcPts val="0"/>
              </a:spcBef>
              <a:buFont typeface="Wingdings" panose="05000000000000000000" pitchFamily="2" charset="2"/>
              <a:buChar char="§"/>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Within them</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120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These Disputes…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…Produced Doors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eaLnBrk="1" hangingPunct="1">
              <a:spcBef>
                <a:spcPts val="0"/>
              </a:spcBef>
              <a:spcAft>
                <a:spcPts val="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…Entry Points for Satanic Activity</a:t>
            </a:r>
            <a:br>
              <a:rPr lang="en-US" sz="2800" dirty="0"/>
            </a:br>
            <a:endParaRPr lang="en-US" sz="2800" dirty="0"/>
          </a:p>
          <a:p>
            <a:pPr eaLnBrk="1" hangingPunct="1">
              <a:lnSpc>
                <a:spcPct val="90000"/>
              </a:lnSpc>
              <a:spcBef>
                <a:spcPts val="0"/>
              </a:spcBef>
              <a:spcAft>
                <a:spcPts val="600"/>
              </a:spcAft>
              <a:buFont typeface="Wingdings 2" panose="05020102010507070707" pitchFamily="18" charset="2"/>
              <a:buNone/>
              <a:defRPr/>
            </a:pPr>
            <a:endParaRPr lang="en-US" sz="2800" b="1" dirty="0">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3500">
        <p:plus/>
      </p:transition>
    </mc:Choice>
    <mc:Fallback>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30" presetClass="entr" presetSubtype="0" fill="hold" nodeType="withEffect">
                                  <p:stCondLst>
                                    <p:cond delay="0"/>
                                  </p:stCondLst>
                                  <p:childTnLst>
                                    <p:set>
                                      <p:cBhvr>
                                        <p:cTn id="8" dur="1" fill="hold">
                                          <p:stCondLst>
                                            <p:cond delay="0"/>
                                          </p:stCondLst>
                                        </p:cTn>
                                        <p:tgtEl>
                                          <p:spTgt spid="6147">
                                            <p:bg/>
                                          </p:spTgt>
                                        </p:tgtEl>
                                        <p:attrNameLst>
                                          <p:attrName>style.visibility</p:attrName>
                                        </p:attrNameLst>
                                      </p:cBhvr>
                                      <p:to>
                                        <p:strVal val="visible"/>
                                      </p:to>
                                    </p:set>
                                    <p:animEffect transition="in" filter="fade">
                                      <p:cBhvr>
                                        <p:cTn id="9" dur="800" decel="100000"/>
                                        <p:tgtEl>
                                          <p:spTgt spid="6147">
                                            <p:bg/>
                                          </p:spTgt>
                                        </p:tgtEl>
                                      </p:cBhvr>
                                    </p:animEffect>
                                    <p:anim calcmode="lin" valueType="num">
                                      <p:cBhvr>
                                        <p:cTn id="10" dur="800" decel="100000" fill="hold"/>
                                        <p:tgtEl>
                                          <p:spTgt spid="6147">
                                            <p:bg/>
                                          </p:spTgt>
                                        </p:tgtEl>
                                        <p:attrNameLst>
                                          <p:attrName>style.rotation</p:attrName>
                                        </p:attrNameLst>
                                      </p:cBhvr>
                                      <p:tavLst>
                                        <p:tav tm="0">
                                          <p:val>
                                            <p:fltVal val="-90"/>
                                          </p:val>
                                        </p:tav>
                                        <p:tav tm="100000">
                                          <p:val>
                                            <p:fltVal val="0"/>
                                          </p:val>
                                        </p:tav>
                                      </p:tavLst>
                                    </p:anim>
                                    <p:anim calcmode="lin" valueType="num">
                                      <p:cBhvr>
                                        <p:cTn id="11" dur="800" decel="100000" fill="hold"/>
                                        <p:tgtEl>
                                          <p:spTgt spid="6147">
                                            <p:bg/>
                                          </p:spTgt>
                                        </p:tgtEl>
                                        <p:attrNameLst>
                                          <p:attrName>ppt_x</p:attrName>
                                        </p:attrNameLst>
                                      </p:cBhvr>
                                      <p:tavLst>
                                        <p:tav tm="0">
                                          <p:val>
                                            <p:strVal val="#ppt_x+0.4"/>
                                          </p:val>
                                        </p:tav>
                                        <p:tav tm="100000">
                                          <p:val>
                                            <p:strVal val="#ppt_x-0.05"/>
                                          </p:val>
                                        </p:tav>
                                      </p:tavLst>
                                    </p:anim>
                                    <p:anim calcmode="lin" valueType="num">
                                      <p:cBhvr>
                                        <p:cTn id="12" dur="800" decel="100000" fill="hold"/>
                                        <p:tgtEl>
                                          <p:spTgt spid="6147">
                                            <p:bg/>
                                          </p:spTgt>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6147">
                                            <p:bg/>
                                          </p:spTgt>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6147">
                                            <p:bg/>
                                          </p:spTgt>
                                        </p:tgtEl>
                                        <p:attrNameLst>
                                          <p:attrName>ppt_y</p:attrName>
                                        </p:attrNameLst>
                                      </p:cBhvr>
                                      <p:tavLst>
                                        <p:tav tm="0">
                                          <p:val>
                                            <p:strVal val="#ppt_y+0.1"/>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147">
                                            <p:txEl>
                                              <p:pRg st="0" end="0"/>
                                            </p:txEl>
                                          </p:spTgt>
                                        </p:tgtEl>
                                        <p:attrNameLst>
                                          <p:attrName>style.visibility</p:attrName>
                                        </p:attrNameLst>
                                      </p:cBhvr>
                                      <p:to>
                                        <p:strVal val="visible"/>
                                      </p:to>
                                    </p:set>
                                    <p:anim calcmode="lin" valueType="num">
                                      <p:cBhvr additive="base">
                                        <p:cTn id="17"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1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6147">
                                            <p:txEl>
                                              <p:pRg st="1" end="1"/>
                                            </p:txEl>
                                          </p:spTgt>
                                        </p:tgtEl>
                                        <p:attrNameLst>
                                          <p:attrName>style.visibility</p:attrName>
                                        </p:attrNameLst>
                                      </p:cBhvr>
                                      <p:to>
                                        <p:strVal val="visible"/>
                                      </p:to>
                                    </p:set>
                                    <p:anim calcmode="lin" valueType="num">
                                      <p:cBhvr additive="base">
                                        <p:cTn id="23" dur="500" fill="hold"/>
                                        <p:tgtEl>
                                          <p:spTgt spid="6147">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1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147">
                                            <p:txEl>
                                              <p:pRg st="2" end="2"/>
                                            </p:txEl>
                                          </p:spTgt>
                                        </p:tgtEl>
                                        <p:attrNameLst>
                                          <p:attrName>style.visibility</p:attrName>
                                        </p:attrNameLst>
                                      </p:cBhvr>
                                      <p:to>
                                        <p:strVal val="visible"/>
                                      </p:to>
                                    </p:set>
                                    <p:anim calcmode="lin" valueType="num">
                                      <p:cBhvr additive="base">
                                        <p:cTn id="29" dur="500" fill="hold"/>
                                        <p:tgtEl>
                                          <p:spTgt spid="6147">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1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6147">
                                            <p:txEl>
                                              <p:pRg st="3" end="3"/>
                                            </p:txEl>
                                          </p:spTgt>
                                        </p:tgtEl>
                                        <p:attrNameLst>
                                          <p:attrName>style.visibility</p:attrName>
                                        </p:attrNameLst>
                                      </p:cBhvr>
                                      <p:to>
                                        <p:strVal val="visible"/>
                                      </p:to>
                                    </p:set>
                                    <p:anim calcmode="lin" valueType="num">
                                      <p:cBhvr additive="base">
                                        <p:cTn id="35" dur="500" fill="hold"/>
                                        <p:tgtEl>
                                          <p:spTgt spid="6147">
                                            <p:txEl>
                                              <p:pRg st="3" end="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61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6147">
                                            <p:txEl>
                                              <p:pRg st="4" end="4"/>
                                            </p:txEl>
                                          </p:spTgt>
                                        </p:tgtEl>
                                        <p:attrNameLst>
                                          <p:attrName>style.visibility</p:attrName>
                                        </p:attrNameLst>
                                      </p:cBhvr>
                                      <p:to>
                                        <p:strVal val="visible"/>
                                      </p:to>
                                    </p:set>
                                    <p:anim calcmode="lin" valueType="num">
                                      <p:cBhvr additive="base">
                                        <p:cTn id="41" dur="500" fill="hold"/>
                                        <p:tgtEl>
                                          <p:spTgt spid="6147">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1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6147">
                                            <p:txEl>
                                              <p:pRg st="5" end="5"/>
                                            </p:txEl>
                                          </p:spTgt>
                                        </p:tgtEl>
                                        <p:attrNameLst>
                                          <p:attrName>style.visibility</p:attrName>
                                        </p:attrNameLst>
                                      </p:cBhvr>
                                      <p:to>
                                        <p:strVal val="visible"/>
                                      </p:to>
                                    </p:set>
                                    <p:anim calcmode="lin" valueType="num">
                                      <p:cBhvr additive="base">
                                        <p:cTn id="47" dur="500" fill="hold"/>
                                        <p:tgtEl>
                                          <p:spTgt spid="6147">
                                            <p:txEl>
                                              <p:pRg st="5" end="5"/>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614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6147">
                                            <p:txEl>
                                              <p:pRg st="6" end="6"/>
                                            </p:txEl>
                                          </p:spTgt>
                                        </p:tgtEl>
                                        <p:attrNameLst>
                                          <p:attrName>style.visibility</p:attrName>
                                        </p:attrNameLst>
                                      </p:cBhvr>
                                      <p:to>
                                        <p:strVal val="visible"/>
                                      </p:to>
                                    </p:set>
                                    <p:anim calcmode="lin" valueType="num">
                                      <p:cBhvr additive="base">
                                        <p:cTn id="53" dur="500" fill="hold"/>
                                        <p:tgtEl>
                                          <p:spTgt spid="6147">
                                            <p:txEl>
                                              <p:pRg st="6" end="6"/>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61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6147">
                                            <p:txEl>
                                              <p:pRg st="7" end="7"/>
                                            </p:txEl>
                                          </p:spTgt>
                                        </p:tgtEl>
                                        <p:attrNameLst>
                                          <p:attrName>style.visibility</p:attrName>
                                        </p:attrNameLst>
                                      </p:cBhvr>
                                      <p:to>
                                        <p:strVal val="visible"/>
                                      </p:to>
                                    </p:set>
                                    <p:anim calcmode="lin" valueType="num">
                                      <p:cBhvr additive="base">
                                        <p:cTn id="59" dur="500" fill="hold"/>
                                        <p:tgtEl>
                                          <p:spTgt spid="6147">
                                            <p:txEl>
                                              <p:pRg st="7" end="7"/>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6147">
                                            <p:txEl>
                                              <p:pRg st="7" end="7"/>
                                            </p:txEl>
                                          </p:spTgt>
                                        </p:tgtEl>
                                        <p:attrNameLst>
                                          <p:attrName>ppt_y</p:attrName>
                                        </p:attrNameLst>
                                      </p:cBhvr>
                                      <p:tavLst>
                                        <p:tav tm="0">
                                          <p:val>
                                            <p:strVal val="1+#ppt_h/2"/>
                                          </p:val>
                                        </p:tav>
                                        <p:tav tm="100000">
                                          <p:val>
                                            <p:strVal val="#ppt_y"/>
                                          </p:val>
                                        </p:tav>
                                      </p:tavLst>
                                    </p:anim>
                                  </p:childTnLst>
                                </p:cTn>
                              </p:par>
                            </p:childTnLst>
                          </p:cTn>
                        </p:par>
                        <p:par>
                          <p:cTn id="61" fill="hold">
                            <p:stCondLst>
                              <p:cond delay="500"/>
                            </p:stCondLst>
                            <p:childTnLst>
                              <p:par>
                                <p:cTn id="62" presetID="2" presetClass="entr" presetSubtype="4" fill="hold" nodeType="afterEffect">
                                  <p:stCondLst>
                                    <p:cond delay="0"/>
                                  </p:stCondLst>
                                  <p:childTnLst>
                                    <p:set>
                                      <p:cBhvr>
                                        <p:cTn id="63" dur="1" fill="hold">
                                          <p:stCondLst>
                                            <p:cond delay="0"/>
                                          </p:stCondLst>
                                        </p:cTn>
                                        <p:tgtEl>
                                          <p:spTgt spid="6147">
                                            <p:txEl>
                                              <p:pRg st="8" end="8"/>
                                            </p:txEl>
                                          </p:spTgt>
                                        </p:tgtEl>
                                        <p:attrNameLst>
                                          <p:attrName>style.visibility</p:attrName>
                                        </p:attrNameLst>
                                      </p:cBhvr>
                                      <p:to>
                                        <p:strVal val="visible"/>
                                      </p:to>
                                    </p:set>
                                    <p:anim calcmode="lin" valueType="num">
                                      <p:cBhvr additive="base">
                                        <p:cTn id="64" dur="500" fill="hold"/>
                                        <p:tgtEl>
                                          <p:spTgt spid="6147">
                                            <p:txEl>
                                              <p:pRg st="8" end="8"/>
                                            </p:txEl>
                                          </p:spTgt>
                                        </p:tgtEl>
                                        <p:attrNameLst>
                                          <p:attrName>ppt_x</p:attrName>
                                        </p:attrNameLst>
                                      </p:cBhvr>
                                      <p:tavLst>
                                        <p:tav tm="0">
                                          <p:val>
                                            <p:strVal val="#ppt_x"/>
                                          </p:val>
                                        </p:tav>
                                        <p:tav tm="100000">
                                          <p:val>
                                            <p:strVal val="#ppt_x"/>
                                          </p:val>
                                        </p:tav>
                                      </p:tavLst>
                                    </p:anim>
                                    <p:anim calcmode="lin" valueType="num">
                                      <p:cBhvr additive="base">
                                        <p:cTn id="65" dur="500" fill="hold"/>
                                        <p:tgtEl>
                                          <p:spTgt spid="6147">
                                            <p:txEl>
                                              <p:pRg st="8" end="8"/>
                                            </p:txEl>
                                          </p:spTgt>
                                        </p:tgtEl>
                                        <p:attrNameLst>
                                          <p:attrName>ppt_y</p:attrName>
                                        </p:attrNameLst>
                                      </p:cBhvr>
                                      <p:tavLst>
                                        <p:tav tm="0">
                                          <p:val>
                                            <p:strVal val="1+#ppt_h/2"/>
                                          </p:val>
                                        </p:tav>
                                        <p:tav tm="100000">
                                          <p:val>
                                            <p:strVal val="#ppt_y"/>
                                          </p:val>
                                        </p:tav>
                                      </p:tavLst>
                                    </p:anim>
                                  </p:childTnLst>
                                </p:cTn>
                              </p:par>
                            </p:childTnLst>
                          </p:cTn>
                        </p:par>
                        <p:par>
                          <p:cTn id="66" fill="hold">
                            <p:stCondLst>
                              <p:cond delay="1000"/>
                            </p:stCondLst>
                            <p:childTnLst>
                              <p:par>
                                <p:cTn id="67" presetID="2" presetClass="entr" presetSubtype="4" fill="hold" nodeType="afterEffect">
                                  <p:stCondLst>
                                    <p:cond delay="0"/>
                                  </p:stCondLst>
                                  <p:childTnLst>
                                    <p:set>
                                      <p:cBhvr>
                                        <p:cTn id="68" dur="1" fill="hold">
                                          <p:stCondLst>
                                            <p:cond delay="0"/>
                                          </p:stCondLst>
                                        </p:cTn>
                                        <p:tgtEl>
                                          <p:spTgt spid="6147">
                                            <p:txEl>
                                              <p:pRg st="9" end="9"/>
                                            </p:txEl>
                                          </p:spTgt>
                                        </p:tgtEl>
                                        <p:attrNameLst>
                                          <p:attrName>style.visibility</p:attrName>
                                        </p:attrNameLst>
                                      </p:cBhvr>
                                      <p:to>
                                        <p:strVal val="visible"/>
                                      </p:to>
                                    </p:set>
                                    <p:anim calcmode="lin" valueType="num">
                                      <p:cBhvr additive="base">
                                        <p:cTn id="69" dur="500" fill="hold"/>
                                        <p:tgtEl>
                                          <p:spTgt spid="6147">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614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animBg="1"/>
      <p:bldP spid="6147" grpId="0" animBg="1"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3500">
        <p:randomBar/>
      </p:transition>
    </mc:Choice>
    <mc:Fallback>
      <p:transition spd="slow">
        <p:randomBa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1"/>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Rectangle 3"/>
          <p:cNvSpPr>
            <a:spLocks noGrp="1" noChangeArrowheads="1"/>
          </p:cNvSpPr>
          <p:nvPr>
            <p:ph idx="1"/>
          </p:nvPr>
        </p:nvSpPr>
        <p:spPr>
          <a:xfrm>
            <a:off x="2209800" y="76200"/>
            <a:ext cx="6477000" cy="5029199"/>
          </a:xfrm>
          <a:solidFill>
            <a:schemeClr val="bg2">
              <a:alpha val="90000"/>
            </a:schemeClr>
          </a:solidFill>
        </p:spPr>
        <p:txBody>
          <a:bodyPr/>
          <a:lstStyle/>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Eph 4:27  </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no place for Devil (No Door)</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                  Door = Opportunity</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There are 5 Doors</a:t>
            </a:r>
            <a:endPar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#1- Fear </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#2- Pride</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#3- Forgiveness</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#4- Word Deficit</a:t>
            </a:r>
            <a:endParaRPr lang="en-US" sz="28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endParaRPr>
          </a:p>
          <a:p>
            <a:pPr algn="ctr" eaLnBrk="1" hangingPunct="1">
              <a:spcBef>
                <a:spcPts val="0"/>
              </a:spcBef>
              <a:spcAft>
                <a:spcPts val="600"/>
              </a:spcAft>
              <a:buFont typeface="Wingdings 2" panose="05020102010507070707" pitchFamily="18" charset="2"/>
              <a:buNone/>
              <a:defRPr/>
            </a:pPr>
            <a:r>
              <a:rPr lang="en-US" sz="3200" b="1" dirty="0">
                <a:effectLst>
                  <a:outerShdw blurRad="38100" dist="38100" dir="2700000" algn="tl">
                    <a:srgbClr val="000000">
                      <a:alpha val="43137"/>
                    </a:srgbClr>
                  </a:outerShdw>
                </a:effectLst>
                <a:latin typeface="Arial Rounded MT Bold" panose="020F0704030504030204" pitchFamily="34" charset="0"/>
                <a:ea typeface="Arial Unicode MS" pitchFamily="34" charset="-128"/>
                <a:cs typeface="Arial Unicode MS" pitchFamily="34" charset="-128"/>
              </a:rPr>
              <a:t>#5- Lack of Stewardship</a:t>
            </a:r>
            <a:r>
              <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rPr>
              <a:t>   </a:t>
            </a:r>
            <a:endParaRPr lang="en-US" sz="32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i="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a:p>
            <a:pPr lvl="1" eaLnBrk="1" hangingPunct="1">
              <a:lnSpc>
                <a:spcPct val="90000"/>
              </a:lnSpc>
              <a:buClrTx/>
              <a:buSzPct val="100000"/>
              <a:buFont typeface="Wingdings 2" panose="05020102010507070707" pitchFamily="18" charset="2"/>
              <a:buNone/>
              <a:defRPr/>
            </a:pPr>
            <a:endParaRPr lang="en-US" sz="2800" b="1" dirty="0">
              <a:effectLst>
                <a:outerShdw blurRad="38100" dist="38100" dir="2700000" algn="tl">
                  <a:srgbClr val="000000">
                    <a:alpha val="43137"/>
                  </a:srgbClr>
                </a:outerShdw>
              </a:effectLst>
              <a:latin typeface="Arial Unicode MS" pitchFamily="34" charset="-128"/>
              <a:ea typeface="Arial Unicode MS" pitchFamily="34" charset="-128"/>
              <a:cs typeface="Arial Unicode MS" pitchFamily="34" charset="-128"/>
            </a:endParaRPr>
          </a:p>
        </p:txBody>
      </p:sp>
    </p:spTree>
  </p:cSld>
  <p:clrMapOvr>
    <a:masterClrMapping/>
  </p:clrMapOvr>
  <mc:AlternateContent xmlns:mc="http://schemas.openxmlformats.org/markup-compatibility/2006">
    <mc:Choice xmlns:p14="http://schemas.microsoft.com/office/powerpoint/2010/main" Requires="p14">
      <p:transition spd="slow" p14:dur="425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animEffect transition="in" filter="fade">
                                      <p:cBhvr>
                                        <p:cTn id="7" dur="800" decel="100000"/>
                                        <p:tgtEl>
                                          <p:spTgt spid="4">
                                            <p:bg/>
                                          </p:spTgt>
                                        </p:tgtEl>
                                      </p:cBhvr>
                                    </p:animEffect>
                                    <p:anim calcmode="lin" valueType="num">
                                      <p:cBhvr>
                                        <p:cTn id="8" dur="800" decel="100000" fill="hold"/>
                                        <p:tgtEl>
                                          <p:spTgt spid="4">
                                            <p:bg/>
                                          </p:spTgt>
                                        </p:tgtEl>
                                        <p:attrNameLst>
                                          <p:attrName>style.rotation</p:attrName>
                                        </p:attrNameLst>
                                      </p:cBhvr>
                                      <p:tavLst>
                                        <p:tav tm="0">
                                          <p:val>
                                            <p:fltVal val="-90"/>
                                          </p:val>
                                        </p:tav>
                                        <p:tav tm="100000">
                                          <p:val>
                                            <p:fltVal val="0"/>
                                          </p:val>
                                        </p:tav>
                                      </p:tavLst>
                                    </p:anim>
                                    <p:anim calcmode="lin" valueType="num">
                                      <p:cBhvr>
                                        <p:cTn id="9" dur="800" decel="100000" fill="hold"/>
                                        <p:tgtEl>
                                          <p:spTgt spid="4">
                                            <p:bg/>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4">
                                            <p:bg/>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bg/>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bg/>
                                          </p:spTgt>
                                        </p:tgtEl>
                                        <p:attrNameLst>
                                          <p:attrName>ppt_y</p:attrName>
                                        </p:attrNameLst>
                                      </p:cBhvr>
                                      <p:tavLst>
                                        <p:tav tm="0">
                                          <p:val>
                                            <p:strVal val="#ppt_y+0.1"/>
                                          </p:val>
                                        </p:tav>
                                        <p:tav tm="100000">
                                          <p:val>
                                            <p:strVal val="#ppt_y"/>
                                          </p:val>
                                        </p:tav>
                                      </p:tavLst>
                                    </p:anim>
                                  </p:childTnLst>
                                </p:cTn>
                              </p:par>
                              <p:par>
                                <p:cTn id="13" presetID="1" presetClass="entr" presetSubtype="0" fill="hold"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 calcmode="lin" valueType="num">
                                      <p:cBhvr additive="base">
                                        <p:cTn id="2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1000"/>
                            </p:stCondLst>
                            <p:childTnLst>
                              <p:par>
                                <p:cTn id="30" presetID="2" presetClass="entr" presetSubtype="4" fill="hold" nodeType="after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 calcmode="lin" valueType="num">
                                      <p:cBhvr additive="base">
                                        <p:cTn id="32"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1500"/>
                            </p:stCondLst>
                            <p:childTnLst>
                              <p:par>
                                <p:cTn id="35" presetID="2" presetClass="entr" presetSubtype="4" fill="hold" nodeType="after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 calcmode="lin" valueType="num">
                                      <p:cBhvr additive="base">
                                        <p:cTn id="3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par>
                          <p:cTn id="39" fill="hold">
                            <p:stCondLst>
                              <p:cond delay="2000"/>
                            </p:stCondLst>
                            <p:childTnLst>
                              <p:par>
                                <p:cTn id="40" presetID="2" presetClass="entr" presetSubtype="4" fill="hold" nodeType="after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 calcmode="lin" valueType="num">
                                      <p:cBhvr additive="base">
                                        <p:cTn id="42"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4">
                                            <p:txEl>
                                              <p:pRg st="8" end="8"/>
                                            </p:txEl>
                                          </p:spTgt>
                                        </p:tgtEl>
                                        <p:attrNameLst>
                                          <p:attrName>style.visibility</p:attrName>
                                        </p:attrNameLst>
                                      </p:cBhvr>
                                      <p:to>
                                        <p:strVal val="visible"/>
                                      </p:to>
                                    </p:set>
                                    <p:anim calcmode="lin" valueType="num">
                                      <p:cBhvr additive="base">
                                        <p:cTn id="48"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0"/>
            <a:ext cx="8839200" cy="6858000"/>
          </a:xfrm>
        </p:spPr>
        <p:txBody>
          <a:bodyPr/>
          <a:lstStyle/>
          <a:p>
            <a:pPr marL="0" marR="0" indent="0" algn="ctr">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“Whose Job Is It, Anyway?”</a:t>
            </a:r>
            <a:endParaRPr lang="en-US" sz="2800"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i="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  </a:t>
            </a: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This is a little story about four people named Everybody, Somebody, Anybody, and Nobody.</a:t>
            </a:r>
            <a:endPar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There was an important job to be done and Everybody was sure that Somebody would do it.</a:t>
            </a:r>
            <a:endPar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Anybody could have done it, but Nobody did it.</a:t>
            </a:r>
            <a:endPar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Somebody got angry about that because it was Everybody's job.</a:t>
            </a:r>
            <a:endPar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Everybody thought that Anybody could do it, but Nobody realized that Everybody wouldn't do it.</a:t>
            </a:r>
            <a:endPar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It ended up that Everybody blamed Somebody when Nobody did what Anybody could have done</a:t>
            </a:r>
            <a:endParaRPr lang="en-US" sz="2800"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pPr marL="0" marR="0" indent="0">
              <a:spcBef>
                <a:spcPts val="0"/>
              </a:spcBef>
              <a:spcAft>
                <a:spcPts val="800"/>
              </a:spcAft>
              <a:buNone/>
            </a:pPr>
            <a:r>
              <a:rPr lang="en-US" sz="2800" b="1"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rPr>
              <a:t> The story may be confusing, but the message is clear: no one took responsibility, so nothing got accomplished.</a:t>
            </a:r>
            <a:endParaRPr lang="en-US" sz="2800" dirty="0">
              <a:effectLst>
                <a:outerShdw blurRad="38100" dist="38100" dir="2700000" algn="tl">
                  <a:srgbClr val="000000">
                    <a:alpha val="43137"/>
                  </a:srgbClr>
                </a:outerShdw>
              </a:effectLst>
              <a:latin typeface="Times New Roman" panose="02020603050405020304" pitchFamily="18" charset="0"/>
              <a:ea typeface="Aptos" charset="0"/>
              <a:cs typeface="Times New Roman" panose="02020603050405020304" pitchFamily="18" charset="0"/>
            </a:endParaRPr>
          </a:p>
          <a:p>
            <a:endParaRPr lang="en-US" dirty="0"/>
          </a:p>
        </p:txBody>
      </p:sp>
    </p:spTree>
  </p:cSld>
  <p:clrMapOvr>
    <a:masterClrMapping/>
  </p:clrMapOvr>
  <mc:AlternateContent xmlns:mc="http://schemas.openxmlformats.org/markup-compatibility/2006">
    <mc:Choice xmlns:p14="http://schemas.microsoft.com/office/powerpoint/2010/main" Requires="p14">
      <p:transition spd="slow" p14:dur="575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heel(1)">
                                      <p:cBhvr>
                                        <p:cTn id="11" dur="2000"/>
                                        <p:tgtEl>
                                          <p:spTgt spid="3">
                                            <p:txEl>
                                              <p:pRg st="1" end="1"/>
                                            </p:txEl>
                                          </p:spTgt>
                                        </p:tgtEl>
                                      </p:cBhvr>
                                    </p:animEffect>
                                  </p:childTnLst>
                                </p:cTn>
                              </p:par>
                            </p:childTnLst>
                          </p:cTn>
                        </p:par>
                        <p:par>
                          <p:cTn id="12" fill="hold">
                            <p:stCondLst>
                              <p:cond delay="4000"/>
                            </p:stCondLst>
                            <p:childTnLst>
                              <p:par>
                                <p:cTn id="13" presetID="21" presetClass="entr" presetSubtype="1"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1)">
                                      <p:cBhvr>
                                        <p:cTn id="15" dur="2000"/>
                                        <p:tgtEl>
                                          <p:spTgt spid="3">
                                            <p:txEl>
                                              <p:pRg st="2" end="2"/>
                                            </p:txEl>
                                          </p:spTgt>
                                        </p:tgtEl>
                                      </p:cBhvr>
                                    </p:animEffect>
                                  </p:childTnLst>
                                </p:cTn>
                              </p:par>
                            </p:childTnLst>
                          </p:cTn>
                        </p:par>
                        <p:par>
                          <p:cTn id="16" fill="hold">
                            <p:stCondLst>
                              <p:cond delay="6000"/>
                            </p:stCondLst>
                            <p:childTnLst>
                              <p:par>
                                <p:cTn id="17" presetID="21" presetClass="entr" presetSubtype="1"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heel(1)">
                                      <p:cBhvr>
                                        <p:cTn id="19" dur="2000"/>
                                        <p:tgtEl>
                                          <p:spTgt spid="3">
                                            <p:txEl>
                                              <p:pRg st="3" end="3"/>
                                            </p:txEl>
                                          </p:spTgt>
                                        </p:tgtEl>
                                      </p:cBhvr>
                                    </p:animEffect>
                                  </p:childTnLst>
                                </p:cTn>
                              </p:par>
                            </p:childTnLst>
                          </p:cTn>
                        </p:par>
                        <p:par>
                          <p:cTn id="20" fill="hold">
                            <p:stCondLst>
                              <p:cond delay="8000"/>
                            </p:stCondLst>
                            <p:childTnLst>
                              <p:par>
                                <p:cTn id="21" presetID="21" presetClass="entr" presetSubtype="1"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1)">
                                      <p:cBhvr>
                                        <p:cTn id="23" dur="2000"/>
                                        <p:tgtEl>
                                          <p:spTgt spid="3">
                                            <p:txEl>
                                              <p:pRg st="4" end="4"/>
                                            </p:txEl>
                                          </p:spTgt>
                                        </p:tgtEl>
                                      </p:cBhvr>
                                    </p:animEffect>
                                  </p:childTnLst>
                                </p:cTn>
                              </p:par>
                            </p:childTnLst>
                          </p:cTn>
                        </p:par>
                        <p:par>
                          <p:cTn id="24" fill="hold">
                            <p:stCondLst>
                              <p:cond delay="10000"/>
                            </p:stCondLst>
                            <p:childTnLst>
                              <p:par>
                                <p:cTn id="25" presetID="21" presetClass="entr" presetSubtype="1"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heel(1)">
                                      <p:cBhvr>
                                        <p:cTn id="27" dur="2000"/>
                                        <p:tgtEl>
                                          <p:spTgt spid="3">
                                            <p:txEl>
                                              <p:pRg st="5" end="5"/>
                                            </p:txEl>
                                          </p:spTgt>
                                        </p:tgtEl>
                                      </p:cBhvr>
                                    </p:animEffect>
                                  </p:childTnLst>
                                </p:cTn>
                              </p:par>
                            </p:childTnLst>
                          </p:cTn>
                        </p:par>
                        <p:par>
                          <p:cTn id="28" fill="hold">
                            <p:stCondLst>
                              <p:cond delay="12000"/>
                            </p:stCondLst>
                            <p:childTnLst>
                              <p:par>
                                <p:cTn id="29" presetID="21" presetClass="entr" presetSubtype="1"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wheel(1)">
                                      <p:cBhvr>
                                        <p:cTn id="31" dur="2000"/>
                                        <p:tgtEl>
                                          <p:spTgt spid="3">
                                            <p:txEl>
                                              <p:pRg st="6" end="6"/>
                                            </p:txEl>
                                          </p:spTgt>
                                        </p:tgtEl>
                                      </p:cBhvr>
                                    </p:animEffect>
                                  </p:childTnLst>
                                </p:cTn>
                              </p:par>
                            </p:childTnLst>
                          </p:cTn>
                        </p:par>
                        <p:par>
                          <p:cTn id="32" fill="hold">
                            <p:stCondLst>
                              <p:cond delay="14000"/>
                            </p:stCondLst>
                            <p:childTnLst>
                              <p:par>
                                <p:cTn id="33" presetID="21" presetClass="entr" presetSubtype="1"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wheel(1)">
                                      <p:cBhvr>
                                        <p:cTn id="35"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0</TotalTime>
  <Words>4926</Words>
  <Application>WPS Presentation</Application>
  <PresentationFormat>On-screen Show (4:3)</PresentationFormat>
  <Paragraphs>219</Paragraphs>
  <Slides>24</Slides>
  <Notes>1</Notes>
  <HiddenSlides>0</HiddenSlides>
  <MMClips>0</MMClips>
  <ScaleCrop>false</ScaleCrop>
  <HeadingPairs>
    <vt:vector size="6" baseType="variant">
      <vt:variant>
        <vt:lpstr>已用的字体</vt:lpstr>
      </vt:variant>
      <vt:variant>
        <vt:i4>23</vt:i4>
      </vt:variant>
      <vt:variant>
        <vt:lpstr>主题</vt:lpstr>
      </vt:variant>
      <vt:variant>
        <vt:i4>1</vt:i4>
      </vt:variant>
      <vt:variant>
        <vt:lpstr>幻灯片标题</vt:lpstr>
      </vt:variant>
      <vt:variant>
        <vt:i4>24</vt:i4>
      </vt:variant>
    </vt:vector>
  </HeadingPairs>
  <TitlesOfParts>
    <vt:vector size="48" baseType="lpstr">
      <vt:lpstr>Arial</vt:lpstr>
      <vt:lpstr>SimSun</vt:lpstr>
      <vt:lpstr>Wingdings</vt:lpstr>
      <vt:lpstr>Tahoma</vt:lpstr>
      <vt:lpstr>Calibri</vt:lpstr>
      <vt:lpstr>Wingdings 2</vt:lpstr>
      <vt:lpstr>Wingdings</vt:lpstr>
      <vt:lpstr>Wingdings 2</vt:lpstr>
      <vt:lpstr>Trebuchet MS</vt:lpstr>
      <vt:lpstr>Programme</vt:lpstr>
      <vt:lpstr>Ezra SIL</vt:lpstr>
      <vt:lpstr>Calisto MT</vt:lpstr>
      <vt:lpstr>Microsoft YaHei</vt:lpstr>
      <vt:lpstr>Arial Unicode MS</vt:lpstr>
      <vt:lpstr>Aptos</vt:lpstr>
      <vt:lpstr>Segoe Script</vt:lpstr>
      <vt:lpstr>Sylfaen</vt:lpstr>
      <vt:lpstr>Arial Rounded MT Bold</vt:lpstr>
      <vt:lpstr>Aharoni</vt:lpstr>
      <vt:lpstr>Arial Unicode MS</vt:lpstr>
      <vt:lpstr>Times New Roman</vt:lpstr>
      <vt:lpstr>Constantia</vt:lpstr>
      <vt:lpstr>Yu Gothic UI Semibold</vt:lpstr>
      <vt:lpstr>Flow</vt:lpstr>
      <vt:lpstr>PowerPoint 演示文稿</vt:lpstr>
      <vt:lpstr> Occupy Til I Come</vt:lpstr>
      <vt:lpstr>Recognize the Battle  </vt:lpstr>
      <vt:lpstr>PowerPoint 演示文稿</vt:lpstr>
      <vt:lpstr>Last Supper</vt:lpstr>
      <vt:lpstr>Last Supper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How Much Belongs to God?</vt:lpstr>
      <vt:lpstr>How Much Belongs to God?</vt:lpstr>
      <vt:lpstr>The 2nd Attitude </vt:lpstr>
      <vt:lpstr>3rd Attitude </vt:lpstr>
      <vt:lpstr>Right Attitude </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Edward Christian Church</dc:title>
  <dc:creator>David Linton</dc:creator>
  <cp:lastModifiedBy>Edward Edwards</cp:lastModifiedBy>
  <cp:revision>1234</cp:revision>
  <cp:lastPrinted>2024-07-21T03:08:00Z</cp:lastPrinted>
  <dcterms:created xsi:type="dcterms:W3CDTF">2004-09-11T23:35:00Z</dcterms:created>
  <dcterms:modified xsi:type="dcterms:W3CDTF">2024-08-04T18:15:04Z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4CB63502B3064C089D407EB16372F400_12</vt:lpwstr>
  </property>
  <property fmtid="{D5CDD505-2E9C-101B-9397-08002B2CF9AE}" pid="3" name="KSOProductBuildVer">
    <vt:lpwstr>1033-12.2.0.17153</vt:lpwstr>
  </property>
</Properties>
</file>