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941" r:id="rId2"/>
  </p:sldMasterIdLst>
  <p:notesMasterIdLst>
    <p:notesMasterId r:id="rId84"/>
  </p:notesMasterIdLst>
  <p:handoutMasterIdLst>
    <p:handoutMasterId r:id="rId85"/>
  </p:handoutMasterIdLst>
  <p:sldIdLst>
    <p:sldId id="258" r:id="rId3"/>
    <p:sldId id="259" r:id="rId4"/>
    <p:sldId id="922" r:id="rId5"/>
    <p:sldId id="298" r:id="rId6"/>
    <p:sldId id="287" r:id="rId7"/>
    <p:sldId id="335" r:id="rId8"/>
    <p:sldId id="923" r:id="rId9"/>
    <p:sldId id="308" r:id="rId10"/>
    <p:sldId id="309" r:id="rId11"/>
    <p:sldId id="337" r:id="rId12"/>
    <p:sldId id="336" r:id="rId13"/>
    <p:sldId id="338" r:id="rId14"/>
    <p:sldId id="339" r:id="rId15"/>
    <p:sldId id="340" r:id="rId16"/>
    <p:sldId id="924" r:id="rId17"/>
    <p:sldId id="342" r:id="rId18"/>
    <p:sldId id="300" r:id="rId19"/>
    <p:sldId id="925" r:id="rId20"/>
    <p:sldId id="311" r:id="rId21"/>
    <p:sldId id="312" r:id="rId22"/>
    <p:sldId id="926" r:id="rId23"/>
    <p:sldId id="927" r:id="rId24"/>
    <p:sldId id="344" r:id="rId25"/>
    <p:sldId id="770" r:id="rId26"/>
    <p:sldId id="348" r:id="rId27"/>
    <p:sldId id="725" r:id="rId28"/>
    <p:sldId id="928" r:id="rId29"/>
    <p:sldId id="288" r:id="rId30"/>
    <p:sldId id="289" r:id="rId31"/>
    <p:sldId id="301" r:id="rId32"/>
    <p:sldId id="345" r:id="rId33"/>
    <p:sldId id="929" r:id="rId34"/>
    <p:sldId id="930" r:id="rId35"/>
    <p:sldId id="346" r:id="rId36"/>
    <p:sldId id="347" r:id="rId37"/>
    <p:sldId id="317" r:id="rId38"/>
    <p:sldId id="318" r:id="rId39"/>
    <p:sldId id="319" r:id="rId40"/>
    <p:sldId id="931" r:id="rId41"/>
    <p:sldId id="320" r:id="rId42"/>
    <p:sldId id="321" r:id="rId43"/>
    <p:sldId id="322" r:id="rId44"/>
    <p:sldId id="323" r:id="rId45"/>
    <p:sldId id="324" r:id="rId46"/>
    <p:sldId id="325" r:id="rId47"/>
    <p:sldId id="326" r:id="rId48"/>
    <p:sldId id="349" r:id="rId49"/>
    <p:sldId id="264" r:id="rId50"/>
    <p:sldId id="350" r:id="rId51"/>
    <p:sldId id="351" r:id="rId52"/>
    <p:sldId id="352" r:id="rId53"/>
    <p:sldId id="771" r:id="rId54"/>
    <p:sldId id="256" r:id="rId55"/>
    <p:sldId id="802" r:id="rId56"/>
    <p:sldId id="776" r:id="rId57"/>
    <p:sldId id="270" r:id="rId58"/>
    <p:sldId id="257" r:id="rId59"/>
    <p:sldId id="295" r:id="rId60"/>
    <p:sldId id="790" r:id="rId61"/>
    <p:sldId id="306" r:id="rId62"/>
    <p:sldId id="341" r:id="rId63"/>
    <p:sldId id="787" r:id="rId64"/>
    <p:sldId id="834" r:id="rId65"/>
    <p:sldId id="901" r:id="rId66"/>
    <p:sldId id="881" r:id="rId67"/>
    <p:sldId id="882" r:id="rId68"/>
    <p:sldId id="883" r:id="rId69"/>
    <p:sldId id="904" r:id="rId70"/>
    <p:sldId id="905" r:id="rId71"/>
    <p:sldId id="907" r:id="rId72"/>
    <p:sldId id="908" r:id="rId73"/>
    <p:sldId id="909" r:id="rId74"/>
    <p:sldId id="915" r:id="rId75"/>
    <p:sldId id="910" r:id="rId76"/>
    <p:sldId id="912" r:id="rId77"/>
    <p:sldId id="913" r:id="rId78"/>
    <p:sldId id="914" r:id="rId79"/>
    <p:sldId id="917" r:id="rId80"/>
    <p:sldId id="934" r:id="rId81"/>
    <p:sldId id="939" r:id="rId82"/>
    <p:sldId id="272" r:id="rId8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38" autoAdjust="0"/>
    <p:restoredTop sz="99497" autoAdjust="0"/>
  </p:normalViewPr>
  <p:slideViewPr>
    <p:cSldViewPr showGuides="1">
      <p:cViewPr varScale="1">
        <p:scale>
          <a:sx n="59" d="100"/>
          <a:sy n="59" d="100"/>
        </p:scale>
        <p:origin x="780" y="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1938622-B3A3-943D-3B7C-2438F59FBAA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eaLnBrk="1" hangingPunct="1">
              <a:defRPr sz="1200">
                <a:latin typeface="Arial" charset="0"/>
              </a:defRPr>
            </a:lvl1pPr>
          </a:lstStyle>
          <a:p>
            <a:pPr>
              <a:defRPr/>
            </a:pPr>
            <a:endParaRPr lang="en-US" dirty="0"/>
          </a:p>
        </p:txBody>
      </p:sp>
      <p:sp>
        <p:nvSpPr>
          <p:cNvPr id="18435" name="Rectangle 3">
            <a:extLst>
              <a:ext uri="{FF2B5EF4-FFF2-40B4-BE49-F238E27FC236}">
                <a16:creationId xmlns:a16="http://schemas.microsoft.com/office/drawing/2014/main" id="{5159F14B-C0ED-7271-0577-4DD4FE64F0FD}"/>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18436" name="Rectangle 4">
            <a:extLst>
              <a:ext uri="{FF2B5EF4-FFF2-40B4-BE49-F238E27FC236}">
                <a16:creationId xmlns:a16="http://schemas.microsoft.com/office/drawing/2014/main" id="{722C5950-6C1A-A977-BB90-AB6497A73CBE}"/>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eaLnBrk="1" hangingPunct="1">
              <a:defRPr sz="1200">
                <a:latin typeface="Arial" charset="0"/>
              </a:defRPr>
            </a:lvl1pPr>
          </a:lstStyle>
          <a:p>
            <a:pPr>
              <a:defRPr/>
            </a:pPr>
            <a:endParaRPr lang="en-US" dirty="0"/>
          </a:p>
        </p:txBody>
      </p:sp>
      <p:sp>
        <p:nvSpPr>
          <p:cNvPr id="18437" name="Rectangle 5">
            <a:extLst>
              <a:ext uri="{FF2B5EF4-FFF2-40B4-BE49-F238E27FC236}">
                <a16:creationId xmlns:a16="http://schemas.microsoft.com/office/drawing/2014/main" id="{CF9D83E4-A6B7-5551-0D50-BB2881190A05}"/>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eaLnBrk="1" hangingPunct="1">
              <a:defRPr sz="1200">
                <a:latin typeface="Arial" panose="020B0604020202020204" pitchFamily="34" charset="0"/>
              </a:defRPr>
            </a:lvl1pPr>
          </a:lstStyle>
          <a:p>
            <a:fld id="{7AC87C31-987F-498E-AEBD-B63C4413E1FD}" type="slidenum">
              <a:rPr lang="en-US" altLang="en-US"/>
              <a:pPr/>
              <a:t>‹#›</a:t>
            </a:fld>
            <a:endParaRPr lang="en-US" alt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0" tIns="45715" rIns="91430" bIns="45715"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30" tIns="45715" rIns="91430" bIns="45715" rtlCol="0"/>
          <a:lstStyle>
            <a:lvl1pPr algn="r">
              <a:defRPr sz="1200"/>
            </a:lvl1pPr>
          </a:lstStyle>
          <a:p>
            <a:fld id="{37B31A2B-6294-4705-A3E3-77256F93FC7D}" type="datetimeFigureOut">
              <a:rPr lang="en-US" smtClean="0"/>
              <a:t>8/9/2024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30" tIns="45715" rIns="91430" bIns="45715"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0" tIns="45715" rIns="91430"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0" tIns="45715" rIns="91430" bIns="457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0" tIns="45715" rIns="91430" bIns="45715" rtlCol="0" anchor="b"/>
          <a:lstStyle>
            <a:lvl1pPr algn="r">
              <a:defRPr sz="1200"/>
            </a:lvl1pPr>
          </a:lstStyle>
          <a:p>
            <a:fld id="{9385A190-3DA2-4D51-97B4-11B557479725}" type="slidenum">
              <a:rPr lang="en-US" smtClean="0"/>
              <a:t>‹#›</a:t>
            </a:fld>
            <a:endParaRPr lang="en-US" dirty="0"/>
          </a:p>
        </p:txBody>
      </p:sp>
    </p:spTree>
    <p:extLst>
      <p:ext uri="{BB962C8B-B14F-4D97-AF65-F5344CB8AC3E}">
        <p14:creationId xmlns:p14="http://schemas.microsoft.com/office/powerpoint/2010/main" val="2512267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746B4E-FED9-449E-BA98-E4D905D95F7A}" type="slidenum">
              <a:rPr lang="en-US" smtClean="0"/>
              <a:t>28</a:t>
            </a:fld>
            <a:endParaRPr lang="en-US"/>
          </a:p>
        </p:txBody>
      </p:sp>
    </p:spTree>
    <p:extLst>
      <p:ext uri="{BB962C8B-B14F-4D97-AF65-F5344CB8AC3E}">
        <p14:creationId xmlns:p14="http://schemas.microsoft.com/office/powerpoint/2010/main" val="3830377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746B4E-FED9-449E-BA98-E4D905D95F7A}" type="slidenum">
              <a:rPr lang="en-US" smtClean="0"/>
              <a:t>35</a:t>
            </a:fld>
            <a:endParaRPr lang="en-US"/>
          </a:p>
        </p:txBody>
      </p:sp>
    </p:spTree>
    <p:extLst>
      <p:ext uri="{BB962C8B-B14F-4D97-AF65-F5344CB8AC3E}">
        <p14:creationId xmlns:p14="http://schemas.microsoft.com/office/powerpoint/2010/main" val="823678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83F17C42-19B5-66F0-CA82-CC60DFE13709}"/>
              </a:ext>
            </a:extLst>
          </p:cNvPr>
          <p:cNvSpPr>
            <a:spLocks noGrp="1" noChangeArrowheads="1"/>
          </p:cNvSpPr>
          <p:nvPr>
            <p:ph type="sldNum"/>
          </p:nvPr>
        </p:nvSpPr>
        <p:spPr>
          <a:ln/>
        </p:spPr>
        <p:txBody>
          <a:bodyPr/>
          <a:lstStyle/>
          <a:p>
            <a:fld id="{BEBCD9D6-8DA1-4522-972B-93D9BA98A3BF}" type="slidenum">
              <a:rPr lang="en-US" altLang="en-US"/>
              <a:pPr/>
              <a:t>53</a:t>
            </a:fld>
            <a:endParaRPr lang="en-US" altLang="en-US" dirty="0"/>
          </a:p>
        </p:txBody>
      </p:sp>
      <p:sp>
        <p:nvSpPr>
          <p:cNvPr id="30721" name="Rectangle 1">
            <a:extLst>
              <a:ext uri="{FF2B5EF4-FFF2-40B4-BE49-F238E27FC236}">
                <a16:creationId xmlns:a16="http://schemas.microsoft.com/office/drawing/2014/main" id="{1DC32299-AE2F-5403-9542-B9A58AC32E80}"/>
              </a:ext>
            </a:extLst>
          </p:cNvPr>
          <p:cNvSpPr txBox="1">
            <a:spLocks noGrp="1" noRot="1" noChangeAspect="1" noChangeArrowheads="1"/>
          </p:cNvSpPr>
          <p:nvPr>
            <p:ph type="sldImg"/>
          </p:nvPr>
        </p:nvSpPr>
        <p:spPr bwMode="auto">
          <a:xfrm>
            <a:off x="1373188" y="763588"/>
            <a:ext cx="5027612"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C6E05BEB-C75B-3B91-19DA-1C188AE2B44B}"/>
              </a:ext>
            </a:extLst>
          </p:cNvPr>
          <p:cNvSpPr txBox="1">
            <a:spLocks noChangeArrowheads="1"/>
          </p:cNvSpPr>
          <p:nvPr/>
        </p:nvSpPr>
        <p:spPr bwMode="auto">
          <a:xfrm>
            <a:off x="777876" y="4776789"/>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30" tIns="45715" rIns="91430" bIns="45715" anchor="ct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2" name="Date Placeholder 29">
            <a:extLst>
              <a:ext uri="{FF2B5EF4-FFF2-40B4-BE49-F238E27FC236}">
                <a16:creationId xmlns:a16="http://schemas.microsoft.com/office/drawing/2014/main" id="{4A4D01F2-8210-2EA7-0EF3-13DE534FB85F}"/>
              </a:ext>
            </a:extLst>
          </p:cNvPr>
          <p:cNvSpPr>
            <a:spLocks noGrp="1"/>
          </p:cNvSpPr>
          <p:nvPr>
            <p:ph type="dt" sz="half" idx="10"/>
          </p:nvPr>
        </p:nvSpPr>
        <p:spPr/>
        <p:txBody>
          <a:bodyPr/>
          <a:lstStyle>
            <a:lvl1pPr>
              <a:defRPr/>
            </a:lvl1pPr>
          </a:lstStyle>
          <a:p>
            <a:pPr>
              <a:defRPr/>
            </a:pPr>
            <a:endParaRPr lang="en-US" dirty="0"/>
          </a:p>
        </p:txBody>
      </p:sp>
      <p:sp>
        <p:nvSpPr>
          <p:cNvPr id="3" name="Footer Placeholder 18">
            <a:extLst>
              <a:ext uri="{FF2B5EF4-FFF2-40B4-BE49-F238E27FC236}">
                <a16:creationId xmlns:a16="http://schemas.microsoft.com/office/drawing/2014/main" id="{97AEB6D5-F695-CBDA-4CCF-3ACB194EE4D0}"/>
              </a:ext>
            </a:extLst>
          </p:cNvPr>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4" name="Slide Number Placeholder 26">
            <a:extLst>
              <a:ext uri="{FF2B5EF4-FFF2-40B4-BE49-F238E27FC236}">
                <a16:creationId xmlns:a16="http://schemas.microsoft.com/office/drawing/2014/main" id="{7051902B-88C9-C85E-F683-9807166BAA26}"/>
              </a:ext>
            </a:extLst>
          </p:cNvPr>
          <p:cNvSpPr>
            <a:spLocks noGrp="1"/>
          </p:cNvSpPr>
          <p:nvPr>
            <p:ph type="sldNum" sz="quarter" idx="12"/>
          </p:nvPr>
        </p:nvSpPr>
        <p:spPr/>
        <p:txBody>
          <a:bodyPr/>
          <a:lstStyle>
            <a:lvl1pPr>
              <a:defRPr>
                <a:solidFill>
                  <a:srgbClr val="D1EAEE"/>
                </a:solidFill>
              </a:defRPr>
            </a:lvl1pPr>
          </a:lstStyle>
          <a:p>
            <a:fld id="{64138A34-A332-462E-98CE-BE4AFFF8C460}" type="slidenum">
              <a:rPr lang="en-US" altLang="en-US"/>
              <a:pPr/>
              <a:t>‹#›</a:t>
            </a:fld>
            <a:endParaRPr lang="en-US" altLang="en-US" dirty="0"/>
          </a:p>
        </p:txBody>
      </p:sp>
    </p:spTree>
    <p:extLst>
      <p:ext uri="{BB962C8B-B14F-4D97-AF65-F5344CB8AC3E}">
        <p14:creationId xmlns:p14="http://schemas.microsoft.com/office/powerpoint/2010/main" val="41607418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C9929B-A12D-F5FF-279B-7DDB33BAC926}"/>
              </a:ext>
            </a:extLst>
          </p:cNvPr>
          <p:cNvSpPr>
            <a:spLocks noGrp="1"/>
          </p:cNvSpPr>
          <p:nvPr>
            <p:ph type="dt" sz="half" idx="10"/>
          </p:nvPr>
        </p:nvSpPr>
        <p:spPr/>
        <p:txBody>
          <a:bodyPr/>
          <a:lstStyle>
            <a:lvl1pPr>
              <a:defRPr/>
            </a:lvl1pPr>
          </a:lstStyle>
          <a:p>
            <a:pPr>
              <a:defRPr/>
            </a:pPr>
            <a:fld id="{2BF51CE0-DC16-44BD-9628-8711B82F4D3D}" type="datetimeFigureOut">
              <a:rPr lang="en-US"/>
              <a:pPr>
                <a:defRPr/>
              </a:pPr>
              <a:t>8/9/2024</a:t>
            </a:fld>
            <a:endParaRPr lang="en-US" dirty="0"/>
          </a:p>
        </p:txBody>
      </p:sp>
      <p:sp>
        <p:nvSpPr>
          <p:cNvPr id="5" name="Footer Placeholder 4">
            <a:extLst>
              <a:ext uri="{FF2B5EF4-FFF2-40B4-BE49-F238E27FC236}">
                <a16:creationId xmlns:a16="http://schemas.microsoft.com/office/drawing/2014/main" id="{2918B87C-DD78-41ED-1D47-253651CC3784}"/>
              </a:ext>
            </a:extLst>
          </p:cNvPr>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A882A334-B6B8-0530-BDB6-1015019D8FB1}"/>
              </a:ext>
            </a:extLst>
          </p:cNvPr>
          <p:cNvSpPr>
            <a:spLocks noGrp="1"/>
          </p:cNvSpPr>
          <p:nvPr>
            <p:ph type="sldNum" sz="quarter" idx="12"/>
          </p:nvPr>
        </p:nvSpPr>
        <p:spPr/>
        <p:txBody>
          <a:bodyPr/>
          <a:lstStyle>
            <a:lvl1pPr>
              <a:defRPr/>
            </a:lvl1pPr>
          </a:lstStyle>
          <a:p>
            <a:fld id="{B2171748-8940-4050-8F27-3B097BF2106E}" type="slidenum">
              <a:rPr lang="en-US" altLang="en-US"/>
              <a:pPr/>
              <a:t>‹#›</a:t>
            </a:fld>
            <a:endParaRPr lang="en-US" altLang="en-US" dirty="0"/>
          </a:p>
        </p:txBody>
      </p:sp>
    </p:spTree>
    <p:extLst>
      <p:ext uri="{BB962C8B-B14F-4D97-AF65-F5344CB8AC3E}">
        <p14:creationId xmlns:p14="http://schemas.microsoft.com/office/powerpoint/2010/main" val="3519723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EA5E7-119A-89AF-A8D1-FC92A87FC25B}"/>
              </a:ext>
            </a:extLst>
          </p:cNvPr>
          <p:cNvSpPr>
            <a:spLocks noGrp="1"/>
          </p:cNvSpPr>
          <p:nvPr>
            <p:ph type="dt" sz="half" idx="10"/>
          </p:nvPr>
        </p:nvSpPr>
        <p:spPr/>
        <p:txBody>
          <a:bodyPr/>
          <a:lstStyle>
            <a:lvl1pPr>
              <a:defRPr/>
            </a:lvl1pPr>
          </a:lstStyle>
          <a:p>
            <a:pPr>
              <a:defRPr/>
            </a:pPr>
            <a:fld id="{E1238B94-1ACB-4E15-8FD8-A7092DF073E9}" type="datetimeFigureOut">
              <a:rPr lang="en-US"/>
              <a:pPr>
                <a:defRPr/>
              </a:pPr>
              <a:t>8/9/2024</a:t>
            </a:fld>
            <a:endParaRPr lang="en-US" dirty="0"/>
          </a:p>
        </p:txBody>
      </p:sp>
      <p:sp>
        <p:nvSpPr>
          <p:cNvPr id="5" name="Footer Placeholder 4">
            <a:extLst>
              <a:ext uri="{FF2B5EF4-FFF2-40B4-BE49-F238E27FC236}">
                <a16:creationId xmlns:a16="http://schemas.microsoft.com/office/drawing/2014/main" id="{DD1D648C-B460-67D7-16C9-2B96FF7F88BD}"/>
              </a:ext>
            </a:extLst>
          </p:cNvPr>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86F5FBFE-FA0B-C366-AD10-11720CA9E866}"/>
              </a:ext>
            </a:extLst>
          </p:cNvPr>
          <p:cNvSpPr>
            <a:spLocks noGrp="1"/>
          </p:cNvSpPr>
          <p:nvPr>
            <p:ph type="sldNum" sz="quarter" idx="12"/>
          </p:nvPr>
        </p:nvSpPr>
        <p:spPr/>
        <p:txBody>
          <a:bodyPr/>
          <a:lstStyle>
            <a:lvl1pPr>
              <a:defRPr/>
            </a:lvl1pPr>
          </a:lstStyle>
          <a:p>
            <a:fld id="{714339E6-EC7C-4C44-8223-BAB3776C9A67}" type="slidenum">
              <a:rPr lang="en-US" altLang="en-US"/>
              <a:pPr/>
              <a:t>‹#›</a:t>
            </a:fld>
            <a:endParaRPr lang="en-US" altLang="en-US" dirty="0"/>
          </a:p>
        </p:txBody>
      </p:sp>
    </p:spTree>
    <p:extLst>
      <p:ext uri="{BB962C8B-B14F-4D97-AF65-F5344CB8AC3E}">
        <p14:creationId xmlns:p14="http://schemas.microsoft.com/office/powerpoint/2010/main" val="27953865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64138A34-A332-462E-98CE-BE4AFFF8C460}" type="slidenum">
              <a:rPr lang="en-US" altLang="en-US" smtClean="0"/>
              <a:pPr/>
              <a:t>‹#›</a:t>
            </a:fld>
            <a:endParaRPr lang="en-US" altLang="en-US" dirty="0"/>
          </a:p>
        </p:txBody>
      </p:sp>
    </p:spTree>
    <p:extLst>
      <p:ext uri="{BB962C8B-B14F-4D97-AF65-F5344CB8AC3E}">
        <p14:creationId xmlns:p14="http://schemas.microsoft.com/office/powerpoint/2010/main" val="29846866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D872B53-8812-4EB4-A7FE-951B0E6D3E15}" type="datetimeFigureOut">
              <a:rPr lang="en-US" smtClean="0"/>
              <a:pPr>
                <a:defRPr/>
              </a:pPr>
              <a:t>8/9/2024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B0E29D6F-2A8C-4060-8FB2-66293BA41927}" type="slidenum">
              <a:rPr lang="en-US" altLang="en-US" smtClean="0"/>
              <a:pPr/>
              <a:t>‹#›</a:t>
            </a:fld>
            <a:endParaRPr lang="en-US" altLang="en-US" dirty="0"/>
          </a:p>
        </p:txBody>
      </p:sp>
    </p:spTree>
    <p:extLst>
      <p:ext uri="{BB962C8B-B14F-4D97-AF65-F5344CB8AC3E}">
        <p14:creationId xmlns:p14="http://schemas.microsoft.com/office/powerpoint/2010/main" val="39816367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40BF1468-E43A-4188-A88F-433D6CF9545B}" type="datetimeFigureOut">
              <a:rPr lang="en-US" smtClean="0"/>
              <a:pPr>
                <a:defRPr/>
              </a:pPr>
              <a:t>8/9/2024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32B41E29-4803-4F03-A989-E33EDCAAC645}" type="slidenum">
              <a:rPr lang="en-US" altLang="en-US" smtClean="0"/>
              <a:pPr/>
              <a:t>‹#›</a:t>
            </a:fld>
            <a:endParaRPr lang="en-US" altLang="en-US" dirty="0"/>
          </a:p>
        </p:txBody>
      </p:sp>
    </p:spTree>
    <p:extLst>
      <p:ext uri="{BB962C8B-B14F-4D97-AF65-F5344CB8AC3E}">
        <p14:creationId xmlns:p14="http://schemas.microsoft.com/office/powerpoint/2010/main" val="11632532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89E73D90-B170-4570-AB41-C0EDFE7B5B18}" type="datetimeFigureOut">
              <a:rPr lang="en-US" smtClean="0"/>
              <a:pPr>
                <a:defRPr/>
              </a:pPr>
              <a:t>8/9/2024</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75DD2A1B-0409-452A-9E4A-BA7FEC760447}" type="slidenum">
              <a:rPr lang="en-US" altLang="en-US" smtClean="0"/>
              <a:pPr/>
              <a:t>‹#›</a:t>
            </a:fld>
            <a:endParaRPr lang="en-US" altLang="en-US" dirty="0"/>
          </a:p>
        </p:txBody>
      </p:sp>
    </p:spTree>
    <p:extLst>
      <p:ext uri="{BB962C8B-B14F-4D97-AF65-F5344CB8AC3E}">
        <p14:creationId xmlns:p14="http://schemas.microsoft.com/office/powerpoint/2010/main" val="36141220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612ED31F-B0FC-4680-AC95-54759F05E44F}" type="datetimeFigureOut">
              <a:rPr lang="en-US" smtClean="0"/>
              <a:pPr>
                <a:defRPr/>
              </a:pPr>
              <a:t>8/9/2024</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fld id="{FC629644-3EFA-4F54-87C6-150DF89DC087}" type="slidenum">
              <a:rPr lang="en-US" altLang="en-US" smtClean="0"/>
              <a:pPr/>
              <a:t>‹#›</a:t>
            </a:fld>
            <a:endParaRPr lang="en-US" altLang="en-US" dirty="0"/>
          </a:p>
        </p:txBody>
      </p:sp>
    </p:spTree>
    <p:extLst>
      <p:ext uri="{BB962C8B-B14F-4D97-AF65-F5344CB8AC3E}">
        <p14:creationId xmlns:p14="http://schemas.microsoft.com/office/powerpoint/2010/main" val="2263296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8E49B81E-2741-4317-B024-2706B13729C8}" type="datetimeFigureOut">
              <a:rPr lang="en-US" smtClean="0"/>
              <a:pPr>
                <a:defRPr/>
              </a:pPr>
              <a:t>8/9/2024</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0DB57FAE-F7D8-4C69-A741-07445255A5C6}" type="slidenum">
              <a:rPr lang="en-US" altLang="en-US" smtClean="0"/>
              <a:pPr/>
              <a:t>‹#›</a:t>
            </a:fld>
            <a:endParaRPr lang="en-US" altLang="en-US" dirty="0"/>
          </a:p>
        </p:txBody>
      </p:sp>
    </p:spTree>
    <p:extLst>
      <p:ext uri="{BB962C8B-B14F-4D97-AF65-F5344CB8AC3E}">
        <p14:creationId xmlns:p14="http://schemas.microsoft.com/office/powerpoint/2010/main" val="40405849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309BCB7-6F2D-4005-B6F4-07E69E26844F}" type="datetimeFigureOut">
              <a:rPr lang="en-US" smtClean="0"/>
              <a:pPr>
                <a:defRPr/>
              </a:pPr>
              <a:t>8/9/2024</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fld id="{687BA9D9-47FF-4F32-87CB-9F0D12450AA8}" type="slidenum">
              <a:rPr lang="en-US" altLang="en-US" smtClean="0"/>
              <a:pPr/>
              <a:t>‹#›</a:t>
            </a:fld>
            <a:endParaRPr lang="en-US" altLang="en-US" dirty="0"/>
          </a:p>
        </p:txBody>
      </p:sp>
    </p:spTree>
    <p:extLst>
      <p:ext uri="{BB962C8B-B14F-4D97-AF65-F5344CB8AC3E}">
        <p14:creationId xmlns:p14="http://schemas.microsoft.com/office/powerpoint/2010/main" val="24023529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6624BC2-3713-42B3-9DE6-C55ABC9105E1}" type="datetimeFigureOut">
              <a:rPr lang="en-US" smtClean="0"/>
              <a:pPr>
                <a:defRPr/>
              </a:pPr>
              <a:t>8/9/2024</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8FA95D08-9DAD-4F2D-9206-6DD8D965E1B1}" type="slidenum">
              <a:rPr lang="en-US" altLang="en-US" smtClean="0"/>
              <a:pPr/>
              <a:t>‹#›</a:t>
            </a:fld>
            <a:endParaRPr lang="en-US" altLang="en-US" dirty="0"/>
          </a:p>
        </p:txBody>
      </p:sp>
    </p:spTree>
    <p:extLst>
      <p:ext uri="{BB962C8B-B14F-4D97-AF65-F5344CB8AC3E}">
        <p14:creationId xmlns:p14="http://schemas.microsoft.com/office/powerpoint/2010/main" val="5488791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1D18D-7EB7-4D69-D91A-8699AEF46EF7}"/>
              </a:ext>
            </a:extLst>
          </p:cNvPr>
          <p:cNvSpPr>
            <a:spLocks noGrp="1"/>
          </p:cNvSpPr>
          <p:nvPr>
            <p:ph type="dt" sz="half" idx="10"/>
          </p:nvPr>
        </p:nvSpPr>
        <p:spPr/>
        <p:txBody>
          <a:bodyPr/>
          <a:lstStyle>
            <a:lvl1pPr>
              <a:defRPr/>
            </a:lvl1pPr>
          </a:lstStyle>
          <a:p>
            <a:pPr>
              <a:defRPr/>
            </a:pPr>
            <a:fld id="{8D872B53-8812-4EB4-A7FE-951B0E6D3E15}" type="datetimeFigureOut">
              <a:rPr lang="en-US"/>
              <a:pPr>
                <a:defRPr/>
              </a:pPr>
              <a:t>8/9/2024</a:t>
            </a:fld>
            <a:endParaRPr lang="en-US" dirty="0"/>
          </a:p>
        </p:txBody>
      </p:sp>
      <p:sp>
        <p:nvSpPr>
          <p:cNvPr id="5" name="Footer Placeholder 4">
            <a:extLst>
              <a:ext uri="{FF2B5EF4-FFF2-40B4-BE49-F238E27FC236}">
                <a16:creationId xmlns:a16="http://schemas.microsoft.com/office/drawing/2014/main" id="{A9D0491E-F646-7B45-BE34-27F0EB3658F4}"/>
              </a:ext>
            </a:extLst>
          </p:cNvPr>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0E47BCC9-E4FD-3308-714C-14BC47D3414D}"/>
              </a:ext>
            </a:extLst>
          </p:cNvPr>
          <p:cNvSpPr>
            <a:spLocks noGrp="1"/>
          </p:cNvSpPr>
          <p:nvPr>
            <p:ph type="sldNum" sz="quarter" idx="12"/>
          </p:nvPr>
        </p:nvSpPr>
        <p:spPr/>
        <p:txBody>
          <a:bodyPr/>
          <a:lstStyle>
            <a:lvl1pPr>
              <a:defRPr/>
            </a:lvl1pPr>
          </a:lstStyle>
          <a:p>
            <a:fld id="{B0E29D6F-2A8C-4060-8FB2-66293BA41927}" type="slidenum">
              <a:rPr lang="en-US" altLang="en-US"/>
              <a:pPr/>
              <a:t>‹#›</a:t>
            </a:fld>
            <a:endParaRPr lang="en-US" altLang="en-US" dirty="0"/>
          </a:p>
        </p:txBody>
      </p:sp>
    </p:spTree>
    <p:extLst>
      <p:ext uri="{BB962C8B-B14F-4D97-AF65-F5344CB8AC3E}">
        <p14:creationId xmlns:p14="http://schemas.microsoft.com/office/powerpoint/2010/main" val="19966776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532BAA5-74F2-4F13-BB8C-D5E92A0CC11C}" type="datetimeFigureOut">
              <a:rPr lang="en-US" smtClean="0"/>
              <a:pPr>
                <a:defRPr/>
              </a:pPr>
              <a:t>8/9/2024</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A6FA9F10-C9F9-4001-A50F-B3830494CEE7}" type="slidenum">
              <a:rPr lang="en-US" altLang="en-US" smtClean="0"/>
              <a:pPr/>
              <a:t>‹#›</a:t>
            </a:fld>
            <a:endParaRPr lang="en-US" altLang="en-US" dirty="0"/>
          </a:p>
        </p:txBody>
      </p:sp>
    </p:spTree>
    <p:extLst>
      <p:ext uri="{BB962C8B-B14F-4D97-AF65-F5344CB8AC3E}">
        <p14:creationId xmlns:p14="http://schemas.microsoft.com/office/powerpoint/2010/main" val="3514097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2D92431-7A1F-48D0-A9D6-6F47A3B965AD}" type="datetimeFigureOut">
              <a:rPr lang="en-US" smtClean="0"/>
              <a:pPr>
                <a:defRPr/>
              </a:pPr>
              <a:t>8/9/2024</a:t>
            </a:fld>
            <a:endParaRPr lang="en-US" dirty="0">
              <a:solidFill>
                <a:schemeClr val="tx1">
                  <a:shade val="50000"/>
                </a:schemeClr>
              </a:solidFill>
            </a:endParaRPr>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B8838279-4F48-4705-B1BA-CA993921B5F0}" type="slidenum">
              <a:rPr lang="en-US" altLang="en-US" smtClean="0"/>
              <a:pPr/>
              <a:t>‹#›</a:t>
            </a:fld>
            <a:endParaRPr lang="en-US" altLang="en-US" dirty="0">
              <a:solidFill>
                <a:srgbClr val="000000"/>
              </a:solidFill>
            </a:endParaRPr>
          </a:p>
        </p:txBody>
      </p:sp>
    </p:spTree>
    <p:extLst>
      <p:ext uri="{BB962C8B-B14F-4D97-AF65-F5344CB8AC3E}">
        <p14:creationId xmlns:p14="http://schemas.microsoft.com/office/powerpoint/2010/main" val="2504531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2D92431-7A1F-48D0-A9D6-6F47A3B965AD}" type="datetimeFigureOut">
              <a:rPr lang="en-US" smtClean="0"/>
              <a:pPr>
                <a:defRPr/>
              </a:pPr>
              <a:t>8/9/2024</a:t>
            </a:fld>
            <a:endParaRPr lang="en-US" dirty="0">
              <a:solidFill>
                <a:schemeClr val="tx1">
                  <a:shade val="50000"/>
                </a:schemeClr>
              </a:solidFill>
            </a:endParaRPr>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B8838279-4F48-4705-B1BA-CA993921B5F0}" type="slidenum">
              <a:rPr lang="en-US" altLang="en-US" smtClean="0"/>
              <a:pPr/>
              <a:t>‹#›</a:t>
            </a:fld>
            <a:endParaRPr lang="en-US" altLang="en-US" dirty="0">
              <a:solidFill>
                <a:srgbClr val="000000"/>
              </a:solidFill>
            </a:endParaRPr>
          </a:p>
        </p:txBody>
      </p:sp>
    </p:spTree>
    <p:extLst>
      <p:ext uri="{BB962C8B-B14F-4D97-AF65-F5344CB8AC3E}">
        <p14:creationId xmlns:p14="http://schemas.microsoft.com/office/powerpoint/2010/main" val="448362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2D92431-7A1F-48D0-A9D6-6F47A3B965AD}" type="datetimeFigureOut">
              <a:rPr lang="en-US" smtClean="0"/>
              <a:pPr>
                <a:defRPr/>
              </a:pPr>
              <a:t>8/9/2024</a:t>
            </a:fld>
            <a:endParaRPr lang="en-US" dirty="0">
              <a:solidFill>
                <a:schemeClr val="tx1">
                  <a:shade val="50000"/>
                </a:schemeClr>
              </a:solidFill>
            </a:endParaRPr>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B8838279-4F48-4705-B1BA-CA993921B5F0}" type="slidenum">
              <a:rPr lang="en-US" altLang="en-US" smtClean="0"/>
              <a:pPr/>
              <a:t>‹#›</a:t>
            </a:fld>
            <a:endParaRPr lang="en-US" altLang="en-US" dirty="0">
              <a:solidFill>
                <a:srgbClr val="000000"/>
              </a:solidFill>
            </a:endParaRPr>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85286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2D92431-7A1F-48D0-A9D6-6F47A3B965AD}" type="datetimeFigureOut">
              <a:rPr lang="en-US" smtClean="0"/>
              <a:pPr>
                <a:defRPr/>
              </a:pPr>
              <a:t>8/9/2024</a:t>
            </a:fld>
            <a:endParaRPr lang="en-US" dirty="0">
              <a:solidFill>
                <a:schemeClr val="tx1">
                  <a:shade val="50000"/>
                </a:schemeClr>
              </a:solidFill>
            </a:endParaRPr>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B8838279-4F48-4705-B1BA-CA993921B5F0}" type="slidenum">
              <a:rPr lang="en-US" altLang="en-US" smtClean="0"/>
              <a:pPr/>
              <a:t>‹#›</a:t>
            </a:fld>
            <a:endParaRPr lang="en-US" altLang="en-US" dirty="0">
              <a:solidFill>
                <a:srgbClr val="000000"/>
              </a:solidFill>
            </a:endParaRPr>
          </a:p>
        </p:txBody>
      </p:sp>
    </p:spTree>
    <p:extLst>
      <p:ext uri="{BB962C8B-B14F-4D97-AF65-F5344CB8AC3E}">
        <p14:creationId xmlns:p14="http://schemas.microsoft.com/office/powerpoint/2010/main" val="162638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72D92431-7A1F-48D0-A9D6-6F47A3B965AD}" type="datetimeFigureOut">
              <a:rPr lang="en-US" smtClean="0"/>
              <a:pPr>
                <a:defRPr/>
              </a:pPr>
              <a:t>8/9/2024</a:t>
            </a:fld>
            <a:endParaRPr lang="en-US" dirty="0">
              <a:solidFill>
                <a:schemeClr val="tx1">
                  <a:shade val="50000"/>
                </a:schemeClr>
              </a:solidFill>
            </a:endParaRPr>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B8838279-4F48-4705-B1BA-CA993921B5F0}" type="slidenum">
              <a:rPr lang="en-US" altLang="en-US" smtClean="0"/>
              <a:pPr/>
              <a:t>‹#›</a:t>
            </a:fld>
            <a:endParaRPr lang="en-US" altLang="en-US" dirty="0">
              <a:solidFill>
                <a:srgbClr val="000000"/>
              </a:solidFill>
            </a:endParaRPr>
          </a:p>
        </p:txBody>
      </p:sp>
    </p:spTree>
    <p:extLst>
      <p:ext uri="{BB962C8B-B14F-4D97-AF65-F5344CB8AC3E}">
        <p14:creationId xmlns:p14="http://schemas.microsoft.com/office/powerpoint/2010/main" val="1086151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72D92431-7A1F-48D0-A9D6-6F47A3B965AD}" type="datetimeFigureOut">
              <a:rPr lang="en-US" smtClean="0"/>
              <a:pPr>
                <a:defRPr/>
              </a:pPr>
              <a:t>8/9/2024</a:t>
            </a:fld>
            <a:endParaRPr lang="en-US" dirty="0">
              <a:solidFill>
                <a:schemeClr val="tx1">
                  <a:shade val="50000"/>
                </a:schemeClr>
              </a:solidFill>
            </a:endParaRPr>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B8838279-4F48-4705-B1BA-CA993921B5F0}" type="slidenum">
              <a:rPr lang="en-US" altLang="en-US" smtClean="0"/>
              <a:pPr/>
              <a:t>‹#›</a:t>
            </a:fld>
            <a:endParaRPr lang="en-US" altLang="en-US" dirty="0">
              <a:solidFill>
                <a:srgbClr val="000000"/>
              </a:solidFill>
            </a:endParaRPr>
          </a:p>
        </p:txBody>
      </p:sp>
    </p:spTree>
    <p:extLst>
      <p:ext uri="{BB962C8B-B14F-4D97-AF65-F5344CB8AC3E}">
        <p14:creationId xmlns:p14="http://schemas.microsoft.com/office/powerpoint/2010/main" val="820298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BF51CE0-DC16-44BD-9628-8711B82F4D3D}" type="datetimeFigureOut">
              <a:rPr lang="en-US" smtClean="0"/>
              <a:pPr>
                <a:defRPr/>
              </a:pPr>
              <a:t>8/9/2024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B2171748-8940-4050-8F27-3B097BF2106E}" type="slidenum">
              <a:rPr lang="en-US" altLang="en-US" smtClean="0"/>
              <a:pPr/>
              <a:t>‹#›</a:t>
            </a:fld>
            <a:endParaRPr lang="en-US" altLang="en-US" dirty="0"/>
          </a:p>
        </p:txBody>
      </p:sp>
    </p:spTree>
    <p:extLst>
      <p:ext uri="{BB962C8B-B14F-4D97-AF65-F5344CB8AC3E}">
        <p14:creationId xmlns:p14="http://schemas.microsoft.com/office/powerpoint/2010/main" val="26997616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1238B94-1ACB-4E15-8FD8-A7092DF073E9}" type="datetimeFigureOut">
              <a:rPr lang="en-US" smtClean="0"/>
              <a:pPr>
                <a:defRPr/>
              </a:pPr>
              <a:t>8/9/2024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714339E6-EC7C-4C44-8223-BAB3776C9A67}" type="slidenum">
              <a:rPr lang="en-US" altLang="en-US" smtClean="0"/>
              <a:pPr/>
              <a:t>‹#›</a:t>
            </a:fld>
            <a:endParaRPr lang="en-US" altLang="en-US" dirty="0"/>
          </a:p>
        </p:txBody>
      </p:sp>
    </p:spTree>
    <p:extLst>
      <p:ext uri="{BB962C8B-B14F-4D97-AF65-F5344CB8AC3E}">
        <p14:creationId xmlns:p14="http://schemas.microsoft.com/office/powerpoint/2010/main" val="39390116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93B72CB0-0FA5-4A1F-1F7C-CF7F99834093}"/>
              </a:ext>
            </a:extLst>
          </p:cNvPr>
          <p:cNvSpPr>
            <a:spLocks noGrp="1"/>
          </p:cNvSpPr>
          <p:nvPr>
            <p:ph type="dt" sz="half" idx="10"/>
          </p:nvPr>
        </p:nvSpPr>
        <p:spPr/>
        <p:txBody>
          <a:bodyPr/>
          <a:lstStyle>
            <a:lvl1pPr>
              <a:defRPr/>
            </a:lvl1pPr>
          </a:lstStyle>
          <a:p>
            <a:pPr>
              <a:defRPr/>
            </a:pPr>
            <a:fld id="{40BF1468-E43A-4188-A88F-433D6CF9545B}" type="datetimeFigureOut">
              <a:rPr lang="en-US"/>
              <a:pPr>
                <a:defRPr/>
              </a:pPr>
              <a:t>8/9/2024</a:t>
            </a:fld>
            <a:endParaRPr lang="en-US" dirty="0"/>
          </a:p>
        </p:txBody>
      </p:sp>
      <p:sp>
        <p:nvSpPr>
          <p:cNvPr id="5" name="Footer Placeholder 4">
            <a:extLst>
              <a:ext uri="{FF2B5EF4-FFF2-40B4-BE49-F238E27FC236}">
                <a16:creationId xmlns:a16="http://schemas.microsoft.com/office/drawing/2014/main" id="{36C7B93C-4A0D-0E0E-07EF-154E9FC74672}"/>
              </a:ext>
            </a:extLst>
          </p:cNvPr>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0219C75D-2F61-C407-22F9-86FC152100C4}"/>
              </a:ext>
            </a:extLst>
          </p:cNvPr>
          <p:cNvSpPr>
            <a:spLocks noGrp="1"/>
          </p:cNvSpPr>
          <p:nvPr>
            <p:ph type="sldNum" sz="quarter" idx="12"/>
          </p:nvPr>
        </p:nvSpPr>
        <p:spPr/>
        <p:txBody>
          <a:bodyPr/>
          <a:lstStyle>
            <a:lvl1pPr>
              <a:defRPr>
                <a:solidFill>
                  <a:srgbClr val="D1EAEE"/>
                </a:solidFill>
              </a:defRPr>
            </a:lvl1pPr>
          </a:lstStyle>
          <a:p>
            <a:fld id="{32B41E29-4803-4F03-A989-E33EDCAAC645}" type="slidenum">
              <a:rPr lang="en-US" altLang="en-US"/>
              <a:pPr/>
              <a:t>‹#›</a:t>
            </a:fld>
            <a:endParaRPr lang="en-US" altLang="en-US" dirty="0"/>
          </a:p>
        </p:txBody>
      </p:sp>
    </p:spTree>
    <p:extLst>
      <p:ext uri="{BB962C8B-B14F-4D97-AF65-F5344CB8AC3E}">
        <p14:creationId xmlns:p14="http://schemas.microsoft.com/office/powerpoint/2010/main" val="19053195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4C0655-24DC-10C9-8955-305839CFEDBB}"/>
              </a:ext>
            </a:extLst>
          </p:cNvPr>
          <p:cNvSpPr>
            <a:spLocks noGrp="1"/>
          </p:cNvSpPr>
          <p:nvPr>
            <p:ph type="dt" sz="half" idx="10"/>
          </p:nvPr>
        </p:nvSpPr>
        <p:spPr/>
        <p:txBody>
          <a:bodyPr/>
          <a:lstStyle>
            <a:lvl1pPr>
              <a:defRPr/>
            </a:lvl1pPr>
          </a:lstStyle>
          <a:p>
            <a:pPr>
              <a:defRPr/>
            </a:pPr>
            <a:fld id="{89E73D90-B170-4570-AB41-C0EDFE7B5B18}" type="datetimeFigureOut">
              <a:rPr lang="en-US"/>
              <a:pPr>
                <a:defRPr/>
              </a:pPr>
              <a:t>8/9/2024</a:t>
            </a:fld>
            <a:endParaRPr lang="en-US" dirty="0"/>
          </a:p>
        </p:txBody>
      </p:sp>
      <p:sp>
        <p:nvSpPr>
          <p:cNvPr id="6" name="Footer Placeholder 5">
            <a:extLst>
              <a:ext uri="{FF2B5EF4-FFF2-40B4-BE49-F238E27FC236}">
                <a16:creationId xmlns:a16="http://schemas.microsoft.com/office/drawing/2014/main" id="{7C440A1C-0E79-AD6B-3DB6-028411A4A29E}"/>
              </a:ext>
            </a:extLst>
          </p:cNvPr>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7" name="Slide Number Placeholder 6">
            <a:extLst>
              <a:ext uri="{FF2B5EF4-FFF2-40B4-BE49-F238E27FC236}">
                <a16:creationId xmlns:a16="http://schemas.microsoft.com/office/drawing/2014/main" id="{0DA3FB15-4018-2FC0-CA49-6D87031214D7}"/>
              </a:ext>
            </a:extLst>
          </p:cNvPr>
          <p:cNvSpPr>
            <a:spLocks noGrp="1"/>
          </p:cNvSpPr>
          <p:nvPr>
            <p:ph type="sldNum" sz="quarter" idx="12"/>
          </p:nvPr>
        </p:nvSpPr>
        <p:spPr/>
        <p:txBody>
          <a:bodyPr/>
          <a:lstStyle>
            <a:lvl1pPr>
              <a:defRPr/>
            </a:lvl1pPr>
          </a:lstStyle>
          <a:p>
            <a:fld id="{75DD2A1B-0409-452A-9E4A-BA7FEC760447}" type="slidenum">
              <a:rPr lang="en-US" altLang="en-US"/>
              <a:pPr/>
              <a:t>‹#›</a:t>
            </a:fld>
            <a:endParaRPr lang="en-US" altLang="en-US" dirty="0"/>
          </a:p>
        </p:txBody>
      </p:sp>
    </p:spTree>
    <p:extLst>
      <p:ext uri="{BB962C8B-B14F-4D97-AF65-F5344CB8AC3E}">
        <p14:creationId xmlns:p14="http://schemas.microsoft.com/office/powerpoint/2010/main" val="29792517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7C87FB-25E0-63C8-4014-2BB28B5A54C2}"/>
              </a:ext>
            </a:extLst>
          </p:cNvPr>
          <p:cNvSpPr>
            <a:spLocks noGrp="1"/>
          </p:cNvSpPr>
          <p:nvPr>
            <p:ph type="dt" sz="half" idx="10"/>
          </p:nvPr>
        </p:nvSpPr>
        <p:spPr/>
        <p:txBody>
          <a:bodyPr/>
          <a:lstStyle>
            <a:lvl1pPr>
              <a:defRPr/>
            </a:lvl1pPr>
          </a:lstStyle>
          <a:p>
            <a:pPr>
              <a:defRPr/>
            </a:pPr>
            <a:fld id="{612ED31F-B0FC-4680-AC95-54759F05E44F}" type="datetimeFigureOut">
              <a:rPr lang="en-US"/>
              <a:pPr>
                <a:defRPr/>
              </a:pPr>
              <a:t>8/9/2024</a:t>
            </a:fld>
            <a:endParaRPr lang="en-US" dirty="0"/>
          </a:p>
        </p:txBody>
      </p:sp>
      <p:sp>
        <p:nvSpPr>
          <p:cNvPr id="8" name="Footer Placeholder 7">
            <a:extLst>
              <a:ext uri="{FF2B5EF4-FFF2-40B4-BE49-F238E27FC236}">
                <a16:creationId xmlns:a16="http://schemas.microsoft.com/office/drawing/2014/main" id="{D40A171E-DEC2-E1DD-D863-CA925ADB95C9}"/>
              </a:ext>
            </a:extLst>
          </p:cNvPr>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9" name="Slide Number Placeholder 8">
            <a:extLst>
              <a:ext uri="{FF2B5EF4-FFF2-40B4-BE49-F238E27FC236}">
                <a16:creationId xmlns:a16="http://schemas.microsoft.com/office/drawing/2014/main" id="{DF3EBA88-7CAE-233E-0B85-D76C89EF85D7}"/>
              </a:ext>
            </a:extLst>
          </p:cNvPr>
          <p:cNvSpPr>
            <a:spLocks noGrp="1"/>
          </p:cNvSpPr>
          <p:nvPr>
            <p:ph type="sldNum" sz="quarter" idx="12"/>
          </p:nvPr>
        </p:nvSpPr>
        <p:spPr/>
        <p:txBody>
          <a:bodyPr/>
          <a:lstStyle>
            <a:lvl1pPr>
              <a:defRPr/>
            </a:lvl1pPr>
          </a:lstStyle>
          <a:p>
            <a:fld id="{FC629644-3EFA-4F54-87C6-150DF89DC087}" type="slidenum">
              <a:rPr lang="en-US" altLang="en-US"/>
              <a:pPr/>
              <a:t>‹#›</a:t>
            </a:fld>
            <a:endParaRPr lang="en-US" altLang="en-US" dirty="0"/>
          </a:p>
        </p:txBody>
      </p:sp>
    </p:spTree>
    <p:extLst>
      <p:ext uri="{BB962C8B-B14F-4D97-AF65-F5344CB8AC3E}">
        <p14:creationId xmlns:p14="http://schemas.microsoft.com/office/powerpoint/2010/main" val="5332552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35F7F2B3-2EAB-6EB5-765F-366A2B575661}"/>
              </a:ext>
            </a:extLst>
          </p:cNvPr>
          <p:cNvSpPr>
            <a:spLocks noGrp="1"/>
          </p:cNvSpPr>
          <p:nvPr>
            <p:ph type="dt" sz="half" idx="10"/>
          </p:nvPr>
        </p:nvSpPr>
        <p:spPr/>
        <p:txBody>
          <a:bodyPr/>
          <a:lstStyle>
            <a:lvl1pPr>
              <a:defRPr/>
            </a:lvl1pPr>
          </a:lstStyle>
          <a:p>
            <a:pPr>
              <a:defRPr/>
            </a:pPr>
            <a:fld id="{8E49B81E-2741-4317-B024-2706B13729C8}" type="datetimeFigureOut">
              <a:rPr lang="en-US"/>
              <a:pPr>
                <a:defRPr/>
              </a:pPr>
              <a:t>8/9/2024</a:t>
            </a:fld>
            <a:endParaRPr lang="en-US" dirty="0"/>
          </a:p>
        </p:txBody>
      </p:sp>
      <p:sp>
        <p:nvSpPr>
          <p:cNvPr id="4" name="Footer Placeholder 3">
            <a:extLst>
              <a:ext uri="{FF2B5EF4-FFF2-40B4-BE49-F238E27FC236}">
                <a16:creationId xmlns:a16="http://schemas.microsoft.com/office/drawing/2014/main" id="{9404D2A4-ED1B-73AD-74D4-7B96E82DA7AF}"/>
              </a:ext>
            </a:extLst>
          </p:cNvPr>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5" name="Slide Number Placeholder 4">
            <a:extLst>
              <a:ext uri="{FF2B5EF4-FFF2-40B4-BE49-F238E27FC236}">
                <a16:creationId xmlns:a16="http://schemas.microsoft.com/office/drawing/2014/main" id="{55500A90-7727-341E-35EF-F8074232DB1B}"/>
              </a:ext>
            </a:extLst>
          </p:cNvPr>
          <p:cNvSpPr>
            <a:spLocks noGrp="1"/>
          </p:cNvSpPr>
          <p:nvPr>
            <p:ph type="sldNum" sz="quarter" idx="12"/>
          </p:nvPr>
        </p:nvSpPr>
        <p:spPr/>
        <p:txBody>
          <a:bodyPr/>
          <a:lstStyle>
            <a:lvl1pPr>
              <a:defRPr/>
            </a:lvl1pPr>
          </a:lstStyle>
          <a:p>
            <a:fld id="{0DB57FAE-F7D8-4C69-A741-07445255A5C6}" type="slidenum">
              <a:rPr lang="en-US" altLang="en-US"/>
              <a:pPr/>
              <a:t>‹#›</a:t>
            </a:fld>
            <a:endParaRPr lang="en-US" altLang="en-US" dirty="0"/>
          </a:p>
        </p:txBody>
      </p:sp>
    </p:spTree>
    <p:extLst>
      <p:ext uri="{BB962C8B-B14F-4D97-AF65-F5344CB8AC3E}">
        <p14:creationId xmlns:p14="http://schemas.microsoft.com/office/powerpoint/2010/main" val="35145059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411B55-DF1D-91FA-DBA3-5F5DD60FE561}"/>
              </a:ext>
            </a:extLst>
          </p:cNvPr>
          <p:cNvSpPr>
            <a:spLocks noGrp="1"/>
          </p:cNvSpPr>
          <p:nvPr>
            <p:ph type="dt" sz="half" idx="10"/>
          </p:nvPr>
        </p:nvSpPr>
        <p:spPr/>
        <p:txBody>
          <a:bodyPr/>
          <a:lstStyle>
            <a:lvl1pPr>
              <a:defRPr/>
            </a:lvl1pPr>
          </a:lstStyle>
          <a:p>
            <a:pPr>
              <a:defRPr/>
            </a:pPr>
            <a:fld id="{3309BCB7-6F2D-4005-B6F4-07E69E26844F}" type="datetimeFigureOut">
              <a:rPr lang="en-US"/>
              <a:pPr>
                <a:defRPr/>
              </a:pPr>
              <a:t>8/9/2024</a:t>
            </a:fld>
            <a:endParaRPr lang="en-US" dirty="0"/>
          </a:p>
        </p:txBody>
      </p:sp>
      <p:sp>
        <p:nvSpPr>
          <p:cNvPr id="3" name="Footer Placeholder 2">
            <a:extLst>
              <a:ext uri="{FF2B5EF4-FFF2-40B4-BE49-F238E27FC236}">
                <a16:creationId xmlns:a16="http://schemas.microsoft.com/office/drawing/2014/main" id="{9F98EA57-795D-6818-0F6F-F492667B9D35}"/>
              </a:ext>
            </a:extLst>
          </p:cNvPr>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4" name="Slide Number Placeholder 3">
            <a:extLst>
              <a:ext uri="{FF2B5EF4-FFF2-40B4-BE49-F238E27FC236}">
                <a16:creationId xmlns:a16="http://schemas.microsoft.com/office/drawing/2014/main" id="{3332B77E-18C5-EDD5-778E-456B8D63C4F1}"/>
              </a:ext>
            </a:extLst>
          </p:cNvPr>
          <p:cNvSpPr>
            <a:spLocks noGrp="1"/>
          </p:cNvSpPr>
          <p:nvPr>
            <p:ph type="sldNum" sz="quarter" idx="12"/>
          </p:nvPr>
        </p:nvSpPr>
        <p:spPr/>
        <p:txBody>
          <a:bodyPr/>
          <a:lstStyle>
            <a:lvl1pPr>
              <a:defRPr/>
            </a:lvl1pPr>
          </a:lstStyle>
          <a:p>
            <a:fld id="{687BA9D9-47FF-4F32-87CB-9F0D12450AA8}" type="slidenum">
              <a:rPr lang="en-US" altLang="en-US"/>
              <a:pPr/>
              <a:t>‹#›</a:t>
            </a:fld>
            <a:endParaRPr lang="en-US" altLang="en-US" dirty="0"/>
          </a:p>
        </p:txBody>
      </p:sp>
    </p:spTree>
    <p:extLst>
      <p:ext uri="{BB962C8B-B14F-4D97-AF65-F5344CB8AC3E}">
        <p14:creationId xmlns:p14="http://schemas.microsoft.com/office/powerpoint/2010/main" val="6928630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7097C8-0320-2F10-E762-608F9CCF540D}"/>
              </a:ext>
            </a:extLst>
          </p:cNvPr>
          <p:cNvSpPr>
            <a:spLocks noGrp="1"/>
          </p:cNvSpPr>
          <p:nvPr>
            <p:ph type="dt" sz="half" idx="10"/>
          </p:nvPr>
        </p:nvSpPr>
        <p:spPr/>
        <p:txBody>
          <a:bodyPr/>
          <a:lstStyle>
            <a:lvl1pPr>
              <a:defRPr/>
            </a:lvl1pPr>
          </a:lstStyle>
          <a:p>
            <a:pPr>
              <a:defRPr/>
            </a:pPr>
            <a:fld id="{16624BC2-3713-42B3-9DE6-C55ABC9105E1}" type="datetimeFigureOut">
              <a:rPr lang="en-US"/>
              <a:pPr>
                <a:defRPr/>
              </a:pPr>
              <a:t>8/9/2024</a:t>
            </a:fld>
            <a:endParaRPr lang="en-US" dirty="0"/>
          </a:p>
        </p:txBody>
      </p:sp>
      <p:sp>
        <p:nvSpPr>
          <p:cNvPr id="6" name="Footer Placeholder 5">
            <a:extLst>
              <a:ext uri="{FF2B5EF4-FFF2-40B4-BE49-F238E27FC236}">
                <a16:creationId xmlns:a16="http://schemas.microsoft.com/office/drawing/2014/main" id="{CEDC500E-F210-85B5-83AD-FFF12B051FFE}"/>
              </a:ext>
            </a:extLst>
          </p:cNvPr>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7" name="Slide Number Placeholder 6">
            <a:extLst>
              <a:ext uri="{FF2B5EF4-FFF2-40B4-BE49-F238E27FC236}">
                <a16:creationId xmlns:a16="http://schemas.microsoft.com/office/drawing/2014/main" id="{E5B7077E-3612-63E4-1C2B-6702A1BA00D7}"/>
              </a:ext>
            </a:extLst>
          </p:cNvPr>
          <p:cNvSpPr>
            <a:spLocks noGrp="1"/>
          </p:cNvSpPr>
          <p:nvPr>
            <p:ph type="sldNum" sz="quarter" idx="12"/>
          </p:nvPr>
        </p:nvSpPr>
        <p:spPr/>
        <p:txBody>
          <a:bodyPr/>
          <a:lstStyle>
            <a:lvl1pPr>
              <a:defRPr/>
            </a:lvl1pPr>
          </a:lstStyle>
          <a:p>
            <a:fld id="{8FA95D08-9DAD-4F2D-9206-6DD8D965E1B1}" type="slidenum">
              <a:rPr lang="en-US" altLang="en-US"/>
              <a:pPr/>
              <a:t>‹#›</a:t>
            </a:fld>
            <a:endParaRPr lang="en-US" altLang="en-US" dirty="0"/>
          </a:p>
        </p:txBody>
      </p:sp>
    </p:spTree>
    <p:extLst>
      <p:ext uri="{BB962C8B-B14F-4D97-AF65-F5344CB8AC3E}">
        <p14:creationId xmlns:p14="http://schemas.microsoft.com/office/powerpoint/2010/main" val="29247865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a:extLst>
              <a:ext uri="{FF2B5EF4-FFF2-40B4-BE49-F238E27FC236}">
                <a16:creationId xmlns:a16="http://schemas.microsoft.com/office/drawing/2014/main" id="{687C7323-402D-A864-7CDA-32032D69EFFF}"/>
              </a:ext>
            </a:extLst>
          </p:cNvPr>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ight Triangle 5">
            <a:extLst>
              <a:ext uri="{FF2B5EF4-FFF2-40B4-BE49-F238E27FC236}">
                <a16:creationId xmlns:a16="http://schemas.microsoft.com/office/drawing/2014/main" id="{31847397-587E-A7E9-61E9-A608914132D7}"/>
              </a:ext>
            </a:extLst>
          </p:cNvPr>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Freeform 15">
            <a:extLst>
              <a:ext uri="{FF2B5EF4-FFF2-40B4-BE49-F238E27FC236}">
                <a16:creationId xmlns:a16="http://schemas.microsoft.com/office/drawing/2014/main" id="{6E5FE163-596A-8997-35B0-EDC227C4CBEC}"/>
              </a:ext>
            </a:extLst>
          </p:cNvPr>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8" name="Freeform 16">
            <a:extLst>
              <a:ext uri="{FF2B5EF4-FFF2-40B4-BE49-F238E27FC236}">
                <a16:creationId xmlns:a16="http://schemas.microsoft.com/office/drawing/2014/main" id="{63B13DD1-1C5E-92BD-4D93-6B27A2664409}"/>
              </a:ext>
            </a:extLst>
          </p:cNvPr>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p>
        </p:txBody>
      </p:sp>
      <p:sp>
        <p:nvSpPr>
          <p:cNvPr id="9" name="Date Placeholder 4">
            <a:extLst>
              <a:ext uri="{FF2B5EF4-FFF2-40B4-BE49-F238E27FC236}">
                <a16:creationId xmlns:a16="http://schemas.microsoft.com/office/drawing/2014/main" id="{7711DF47-8C4B-4345-D47C-20E670D538F0}"/>
              </a:ext>
            </a:extLst>
          </p:cNvPr>
          <p:cNvSpPr>
            <a:spLocks noGrp="1"/>
          </p:cNvSpPr>
          <p:nvPr>
            <p:ph type="dt" sz="half" idx="10"/>
          </p:nvPr>
        </p:nvSpPr>
        <p:spPr/>
        <p:txBody>
          <a:bodyPr/>
          <a:lstStyle>
            <a:lvl1pPr>
              <a:defRPr/>
            </a:lvl1pPr>
          </a:lstStyle>
          <a:p>
            <a:pPr>
              <a:defRPr/>
            </a:pPr>
            <a:fld id="{8532BAA5-74F2-4F13-BB8C-D5E92A0CC11C}" type="datetimeFigureOut">
              <a:rPr lang="en-US"/>
              <a:pPr>
                <a:defRPr/>
              </a:pPr>
              <a:t>8/9/2024</a:t>
            </a:fld>
            <a:endParaRPr lang="en-US" dirty="0"/>
          </a:p>
        </p:txBody>
      </p:sp>
      <p:sp>
        <p:nvSpPr>
          <p:cNvPr id="10" name="Footer Placeholder 5">
            <a:extLst>
              <a:ext uri="{FF2B5EF4-FFF2-40B4-BE49-F238E27FC236}">
                <a16:creationId xmlns:a16="http://schemas.microsoft.com/office/drawing/2014/main" id="{7722F0F6-8EB3-0582-EBF7-F879C5EB6BE5}"/>
              </a:ext>
            </a:extLst>
          </p:cNvPr>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11" name="Slide Number Placeholder 6">
            <a:extLst>
              <a:ext uri="{FF2B5EF4-FFF2-40B4-BE49-F238E27FC236}">
                <a16:creationId xmlns:a16="http://schemas.microsoft.com/office/drawing/2014/main" id="{A4EBFB5F-DE0F-BA20-5A52-1EADDA6C9A27}"/>
              </a:ext>
            </a:extLst>
          </p:cNvPr>
          <p:cNvSpPr>
            <a:spLocks noGrp="1"/>
          </p:cNvSpPr>
          <p:nvPr>
            <p:ph type="sldNum" sz="quarter" idx="12"/>
          </p:nvPr>
        </p:nvSpPr>
        <p:spPr>
          <a:xfrm>
            <a:off x="8077200" y="6356350"/>
            <a:ext cx="609600" cy="365125"/>
          </a:xfrm>
        </p:spPr>
        <p:txBody>
          <a:bodyPr/>
          <a:lstStyle>
            <a:lvl1pPr>
              <a:defRPr/>
            </a:lvl1pPr>
          </a:lstStyle>
          <a:p>
            <a:fld id="{A6FA9F10-C9F9-4001-A50F-B3830494CEE7}" type="slidenum">
              <a:rPr lang="en-US" altLang="en-US"/>
              <a:pPr/>
              <a:t>‹#›</a:t>
            </a:fld>
            <a:endParaRPr lang="en-US" altLang="en-US" dirty="0"/>
          </a:p>
        </p:txBody>
      </p:sp>
    </p:spTree>
    <p:extLst>
      <p:ext uri="{BB962C8B-B14F-4D97-AF65-F5344CB8AC3E}">
        <p14:creationId xmlns:p14="http://schemas.microsoft.com/office/powerpoint/2010/main" val="911032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BB55AD5-A486-EFAE-00CF-E886DB3F42B2}"/>
              </a:ext>
            </a:extLst>
          </p:cNvPr>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8" name="Freeform 7">
            <a:extLst>
              <a:ext uri="{FF2B5EF4-FFF2-40B4-BE49-F238E27FC236}">
                <a16:creationId xmlns:a16="http://schemas.microsoft.com/office/drawing/2014/main" id="{42AD5462-78D9-4E71-A1E2-3C5327EB6A8C}"/>
              </a:ext>
            </a:extLst>
          </p:cNvPr>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1028" name="Title Placeholder 8">
            <a:extLst>
              <a:ext uri="{FF2B5EF4-FFF2-40B4-BE49-F238E27FC236}">
                <a16:creationId xmlns:a16="http://schemas.microsoft.com/office/drawing/2014/main" id="{0E053F36-723B-2EB7-3712-92F53E0C7474}"/>
              </a:ext>
            </a:extLst>
          </p:cNvPr>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id="{1CDEE960-954E-7C0D-499E-B6DEA7406383}"/>
              </a:ext>
            </a:extLst>
          </p:cNvPr>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AF4D166E-DE38-F83E-3933-F794B1D0D70C}"/>
              </a:ext>
            </a:extLst>
          </p:cNvPr>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72D92431-7A1F-48D0-A9D6-6F47A3B965AD}" type="datetimeFigureOut">
              <a:rPr lang="en-US"/>
              <a:pPr>
                <a:defRPr/>
              </a:pPr>
              <a:t>8/9/2024</a:t>
            </a:fld>
            <a:endParaRPr lang="en-US" dirty="0">
              <a:solidFill>
                <a:schemeClr val="tx1">
                  <a:shade val="50000"/>
                </a:schemeClr>
              </a:solidFill>
            </a:endParaRPr>
          </a:p>
        </p:txBody>
      </p:sp>
      <p:sp>
        <p:nvSpPr>
          <p:cNvPr id="22" name="Footer Placeholder 21">
            <a:extLst>
              <a:ext uri="{FF2B5EF4-FFF2-40B4-BE49-F238E27FC236}">
                <a16:creationId xmlns:a16="http://schemas.microsoft.com/office/drawing/2014/main" id="{76CC1CF4-58A5-EF3F-021F-B0B4BC43BFB7}"/>
              </a:ext>
            </a:extLst>
          </p:cNvPr>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1">
                    <a:shade val="50000"/>
                  </a:schemeClr>
                </a:solidFill>
              </a:defRPr>
            </a:lvl1pPr>
          </a:lstStyle>
          <a:p>
            <a:pPr>
              <a:defRPr/>
            </a:pPr>
            <a:endParaRPr lang="en-US" dirty="0"/>
          </a:p>
        </p:txBody>
      </p:sp>
      <p:sp>
        <p:nvSpPr>
          <p:cNvPr id="18" name="Slide Number Placeholder 17">
            <a:extLst>
              <a:ext uri="{FF2B5EF4-FFF2-40B4-BE49-F238E27FC236}">
                <a16:creationId xmlns:a16="http://schemas.microsoft.com/office/drawing/2014/main" id="{0436B557-5F84-ADE8-4A46-05B47B1B0A60}"/>
              </a:ext>
            </a:extLst>
          </p:cNvPr>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fld id="{B8838279-4F48-4705-B1BA-CA993921B5F0}" type="slidenum">
              <a:rPr lang="en-US" altLang="en-US"/>
              <a:pPr/>
              <a:t>‹#›</a:t>
            </a:fld>
            <a:endParaRPr lang="en-US" altLang="en-US" dirty="0">
              <a:solidFill>
                <a:srgbClr val="000000"/>
              </a:solidFill>
            </a:endParaRPr>
          </a:p>
        </p:txBody>
      </p:sp>
      <p:grpSp>
        <p:nvGrpSpPr>
          <p:cNvPr id="1033" name="Group 1">
            <a:extLst>
              <a:ext uri="{FF2B5EF4-FFF2-40B4-BE49-F238E27FC236}">
                <a16:creationId xmlns:a16="http://schemas.microsoft.com/office/drawing/2014/main" id="{B0C05BDA-FE64-8144-0B30-5384FE1750FD}"/>
              </a:ext>
            </a:extLst>
          </p:cNvPr>
          <p:cNvGrpSpPr>
            <a:grpSpLocks/>
          </p:cNvGrpSpPr>
          <p:nvPr/>
        </p:nvGrpSpPr>
        <p:grpSpPr bwMode="auto">
          <a:xfrm>
            <a:off x="-19050" y="203200"/>
            <a:ext cx="9180513" cy="647700"/>
            <a:chOff x="-19045" y="216550"/>
            <a:chExt cx="9180548" cy="649224"/>
          </a:xfrm>
        </p:grpSpPr>
        <p:sp>
          <p:nvSpPr>
            <p:cNvPr id="12" name="Freeform 11">
              <a:extLst>
                <a:ext uri="{FF2B5EF4-FFF2-40B4-BE49-F238E27FC236}">
                  <a16:creationId xmlns:a16="http://schemas.microsoft.com/office/drawing/2014/main" id="{5F91ED2A-DF35-D2D1-312A-4528BAB51208}"/>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13" name="Freeform 12">
              <a:extLst>
                <a:ext uri="{FF2B5EF4-FFF2-40B4-BE49-F238E27FC236}">
                  <a16:creationId xmlns:a16="http://schemas.microsoft.com/office/drawing/2014/main" id="{5DAEC8FF-DE69-F6CB-58EC-47EFED8B5459}"/>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pic>
        <p:nvPicPr>
          <p:cNvPr id="1034" name="Picture 20" descr="David-lion2">
            <a:extLst>
              <a:ext uri="{FF2B5EF4-FFF2-40B4-BE49-F238E27FC236}">
                <a16:creationId xmlns:a16="http://schemas.microsoft.com/office/drawing/2014/main" id="{56AD62EF-F248-9146-6FF6-B8D2303C818A}"/>
              </a:ext>
            </a:extLst>
          </p:cNvPr>
          <p:cNvPicPr>
            <a:picLocks noChangeAspect="1" noChangeArrowheads="1"/>
          </p:cNvPicPr>
          <p:nvPr userDrawn="1"/>
        </p:nvPicPr>
        <p:blipFill>
          <a:blip r:embed="rId14">
            <a:lum bright="48000" contrast="-50000"/>
            <a:grayscl/>
            <a:extLst>
              <a:ext uri="{28A0092B-C50C-407E-A947-70E740481C1C}">
                <a14:useLocalDpi xmlns:a14="http://schemas.microsoft.com/office/drawing/2010/main" val="0"/>
              </a:ext>
            </a:extLst>
          </a:blip>
          <a:srcRect/>
          <a:stretch>
            <a:fillRect/>
          </a:stretch>
        </p:blipFill>
        <p:spPr bwMode="auto">
          <a:xfrm>
            <a:off x="1905000" y="1905000"/>
            <a:ext cx="52578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fld id="{72D92431-7A1F-48D0-A9D6-6F47A3B965AD}" type="datetimeFigureOut">
              <a:rPr lang="en-US" smtClean="0"/>
              <a:pPr>
                <a:defRPr/>
              </a:pPr>
              <a:t>8/9/2024</a:t>
            </a:fld>
            <a:endParaRPr lang="en-US" dirty="0">
              <a:solidFill>
                <a:schemeClr val="tx1">
                  <a:shade val="50000"/>
                </a:schemeClr>
              </a:solidFill>
            </a:endParaRPr>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dirty="0"/>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B8838279-4F48-4705-B1BA-CA993921B5F0}" type="slidenum">
              <a:rPr lang="en-US" altLang="en-US" smtClean="0"/>
              <a:pPr/>
              <a:t>‹#›</a:t>
            </a:fld>
            <a:endParaRPr lang="en-US" altLang="en-US" dirty="0">
              <a:solidFill>
                <a:srgbClr val="000000"/>
              </a:solidFill>
            </a:endParaRPr>
          </a:p>
        </p:txBody>
      </p:sp>
      <p:pic>
        <p:nvPicPr>
          <p:cNvPr id="7" name="Picture 20" descr="David-lion2">
            <a:extLst>
              <a:ext uri="{FF2B5EF4-FFF2-40B4-BE49-F238E27FC236}">
                <a16:creationId xmlns:a16="http://schemas.microsoft.com/office/drawing/2014/main" id="{077EEE67-FF0F-EEDF-E0C7-C252303A36FB}"/>
              </a:ext>
            </a:extLst>
          </p:cNvPr>
          <p:cNvPicPr>
            <a:picLocks noChangeAspect="1" noChangeArrowheads="1"/>
          </p:cNvPicPr>
          <p:nvPr userDrawn="1"/>
        </p:nvPicPr>
        <p:blipFill>
          <a:blip r:embed="rId19">
            <a:lum bright="48000" contrast="-50000"/>
            <a:grayscl/>
            <a:extLst>
              <a:ext uri="{28A0092B-C50C-407E-A947-70E740481C1C}">
                <a14:useLocalDpi xmlns:a14="http://schemas.microsoft.com/office/drawing/2010/main" val="0"/>
              </a:ext>
            </a:extLst>
          </a:blip>
          <a:srcRect/>
          <a:stretch>
            <a:fillRect/>
          </a:stretch>
        </p:blipFill>
        <p:spPr bwMode="auto">
          <a:xfrm>
            <a:off x="1905000" y="1905000"/>
            <a:ext cx="52578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541716"/>
      </p:ext>
    </p:extLst>
  </p:cSld>
  <p:clrMap bg1="dk1" tx1="lt1" bg2="dk2" tx2="lt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64294" y="1364457"/>
            <a:ext cx="8851106" cy="3429000"/>
          </a:xfrm>
        </p:spPr>
        <p:txBody>
          <a:bodyPr>
            <a:normAutofit fontScale="90000"/>
          </a:bodyPr>
          <a:lstStyle/>
          <a:p>
            <a:r>
              <a:rPr lang="en-US" dirty="0">
                <a:solidFill>
                  <a:schemeClr val="tx1"/>
                </a:solidFill>
              </a:rPr>
              <a:t>Mercy with the morning sun</a:t>
            </a:r>
            <a:br>
              <a:rPr lang="en-US" dirty="0">
                <a:solidFill>
                  <a:schemeClr val="tx1"/>
                </a:solidFill>
              </a:rPr>
            </a:br>
            <a:r>
              <a:rPr lang="en-US" dirty="0">
                <a:solidFill>
                  <a:schemeClr val="tx1"/>
                </a:solidFill>
              </a:rPr>
              <a:t>Hope when I am hanging by a thread</a:t>
            </a:r>
            <a:br>
              <a:rPr lang="en-US" dirty="0">
                <a:solidFill>
                  <a:schemeClr val="tx1"/>
                </a:solidFill>
              </a:rPr>
            </a:br>
            <a:r>
              <a:rPr lang="en-US" dirty="0">
                <a:solidFill>
                  <a:schemeClr val="tx1"/>
                </a:solidFill>
              </a:rPr>
              <a:t>Every time I look for it, I find</a:t>
            </a:r>
            <a:br>
              <a:rPr lang="en-US" dirty="0">
                <a:solidFill>
                  <a:schemeClr val="tx1"/>
                </a:solidFill>
              </a:rPr>
            </a:br>
            <a:r>
              <a:rPr lang="en-US" dirty="0">
                <a:solidFill>
                  <a:schemeClr val="tx1"/>
                </a:solidFill>
              </a:rPr>
              <a:t>Your faithfulness again</a:t>
            </a:r>
          </a:p>
        </p:txBody>
      </p:sp>
    </p:spTree>
    <p:extLst>
      <p:ext uri="{BB962C8B-B14F-4D97-AF65-F5344CB8AC3E}">
        <p14:creationId xmlns:p14="http://schemas.microsoft.com/office/powerpoint/2010/main" val="1130655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1614488"/>
            <a:ext cx="8686800" cy="4021931"/>
          </a:xfrm>
        </p:spPr>
        <p:txBody>
          <a:bodyPr>
            <a:normAutofit fontScale="90000"/>
          </a:bodyPr>
          <a:lstStyle/>
          <a:p>
            <a:r>
              <a:rPr lang="en-US" b="0" i="0" dirty="0">
                <a:solidFill>
                  <a:schemeClr val="tx1"/>
                </a:solidFill>
                <a:effectLst/>
              </a:rPr>
              <a:t>Faithful then, faithful now</a:t>
            </a:r>
            <a:br>
              <a:rPr lang="en-US" dirty="0">
                <a:solidFill>
                  <a:schemeClr val="tx1"/>
                </a:solidFill>
              </a:rPr>
            </a:br>
            <a:r>
              <a:rPr lang="en-US" b="0" i="0" dirty="0">
                <a:solidFill>
                  <a:schemeClr val="tx1"/>
                </a:solidFill>
                <a:effectLst/>
              </a:rPr>
              <a:t>You never run out of faithfulness, faithfulness</a:t>
            </a:r>
            <a:br>
              <a:rPr lang="en-US" dirty="0">
                <a:solidFill>
                  <a:schemeClr val="tx1"/>
                </a:solidFill>
              </a:rPr>
            </a:br>
            <a:r>
              <a:rPr lang="en-US" b="0" i="0" dirty="0">
                <a:solidFill>
                  <a:schemeClr val="tx1"/>
                </a:solidFill>
                <a:effectLst/>
              </a:rPr>
              <a:t>Woah-oh-oh, oh</a:t>
            </a:r>
            <a:br>
              <a:rPr lang="en-US" dirty="0">
                <a:solidFill>
                  <a:schemeClr val="tx1"/>
                </a:solidFill>
              </a:rPr>
            </a:br>
            <a:r>
              <a:rPr lang="en-US" b="0" i="0" dirty="0">
                <a:solidFill>
                  <a:schemeClr val="tx1"/>
                </a:solidFill>
                <a:effectLst/>
              </a:rPr>
              <a:t>Faithful then, faithful now</a:t>
            </a:r>
            <a:br>
              <a:rPr lang="en-US" dirty="0">
                <a:solidFill>
                  <a:schemeClr val="tx1"/>
                </a:solidFill>
              </a:rPr>
            </a:br>
            <a:r>
              <a:rPr lang="en-US" b="0" i="0" dirty="0">
                <a:solidFill>
                  <a:schemeClr val="tx1"/>
                </a:solidFill>
                <a:effectLst/>
              </a:rPr>
              <a:t>You never run out of faithfulness, faithfulness</a:t>
            </a:r>
            <a:endParaRPr lang="en-US" dirty="0">
              <a:solidFill>
                <a:schemeClr val="tx1"/>
              </a:solidFill>
            </a:endParaRPr>
          </a:p>
        </p:txBody>
      </p:sp>
    </p:spTree>
    <p:extLst>
      <p:ext uri="{BB962C8B-B14F-4D97-AF65-F5344CB8AC3E}">
        <p14:creationId xmlns:p14="http://schemas.microsoft.com/office/powerpoint/2010/main" val="1103506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64294" y="970103"/>
            <a:ext cx="8851106" cy="5030648"/>
          </a:xfrm>
        </p:spPr>
        <p:txBody>
          <a:bodyPr>
            <a:noAutofit/>
          </a:bodyPr>
          <a:lstStyle/>
          <a:p>
            <a:r>
              <a:rPr lang="en-US" sz="4400" b="0" i="0" dirty="0">
                <a:solidFill>
                  <a:schemeClr val="tx1"/>
                </a:solidFill>
                <a:effectLst/>
              </a:rPr>
              <a:t>You never run out</a:t>
            </a:r>
            <a:br>
              <a:rPr lang="en-US" sz="4400" dirty="0">
                <a:solidFill>
                  <a:schemeClr val="tx1"/>
                </a:solidFill>
              </a:rPr>
            </a:br>
            <a:r>
              <a:rPr lang="en-US" sz="4400" b="0" i="0" dirty="0">
                <a:solidFill>
                  <a:schemeClr val="tx1"/>
                </a:solidFill>
                <a:effectLst/>
              </a:rPr>
              <a:t>You never run, never run out of it</a:t>
            </a:r>
            <a:br>
              <a:rPr lang="en-US" sz="4400" dirty="0">
                <a:solidFill>
                  <a:schemeClr val="tx1"/>
                </a:solidFill>
              </a:rPr>
            </a:br>
            <a:r>
              <a:rPr lang="en-US" sz="4400" b="0" i="0" dirty="0">
                <a:solidFill>
                  <a:schemeClr val="tx1"/>
                </a:solidFill>
                <a:effectLst/>
              </a:rPr>
              <a:t>You never run out</a:t>
            </a:r>
            <a:br>
              <a:rPr lang="en-US" sz="4400" dirty="0">
                <a:solidFill>
                  <a:schemeClr val="tx1"/>
                </a:solidFill>
              </a:rPr>
            </a:br>
            <a:r>
              <a:rPr lang="en-US" sz="4400" b="0" i="0" dirty="0">
                <a:solidFill>
                  <a:schemeClr val="tx1"/>
                </a:solidFill>
                <a:effectLst/>
              </a:rPr>
              <a:t>You never run, never run out of it</a:t>
            </a:r>
            <a:br>
              <a:rPr lang="en-US" sz="4400" dirty="0">
                <a:solidFill>
                  <a:schemeClr val="tx1"/>
                </a:solidFill>
              </a:rPr>
            </a:br>
            <a:r>
              <a:rPr lang="en-US" sz="4400" b="0" i="0" dirty="0">
                <a:solidFill>
                  <a:schemeClr val="tx1"/>
                </a:solidFill>
                <a:effectLst/>
              </a:rPr>
              <a:t>You never run out</a:t>
            </a:r>
            <a:br>
              <a:rPr lang="en-US" sz="4400" dirty="0">
                <a:solidFill>
                  <a:schemeClr val="tx1"/>
                </a:solidFill>
              </a:rPr>
            </a:br>
            <a:r>
              <a:rPr lang="en-US" sz="4400" b="0" i="0" dirty="0">
                <a:solidFill>
                  <a:schemeClr val="tx1"/>
                </a:solidFill>
                <a:effectLst/>
              </a:rPr>
              <a:t>You never run, never run out of it</a:t>
            </a:r>
            <a:br>
              <a:rPr lang="en-US" sz="4400" dirty="0">
                <a:solidFill>
                  <a:schemeClr val="tx1"/>
                </a:solidFill>
              </a:rPr>
            </a:br>
            <a:r>
              <a:rPr lang="en-US" sz="4400" b="0" i="0" dirty="0">
                <a:solidFill>
                  <a:schemeClr val="tx1"/>
                </a:solidFill>
                <a:effectLst/>
              </a:rPr>
              <a:t>You never run out</a:t>
            </a:r>
            <a:br>
              <a:rPr lang="en-US" sz="4400" dirty="0">
                <a:solidFill>
                  <a:schemeClr val="tx1"/>
                </a:solidFill>
              </a:rPr>
            </a:br>
            <a:r>
              <a:rPr lang="en-US" sz="4400" b="0" i="0" dirty="0">
                <a:solidFill>
                  <a:schemeClr val="tx1"/>
                </a:solidFill>
                <a:effectLst/>
              </a:rPr>
              <a:t>You never run, never run out of it</a:t>
            </a:r>
            <a:endParaRPr lang="en-US" sz="4400" dirty="0">
              <a:solidFill>
                <a:schemeClr val="tx1"/>
              </a:solidFill>
            </a:endParaRPr>
          </a:p>
        </p:txBody>
      </p:sp>
    </p:spTree>
    <p:extLst>
      <p:ext uri="{BB962C8B-B14F-4D97-AF65-F5344CB8AC3E}">
        <p14:creationId xmlns:p14="http://schemas.microsoft.com/office/powerpoint/2010/main" val="4037316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64294" y="970104"/>
            <a:ext cx="8851106" cy="4044809"/>
          </a:xfrm>
        </p:spPr>
        <p:txBody>
          <a:bodyPr>
            <a:normAutofit fontScale="90000"/>
          </a:bodyPr>
          <a:lstStyle/>
          <a:p>
            <a:r>
              <a:rPr lang="en-US" b="0" i="0" dirty="0">
                <a:effectLst/>
              </a:rPr>
              <a:t>Look what the Lord has done</a:t>
            </a:r>
            <a:br>
              <a:rPr lang="en-US" b="0" i="0" dirty="0">
                <a:effectLst/>
              </a:rPr>
            </a:br>
            <a:r>
              <a:rPr lang="en-US" b="0" i="0" dirty="0">
                <a:effectLst/>
              </a:rPr>
              <a:t>Look what the Lord has done</a:t>
            </a:r>
            <a:br>
              <a:rPr lang="en-US" b="0" i="0" dirty="0">
                <a:effectLst/>
              </a:rPr>
            </a:br>
            <a:r>
              <a:rPr lang="en-US" b="0" i="0" dirty="0">
                <a:effectLst/>
              </a:rPr>
              <a:t>He healed my body</a:t>
            </a:r>
            <a:br>
              <a:rPr lang="en-US" b="0" i="0" dirty="0">
                <a:effectLst/>
              </a:rPr>
            </a:br>
            <a:r>
              <a:rPr lang="en-US" b="0" i="0" dirty="0">
                <a:effectLst/>
              </a:rPr>
              <a:t>He touched my mind</a:t>
            </a:r>
            <a:br>
              <a:rPr lang="en-US" b="0" i="0" dirty="0">
                <a:effectLst/>
              </a:rPr>
            </a:br>
            <a:r>
              <a:rPr lang="en-US" b="0" i="0" dirty="0">
                <a:effectLst/>
              </a:rPr>
              <a:t>He saved me just in time</a:t>
            </a:r>
            <a:endParaRPr lang="en-US" dirty="0">
              <a:solidFill>
                <a:schemeClr val="tx1"/>
              </a:solidFill>
            </a:endParaRPr>
          </a:p>
        </p:txBody>
      </p:sp>
    </p:spTree>
    <p:extLst>
      <p:ext uri="{BB962C8B-B14F-4D97-AF65-F5344CB8AC3E}">
        <p14:creationId xmlns:p14="http://schemas.microsoft.com/office/powerpoint/2010/main" val="1214035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64294" y="970104"/>
            <a:ext cx="8851106" cy="3759059"/>
          </a:xfrm>
        </p:spPr>
        <p:txBody>
          <a:bodyPr>
            <a:normAutofit fontScale="90000"/>
          </a:bodyPr>
          <a:lstStyle/>
          <a:p>
            <a:r>
              <a:rPr lang="en-US" b="0" i="0" dirty="0">
                <a:solidFill>
                  <a:schemeClr val="tx1"/>
                </a:solidFill>
                <a:effectLst/>
              </a:rPr>
              <a:t>Faithful then, faithful now</a:t>
            </a:r>
            <a:br>
              <a:rPr lang="en-US" dirty="0">
                <a:solidFill>
                  <a:schemeClr val="tx1"/>
                </a:solidFill>
              </a:rPr>
            </a:br>
            <a:r>
              <a:rPr lang="en-US" b="0" i="0" dirty="0">
                <a:solidFill>
                  <a:schemeClr val="tx1"/>
                </a:solidFill>
                <a:effectLst/>
              </a:rPr>
              <a:t>You never run out of faithfulness</a:t>
            </a:r>
            <a:br>
              <a:rPr lang="en-US" b="0" i="0" dirty="0">
                <a:solidFill>
                  <a:schemeClr val="tx1"/>
                </a:solidFill>
                <a:effectLst/>
              </a:rPr>
            </a:br>
            <a:r>
              <a:rPr lang="en-US" b="0" i="0" dirty="0">
                <a:solidFill>
                  <a:schemeClr val="tx1"/>
                </a:solidFill>
                <a:effectLst/>
              </a:rPr>
              <a:t>Faithful then, faithful now</a:t>
            </a:r>
            <a:br>
              <a:rPr lang="en-US" dirty="0">
                <a:solidFill>
                  <a:schemeClr val="tx1"/>
                </a:solidFill>
              </a:rPr>
            </a:br>
            <a:r>
              <a:rPr lang="en-US" b="0" i="0" dirty="0">
                <a:solidFill>
                  <a:schemeClr val="tx1"/>
                </a:solidFill>
                <a:effectLst/>
              </a:rPr>
              <a:t>You never run out of faithfulness</a:t>
            </a:r>
            <a:endParaRPr lang="en-US" dirty="0">
              <a:solidFill>
                <a:schemeClr val="tx1"/>
              </a:solidFill>
            </a:endParaRPr>
          </a:p>
        </p:txBody>
      </p:sp>
    </p:spTree>
    <p:extLst>
      <p:ext uri="{BB962C8B-B14F-4D97-AF65-F5344CB8AC3E}">
        <p14:creationId xmlns:p14="http://schemas.microsoft.com/office/powerpoint/2010/main" val="1814607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64294" y="970104"/>
            <a:ext cx="8851106" cy="4780615"/>
          </a:xfrm>
        </p:spPr>
        <p:txBody>
          <a:bodyPr>
            <a:noAutofit/>
          </a:bodyPr>
          <a:lstStyle/>
          <a:p>
            <a:r>
              <a:rPr lang="en-US" sz="4000" b="0" i="0" dirty="0">
                <a:solidFill>
                  <a:schemeClr val="tx1"/>
                </a:solidFill>
                <a:effectLst/>
              </a:rPr>
              <a:t>Faithfulness, faithfulness</a:t>
            </a:r>
            <a:br>
              <a:rPr lang="en-US" sz="4000" dirty="0">
                <a:solidFill>
                  <a:schemeClr val="tx1"/>
                </a:solidFill>
              </a:rPr>
            </a:br>
            <a:r>
              <a:rPr lang="en-US" sz="4000" b="0" i="0" dirty="0">
                <a:solidFill>
                  <a:schemeClr val="tx1"/>
                </a:solidFill>
                <a:effectLst/>
              </a:rPr>
              <a:t>I know a little something about it</a:t>
            </a:r>
            <a:br>
              <a:rPr lang="en-US" sz="4000" dirty="0">
                <a:solidFill>
                  <a:schemeClr val="tx1"/>
                </a:solidFill>
              </a:rPr>
            </a:br>
            <a:r>
              <a:rPr lang="en-US" sz="4000" b="0" i="0" dirty="0">
                <a:solidFill>
                  <a:schemeClr val="tx1"/>
                </a:solidFill>
                <a:effectLst/>
              </a:rPr>
              <a:t>Faithfulness, faithfulness</a:t>
            </a:r>
            <a:br>
              <a:rPr lang="en-US" sz="4000" dirty="0">
                <a:solidFill>
                  <a:schemeClr val="tx1"/>
                </a:solidFill>
              </a:rPr>
            </a:br>
            <a:r>
              <a:rPr lang="en-US" sz="4000" b="0" i="0" dirty="0">
                <a:solidFill>
                  <a:schemeClr val="tx1"/>
                </a:solidFill>
                <a:effectLst/>
              </a:rPr>
              <a:t>I'll never stop singing about it</a:t>
            </a:r>
            <a:br>
              <a:rPr lang="en-US" sz="4000" dirty="0">
                <a:solidFill>
                  <a:schemeClr val="tx1"/>
                </a:solidFill>
              </a:rPr>
            </a:br>
            <a:r>
              <a:rPr lang="en-US" sz="4000" b="0" i="0" dirty="0">
                <a:solidFill>
                  <a:schemeClr val="tx1"/>
                </a:solidFill>
                <a:effectLst/>
              </a:rPr>
              <a:t>Faithfulness, faithfulness</a:t>
            </a:r>
            <a:br>
              <a:rPr lang="en-US" sz="4000" dirty="0">
                <a:solidFill>
                  <a:schemeClr val="tx1"/>
                </a:solidFill>
              </a:rPr>
            </a:br>
            <a:r>
              <a:rPr lang="en-US" sz="4000" b="0" i="0" dirty="0">
                <a:solidFill>
                  <a:schemeClr val="tx1"/>
                </a:solidFill>
                <a:effectLst/>
              </a:rPr>
              <a:t>I know a little something about (ooh)</a:t>
            </a:r>
            <a:br>
              <a:rPr lang="en-US" sz="4000" dirty="0">
                <a:solidFill>
                  <a:schemeClr val="tx1"/>
                </a:solidFill>
              </a:rPr>
            </a:br>
            <a:r>
              <a:rPr lang="en-US" sz="4000" b="0" i="0" dirty="0">
                <a:solidFill>
                  <a:schemeClr val="tx1"/>
                </a:solidFill>
                <a:effectLst/>
              </a:rPr>
              <a:t>Faithfulness, faithfulness</a:t>
            </a:r>
            <a:br>
              <a:rPr lang="en-US" sz="4000" dirty="0">
                <a:solidFill>
                  <a:schemeClr val="tx1"/>
                </a:solidFill>
              </a:rPr>
            </a:br>
            <a:r>
              <a:rPr lang="en-US" sz="4000" b="0" i="0" dirty="0">
                <a:solidFill>
                  <a:schemeClr val="tx1"/>
                </a:solidFill>
                <a:effectLst/>
              </a:rPr>
              <a:t>I'll never stop singing about</a:t>
            </a:r>
            <a:endParaRPr lang="en-US" sz="4000" dirty="0">
              <a:solidFill>
                <a:schemeClr val="tx1"/>
              </a:solidFill>
            </a:endParaRPr>
          </a:p>
        </p:txBody>
      </p:sp>
    </p:spTree>
    <p:extLst>
      <p:ext uri="{BB962C8B-B14F-4D97-AF65-F5344CB8AC3E}">
        <p14:creationId xmlns:p14="http://schemas.microsoft.com/office/powerpoint/2010/main" val="517155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64294" y="970104"/>
            <a:ext cx="8851106" cy="4780615"/>
          </a:xfrm>
        </p:spPr>
        <p:txBody>
          <a:bodyPr>
            <a:noAutofit/>
          </a:bodyPr>
          <a:lstStyle/>
          <a:p>
            <a:r>
              <a:rPr lang="en-US" sz="4400" b="0" i="0" dirty="0">
                <a:solidFill>
                  <a:schemeClr val="tx1"/>
                </a:solidFill>
                <a:effectLst/>
              </a:rPr>
              <a:t>I heard an old, old story</a:t>
            </a:r>
            <a:br>
              <a:rPr lang="en-US" sz="4400" b="0" i="0" dirty="0">
                <a:solidFill>
                  <a:schemeClr val="tx1"/>
                </a:solidFill>
                <a:effectLst/>
              </a:rPr>
            </a:br>
            <a:r>
              <a:rPr lang="en-US" sz="4400" b="0" i="0" dirty="0">
                <a:solidFill>
                  <a:schemeClr val="tx1"/>
                </a:solidFill>
                <a:effectLst/>
              </a:rPr>
              <a:t>How a savior came from glory</a:t>
            </a:r>
            <a:br>
              <a:rPr lang="en-US" sz="4400" b="0" i="0" dirty="0">
                <a:solidFill>
                  <a:schemeClr val="tx1"/>
                </a:solidFill>
                <a:effectLst/>
              </a:rPr>
            </a:br>
            <a:r>
              <a:rPr lang="en-US" sz="4400" b="0" i="0" dirty="0">
                <a:solidFill>
                  <a:schemeClr val="tx1"/>
                </a:solidFill>
                <a:effectLst/>
              </a:rPr>
              <a:t>How He gave His life on Calvary</a:t>
            </a:r>
            <a:br>
              <a:rPr lang="en-US" sz="4400" b="0" i="0" dirty="0">
                <a:solidFill>
                  <a:schemeClr val="tx1"/>
                </a:solidFill>
                <a:effectLst/>
              </a:rPr>
            </a:br>
            <a:r>
              <a:rPr lang="en-US" sz="4400" b="0" i="0" dirty="0">
                <a:solidFill>
                  <a:schemeClr val="tx1"/>
                </a:solidFill>
                <a:effectLst/>
              </a:rPr>
              <a:t>To save a wretch like me</a:t>
            </a:r>
            <a:br>
              <a:rPr lang="en-US" sz="4400" b="0" i="0" dirty="0">
                <a:solidFill>
                  <a:schemeClr val="tx1"/>
                </a:solidFill>
                <a:effectLst/>
              </a:rPr>
            </a:br>
            <a:r>
              <a:rPr lang="en-US" sz="4400" b="0" i="0" dirty="0">
                <a:solidFill>
                  <a:schemeClr val="tx1"/>
                </a:solidFill>
                <a:effectLst/>
              </a:rPr>
              <a:t>I heard about His groaning</a:t>
            </a:r>
            <a:br>
              <a:rPr lang="en-US" sz="4400" b="0" i="0" dirty="0">
                <a:solidFill>
                  <a:schemeClr val="tx1"/>
                </a:solidFill>
                <a:effectLst/>
              </a:rPr>
            </a:br>
            <a:r>
              <a:rPr lang="en-US" sz="4400" b="0" i="0" dirty="0">
                <a:solidFill>
                  <a:schemeClr val="tx1"/>
                </a:solidFill>
                <a:effectLst/>
              </a:rPr>
              <a:t>And His precious blood's atoning</a:t>
            </a:r>
            <a:br>
              <a:rPr lang="en-US" sz="4400" b="0" i="0" dirty="0">
                <a:solidFill>
                  <a:schemeClr val="tx1"/>
                </a:solidFill>
                <a:effectLst/>
              </a:rPr>
            </a:br>
            <a:r>
              <a:rPr lang="en-US" sz="4400" b="0" i="0" dirty="0">
                <a:solidFill>
                  <a:schemeClr val="tx1"/>
                </a:solidFill>
                <a:effectLst/>
              </a:rPr>
              <a:t>Then I repented of my sins and won the victory</a:t>
            </a:r>
            <a:endParaRPr lang="en-US" sz="4400" dirty="0">
              <a:solidFill>
                <a:schemeClr val="tx1"/>
              </a:solidFill>
            </a:endParaRPr>
          </a:p>
        </p:txBody>
      </p:sp>
    </p:spTree>
    <p:extLst>
      <p:ext uri="{BB962C8B-B14F-4D97-AF65-F5344CB8AC3E}">
        <p14:creationId xmlns:p14="http://schemas.microsoft.com/office/powerpoint/2010/main" val="2814192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64294" y="970104"/>
            <a:ext cx="8851106" cy="4780615"/>
          </a:xfrm>
        </p:spPr>
        <p:txBody>
          <a:bodyPr>
            <a:noAutofit/>
          </a:bodyPr>
          <a:lstStyle/>
          <a:p>
            <a:r>
              <a:rPr lang="en-US" sz="4000" b="0" i="0" dirty="0">
                <a:solidFill>
                  <a:schemeClr val="tx1"/>
                </a:solidFill>
                <a:effectLst/>
              </a:rPr>
              <a:t>Faithfulness, faithfulness</a:t>
            </a:r>
            <a:br>
              <a:rPr lang="en-US" sz="4000" dirty="0">
                <a:solidFill>
                  <a:schemeClr val="tx1"/>
                </a:solidFill>
              </a:rPr>
            </a:br>
            <a:r>
              <a:rPr lang="en-US" sz="4000" b="0" i="0" dirty="0">
                <a:solidFill>
                  <a:schemeClr val="tx1"/>
                </a:solidFill>
                <a:effectLst/>
              </a:rPr>
              <a:t>I know a little something about it</a:t>
            </a:r>
            <a:br>
              <a:rPr lang="en-US" sz="4000" dirty="0">
                <a:solidFill>
                  <a:schemeClr val="tx1"/>
                </a:solidFill>
              </a:rPr>
            </a:br>
            <a:r>
              <a:rPr lang="en-US" sz="4000" b="0" i="0" dirty="0">
                <a:solidFill>
                  <a:schemeClr val="tx1"/>
                </a:solidFill>
                <a:effectLst/>
              </a:rPr>
              <a:t>Faithfulness, faithfulness</a:t>
            </a:r>
            <a:br>
              <a:rPr lang="en-US" sz="4000" dirty="0">
                <a:solidFill>
                  <a:schemeClr val="tx1"/>
                </a:solidFill>
              </a:rPr>
            </a:br>
            <a:r>
              <a:rPr lang="en-US" sz="4000" b="0" i="0" dirty="0">
                <a:solidFill>
                  <a:schemeClr val="tx1"/>
                </a:solidFill>
                <a:effectLst/>
              </a:rPr>
              <a:t>I'll never stop singing about it</a:t>
            </a:r>
            <a:br>
              <a:rPr lang="en-US" sz="4000" dirty="0">
                <a:solidFill>
                  <a:schemeClr val="tx1"/>
                </a:solidFill>
              </a:rPr>
            </a:br>
            <a:r>
              <a:rPr lang="en-US" sz="4000" b="0" i="0" dirty="0">
                <a:solidFill>
                  <a:schemeClr val="tx1"/>
                </a:solidFill>
                <a:effectLst/>
              </a:rPr>
              <a:t>Faithfulness, faithfulness</a:t>
            </a:r>
            <a:br>
              <a:rPr lang="en-US" sz="4000" dirty="0">
                <a:solidFill>
                  <a:schemeClr val="tx1"/>
                </a:solidFill>
              </a:rPr>
            </a:br>
            <a:r>
              <a:rPr lang="en-US" sz="4000" b="0" i="0" dirty="0">
                <a:solidFill>
                  <a:schemeClr val="tx1"/>
                </a:solidFill>
                <a:effectLst/>
              </a:rPr>
              <a:t>I know a little something about (ooh)</a:t>
            </a:r>
            <a:br>
              <a:rPr lang="en-US" sz="4000" dirty="0">
                <a:solidFill>
                  <a:schemeClr val="tx1"/>
                </a:solidFill>
              </a:rPr>
            </a:br>
            <a:r>
              <a:rPr lang="en-US" sz="4000" b="0" i="0" dirty="0">
                <a:solidFill>
                  <a:schemeClr val="tx1"/>
                </a:solidFill>
                <a:effectLst/>
              </a:rPr>
              <a:t>Faithfulness, faithfulness</a:t>
            </a:r>
            <a:br>
              <a:rPr lang="en-US" sz="4000" dirty="0">
                <a:solidFill>
                  <a:schemeClr val="tx1"/>
                </a:solidFill>
              </a:rPr>
            </a:br>
            <a:r>
              <a:rPr lang="en-US" sz="4000" b="0" i="0" dirty="0">
                <a:solidFill>
                  <a:schemeClr val="tx1"/>
                </a:solidFill>
                <a:effectLst/>
              </a:rPr>
              <a:t>I'll never stop singing about</a:t>
            </a:r>
            <a:endParaRPr lang="en-US" sz="4000" dirty="0">
              <a:solidFill>
                <a:schemeClr val="tx1"/>
              </a:solidFill>
            </a:endParaRPr>
          </a:p>
        </p:txBody>
      </p:sp>
    </p:spTree>
    <p:extLst>
      <p:ext uri="{BB962C8B-B14F-4D97-AF65-F5344CB8AC3E}">
        <p14:creationId xmlns:p14="http://schemas.microsoft.com/office/powerpoint/2010/main" val="3735577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86065" y="1219200"/>
            <a:ext cx="9079706" cy="5143499"/>
          </a:xfrm>
        </p:spPr>
        <p:txBody>
          <a:bodyPr>
            <a:normAutofit fontScale="90000"/>
          </a:bodyPr>
          <a:lstStyle/>
          <a:p>
            <a:r>
              <a:rPr lang="en-US" dirty="0">
                <a:solidFill>
                  <a:schemeClr val="tx1"/>
                </a:solidFill>
              </a:rPr>
              <a:t>I got a feeling, everything </a:t>
            </a:r>
            <a:r>
              <a:rPr lang="en-US" dirty="0" err="1">
                <a:solidFill>
                  <a:schemeClr val="tx1"/>
                </a:solidFill>
              </a:rPr>
              <a:t>gonna</a:t>
            </a:r>
            <a:r>
              <a:rPr lang="en-US" dirty="0">
                <a:solidFill>
                  <a:schemeClr val="tx1"/>
                </a:solidFill>
              </a:rPr>
              <a:t> be alright</a:t>
            </a:r>
            <a:br>
              <a:rPr lang="en-US" dirty="0">
                <a:solidFill>
                  <a:schemeClr val="tx1"/>
                </a:solidFill>
              </a:rPr>
            </a:br>
            <a:r>
              <a:rPr lang="en-US" dirty="0">
                <a:solidFill>
                  <a:schemeClr val="tx1"/>
                </a:solidFill>
              </a:rPr>
              <a:t>I got a feeling, everything </a:t>
            </a:r>
            <a:r>
              <a:rPr lang="en-US" dirty="0" err="1">
                <a:solidFill>
                  <a:schemeClr val="tx1"/>
                </a:solidFill>
              </a:rPr>
              <a:t>gonna</a:t>
            </a:r>
            <a:r>
              <a:rPr lang="en-US" dirty="0">
                <a:solidFill>
                  <a:schemeClr val="tx1"/>
                </a:solidFill>
              </a:rPr>
              <a:t> be alright</a:t>
            </a:r>
            <a:br>
              <a:rPr lang="en-US" dirty="0">
                <a:solidFill>
                  <a:schemeClr val="tx1"/>
                </a:solidFill>
              </a:rPr>
            </a:br>
            <a:r>
              <a:rPr lang="en-US" dirty="0">
                <a:solidFill>
                  <a:schemeClr val="tx1"/>
                </a:solidFill>
              </a:rPr>
              <a:t>I got a feeling, everything </a:t>
            </a:r>
            <a:r>
              <a:rPr lang="en-US" dirty="0" err="1">
                <a:solidFill>
                  <a:schemeClr val="tx1"/>
                </a:solidFill>
              </a:rPr>
              <a:t>gonna</a:t>
            </a:r>
            <a:r>
              <a:rPr lang="en-US" dirty="0">
                <a:solidFill>
                  <a:schemeClr val="tx1"/>
                </a:solidFill>
              </a:rPr>
              <a:t> be alright</a:t>
            </a:r>
            <a:br>
              <a:rPr lang="en-US" dirty="0">
                <a:solidFill>
                  <a:schemeClr val="tx1"/>
                </a:solidFill>
              </a:rPr>
            </a:br>
            <a:r>
              <a:rPr lang="en-US" dirty="0">
                <a:solidFill>
                  <a:schemeClr val="tx1"/>
                </a:solidFill>
              </a:rPr>
              <a:t>Be alright, Be alright, Be alright</a:t>
            </a: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2642470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64294" y="970104"/>
            <a:ext cx="8851106" cy="4780615"/>
          </a:xfrm>
        </p:spPr>
        <p:txBody>
          <a:bodyPr>
            <a:noAutofit/>
          </a:bodyPr>
          <a:lstStyle/>
          <a:p>
            <a:r>
              <a:rPr lang="en-US" sz="4000" b="0" i="0" dirty="0">
                <a:solidFill>
                  <a:schemeClr val="tx1"/>
                </a:solidFill>
                <a:effectLst/>
              </a:rPr>
              <a:t>Faithfulness, faithfulness</a:t>
            </a:r>
            <a:br>
              <a:rPr lang="en-US" sz="4000" dirty="0">
                <a:solidFill>
                  <a:schemeClr val="tx1"/>
                </a:solidFill>
              </a:rPr>
            </a:br>
            <a:r>
              <a:rPr lang="en-US" sz="4000" b="0" i="0" dirty="0">
                <a:solidFill>
                  <a:schemeClr val="tx1"/>
                </a:solidFill>
                <a:effectLst/>
              </a:rPr>
              <a:t>I know a little something about it</a:t>
            </a:r>
            <a:br>
              <a:rPr lang="en-US" sz="4000" dirty="0">
                <a:solidFill>
                  <a:schemeClr val="tx1"/>
                </a:solidFill>
              </a:rPr>
            </a:br>
            <a:r>
              <a:rPr lang="en-US" sz="4000" b="0" i="0" dirty="0">
                <a:solidFill>
                  <a:schemeClr val="tx1"/>
                </a:solidFill>
                <a:effectLst/>
              </a:rPr>
              <a:t>Faithfulness, faithfulness</a:t>
            </a:r>
            <a:br>
              <a:rPr lang="en-US" sz="4000" dirty="0">
                <a:solidFill>
                  <a:schemeClr val="tx1"/>
                </a:solidFill>
              </a:rPr>
            </a:br>
            <a:r>
              <a:rPr lang="en-US" sz="4000" b="0" i="0" dirty="0">
                <a:solidFill>
                  <a:schemeClr val="tx1"/>
                </a:solidFill>
                <a:effectLst/>
              </a:rPr>
              <a:t>I'll never stop singing about it</a:t>
            </a:r>
            <a:br>
              <a:rPr lang="en-US" sz="4000" dirty="0">
                <a:solidFill>
                  <a:schemeClr val="tx1"/>
                </a:solidFill>
              </a:rPr>
            </a:br>
            <a:r>
              <a:rPr lang="en-US" sz="4000" b="0" i="0" dirty="0">
                <a:solidFill>
                  <a:schemeClr val="tx1"/>
                </a:solidFill>
                <a:effectLst/>
              </a:rPr>
              <a:t>Faithfulness, faithfulness</a:t>
            </a:r>
            <a:br>
              <a:rPr lang="en-US" sz="4000" dirty="0">
                <a:solidFill>
                  <a:schemeClr val="tx1"/>
                </a:solidFill>
              </a:rPr>
            </a:br>
            <a:r>
              <a:rPr lang="en-US" sz="4000" b="0" i="0" dirty="0">
                <a:solidFill>
                  <a:schemeClr val="tx1"/>
                </a:solidFill>
                <a:effectLst/>
              </a:rPr>
              <a:t>I know a little something about (ooh)</a:t>
            </a:r>
            <a:br>
              <a:rPr lang="en-US" sz="4000" dirty="0">
                <a:solidFill>
                  <a:schemeClr val="tx1"/>
                </a:solidFill>
              </a:rPr>
            </a:br>
            <a:r>
              <a:rPr lang="en-US" sz="4000" b="0" i="0" dirty="0">
                <a:solidFill>
                  <a:schemeClr val="tx1"/>
                </a:solidFill>
                <a:effectLst/>
              </a:rPr>
              <a:t>Faithfulness, faithfulness</a:t>
            </a:r>
            <a:br>
              <a:rPr lang="en-US" sz="4000" dirty="0">
                <a:solidFill>
                  <a:schemeClr val="tx1"/>
                </a:solidFill>
              </a:rPr>
            </a:br>
            <a:r>
              <a:rPr lang="en-US" sz="4000" b="0" i="0" dirty="0">
                <a:solidFill>
                  <a:schemeClr val="tx1"/>
                </a:solidFill>
                <a:effectLst/>
              </a:rPr>
              <a:t>I'll never stop singing about</a:t>
            </a:r>
            <a:endParaRPr lang="en-US" sz="4000" dirty="0">
              <a:solidFill>
                <a:schemeClr val="tx1"/>
              </a:solidFill>
            </a:endParaRPr>
          </a:p>
        </p:txBody>
      </p:sp>
    </p:spTree>
    <p:extLst>
      <p:ext uri="{BB962C8B-B14F-4D97-AF65-F5344CB8AC3E}">
        <p14:creationId xmlns:p14="http://schemas.microsoft.com/office/powerpoint/2010/main" val="3390682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64294" y="857251"/>
            <a:ext cx="9079706" cy="5143499"/>
          </a:xfrm>
        </p:spPr>
        <p:txBody>
          <a:bodyPr>
            <a:normAutofit fontScale="90000"/>
          </a:bodyPr>
          <a:lstStyle/>
          <a:p>
            <a:r>
              <a:rPr lang="en-US" dirty="0">
                <a:solidFill>
                  <a:schemeClr val="tx1"/>
                </a:solidFill>
              </a:rPr>
              <a:t>This is the day, This is the day</a:t>
            </a:r>
            <a:br>
              <a:rPr lang="en-US" dirty="0">
                <a:solidFill>
                  <a:schemeClr val="tx1"/>
                </a:solidFill>
              </a:rPr>
            </a:br>
            <a:r>
              <a:rPr lang="en-US" dirty="0">
                <a:solidFill>
                  <a:schemeClr val="tx1"/>
                </a:solidFill>
              </a:rPr>
              <a:t>That the Lord has made, </a:t>
            </a:r>
            <a:br>
              <a:rPr lang="en-US" dirty="0">
                <a:solidFill>
                  <a:schemeClr val="tx1"/>
                </a:solidFill>
              </a:rPr>
            </a:br>
            <a:r>
              <a:rPr lang="en-US" dirty="0">
                <a:solidFill>
                  <a:schemeClr val="tx1"/>
                </a:solidFill>
              </a:rPr>
              <a:t>That the Lord has made,</a:t>
            </a:r>
            <a:br>
              <a:rPr lang="en-US" dirty="0">
                <a:solidFill>
                  <a:schemeClr val="tx1"/>
                </a:solidFill>
              </a:rPr>
            </a:br>
            <a:r>
              <a:rPr lang="en-US" dirty="0">
                <a:solidFill>
                  <a:schemeClr val="tx1"/>
                </a:solidFill>
              </a:rPr>
              <a:t>I will rejoice, I will rejoice </a:t>
            </a:r>
            <a:br>
              <a:rPr lang="en-US" dirty="0">
                <a:solidFill>
                  <a:schemeClr val="tx1"/>
                </a:solidFill>
              </a:rPr>
            </a:br>
            <a:r>
              <a:rPr lang="en-US" dirty="0">
                <a:solidFill>
                  <a:schemeClr val="tx1"/>
                </a:solidFill>
              </a:rPr>
              <a:t>and be glad in it</a:t>
            </a:r>
            <a:br>
              <a:rPr lang="en-US" dirty="0">
                <a:solidFill>
                  <a:schemeClr val="tx1"/>
                </a:solidFill>
              </a:rPr>
            </a:br>
            <a:r>
              <a:rPr lang="en-US" dirty="0">
                <a:solidFill>
                  <a:schemeClr val="tx1"/>
                </a:solidFill>
              </a:rPr>
              <a:t>and be glad in it</a:t>
            </a: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1997456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1499276"/>
            <a:ext cx="8686800" cy="3965693"/>
          </a:xfrm>
        </p:spPr>
        <p:txBody>
          <a:bodyPr>
            <a:normAutofit fontScale="90000"/>
          </a:bodyPr>
          <a:lstStyle/>
          <a:p>
            <a:r>
              <a:rPr lang="en-US" b="0" i="0" dirty="0">
                <a:solidFill>
                  <a:schemeClr val="tx1"/>
                </a:solidFill>
                <a:effectLst/>
              </a:rPr>
              <a:t>Water in the wilderness</a:t>
            </a:r>
            <a:br>
              <a:rPr lang="en-US" b="0" i="0" dirty="0">
                <a:solidFill>
                  <a:schemeClr val="tx1"/>
                </a:solidFill>
                <a:effectLst/>
              </a:rPr>
            </a:br>
            <a:r>
              <a:rPr lang="en-US" b="0" i="0" dirty="0">
                <a:solidFill>
                  <a:schemeClr val="tx1"/>
                </a:solidFill>
                <a:effectLst/>
              </a:rPr>
              <a:t>My Defender in the lion's den</a:t>
            </a:r>
            <a:br>
              <a:rPr lang="en-US" b="0" i="0" dirty="0">
                <a:solidFill>
                  <a:schemeClr val="tx1"/>
                </a:solidFill>
                <a:effectLst/>
              </a:rPr>
            </a:br>
            <a:r>
              <a:rPr lang="en-US" b="0" i="0" dirty="0">
                <a:solidFill>
                  <a:schemeClr val="tx1"/>
                </a:solidFill>
                <a:effectLst/>
              </a:rPr>
              <a:t>Every time I look for it, I find</a:t>
            </a:r>
            <a:br>
              <a:rPr lang="en-US" b="0" i="0" dirty="0">
                <a:solidFill>
                  <a:schemeClr val="tx1"/>
                </a:solidFill>
                <a:effectLst/>
              </a:rPr>
            </a:br>
            <a:r>
              <a:rPr lang="en-US" b="0" i="0" dirty="0">
                <a:solidFill>
                  <a:schemeClr val="tx1"/>
                </a:solidFill>
                <a:effectLst/>
              </a:rPr>
              <a:t>Your faithfulness again</a:t>
            </a:r>
            <a:br>
              <a:rPr lang="en-US" b="0" i="0" dirty="0">
                <a:solidFill>
                  <a:schemeClr val="tx1"/>
                </a:solidFill>
                <a:effectLst/>
              </a:rPr>
            </a:br>
            <a:r>
              <a:rPr lang="en-US" b="0" i="0" dirty="0">
                <a:solidFill>
                  <a:schemeClr val="tx1"/>
                </a:solidFill>
                <a:effectLst/>
              </a:rPr>
              <a:t>Here we go</a:t>
            </a:r>
            <a:br>
              <a:rPr lang="en-US" b="0" i="0" dirty="0">
                <a:solidFill>
                  <a:schemeClr val="tx1"/>
                </a:solidFill>
                <a:effectLst/>
              </a:rPr>
            </a:br>
            <a:r>
              <a:rPr lang="en-US" b="0" i="0" dirty="0">
                <a:solidFill>
                  <a:schemeClr val="tx1"/>
                </a:solidFill>
                <a:effectLst/>
              </a:rPr>
              <a:t>Yeah</a:t>
            </a:r>
            <a:endParaRPr lang="en-US" dirty="0">
              <a:solidFill>
                <a:schemeClr val="tx1"/>
              </a:solidFill>
            </a:endParaRPr>
          </a:p>
        </p:txBody>
      </p:sp>
    </p:spTree>
    <p:extLst>
      <p:ext uri="{BB962C8B-B14F-4D97-AF65-F5344CB8AC3E}">
        <p14:creationId xmlns:p14="http://schemas.microsoft.com/office/powerpoint/2010/main" val="3010666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64294" y="857251"/>
            <a:ext cx="9079706" cy="5143499"/>
          </a:xfrm>
        </p:spPr>
        <p:txBody>
          <a:bodyPr>
            <a:normAutofit/>
          </a:bodyPr>
          <a:lstStyle/>
          <a:p>
            <a:r>
              <a:rPr lang="en-US" dirty="0">
                <a:solidFill>
                  <a:schemeClr val="tx1"/>
                </a:solidFill>
              </a:rPr>
              <a:t>This is the day</a:t>
            </a:r>
            <a:br>
              <a:rPr lang="en-US" dirty="0">
                <a:solidFill>
                  <a:schemeClr val="tx1"/>
                </a:solidFill>
              </a:rPr>
            </a:br>
            <a:r>
              <a:rPr lang="en-US" dirty="0">
                <a:solidFill>
                  <a:schemeClr val="tx1"/>
                </a:solidFill>
              </a:rPr>
              <a:t>That the Lord has made, </a:t>
            </a:r>
            <a:br>
              <a:rPr lang="en-US" dirty="0">
                <a:solidFill>
                  <a:schemeClr val="tx1"/>
                </a:solidFill>
              </a:rPr>
            </a:br>
            <a:r>
              <a:rPr lang="en-US" dirty="0">
                <a:solidFill>
                  <a:schemeClr val="tx1"/>
                </a:solidFill>
              </a:rPr>
              <a:t>I will rejoice </a:t>
            </a:r>
            <a:br>
              <a:rPr lang="en-US" dirty="0">
                <a:solidFill>
                  <a:schemeClr val="tx1"/>
                </a:solidFill>
              </a:rPr>
            </a:br>
            <a:r>
              <a:rPr lang="en-US" dirty="0">
                <a:solidFill>
                  <a:schemeClr val="tx1"/>
                </a:solidFill>
              </a:rPr>
              <a:t>and be glad in it</a:t>
            </a:r>
            <a:br>
              <a:rPr lang="en-US" dirty="0">
                <a:solidFill>
                  <a:schemeClr val="tx1"/>
                </a:solidFill>
              </a:rPr>
            </a:b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1991047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64294" y="857251"/>
            <a:ext cx="9079706" cy="5143499"/>
          </a:xfrm>
        </p:spPr>
        <p:txBody>
          <a:bodyPr>
            <a:normAutofit/>
          </a:bodyPr>
          <a:lstStyle/>
          <a:p>
            <a:r>
              <a:rPr lang="en-US" dirty="0">
                <a:solidFill>
                  <a:schemeClr val="tx1"/>
                </a:solidFill>
              </a:rPr>
              <a:t>This is the day</a:t>
            </a:r>
            <a:br>
              <a:rPr lang="en-US" dirty="0">
                <a:solidFill>
                  <a:schemeClr val="tx1"/>
                </a:solidFill>
              </a:rPr>
            </a:br>
            <a:r>
              <a:rPr lang="en-US" dirty="0">
                <a:solidFill>
                  <a:schemeClr val="tx1"/>
                </a:solidFill>
              </a:rPr>
              <a:t>That the Lord has made, </a:t>
            </a:r>
            <a:br>
              <a:rPr lang="en-US" dirty="0">
                <a:solidFill>
                  <a:schemeClr val="tx1"/>
                </a:solidFill>
              </a:rPr>
            </a:br>
            <a:r>
              <a:rPr lang="en-US" dirty="0">
                <a:solidFill>
                  <a:schemeClr val="tx1"/>
                </a:solidFill>
              </a:rPr>
              <a:t>I will rejoice </a:t>
            </a:r>
            <a:br>
              <a:rPr lang="en-US" dirty="0">
                <a:solidFill>
                  <a:schemeClr val="tx1"/>
                </a:solidFill>
              </a:rPr>
            </a:br>
            <a:r>
              <a:rPr lang="en-US" dirty="0">
                <a:solidFill>
                  <a:schemeClr val="tx1"/>
                </a:solidFill>
              </a:rPr>
              <a:t>and be glad in it</a:t>
            </a:r>
            <a:br>
              <a:rPr lang="en-US" dirty="0">
                <a:solidFill>
                  <a:schemeClr val="tx1"/>
                </a:solidFill>
              </a:rPr>
            </a:b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1740925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64294" y="857251"/>
            <a:ext cx="9079706" cy="4175567"/>
          </a:xfrm>
        </p:spPr>
        <p:txBody>
          <a:bodyPr>
            <a:normAutofit/>
          </a:bodyPr>
          <a:lstStyle/>
          <a:p>
            <a:r>
              <a:rPr lang="en-US" dirty="0">
                <a:solidFill>
                  <a:schemeClr val="tx1"/>
                </a:solidFill>
              </a:rPr>
              <a:t>This is the day, This is the day</a:t>
            </a:r>
            <a:br>
              <a:rPr lang="en-US" dirty="0">
                <a:solidFill>
                  <a:schemeClr val="tx1"/>
                </a:solidFill>
              </a:rPr>
            </a:br>
            <a:r>
              <a:rPr lang="en-US" dirty="0">
                <a:solidFill>
                  <a:schemeClr val="tx1"/>
                </a:solidFill>
              </a:rPr>
              <a:t>That the Lord has made,</a:t>
            </a:r>
            <a:br>
              <a:rPr lang="en-US" dirty="0">
                <a:solidFill>
                  <a:schemeClr val="tx1"/>
                </a:solidFill>
              </a:rPr>
            </a:b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3868604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146447" y="1447800"/>
            <a:ext cx="8851106" cy="4780615"/>
          </a:xfrm>
        </p:spPr>
        <p:txBody>
          <a:bodyPr>
            <a:noAutofit/>
          </a:bodyPr>
          <a:lstStyle/>
          <a:p>
            <a:r>
              <a:rPr lang="en-US" sz="4400" b="0" i="0" dirty="0">
                <a:solidFill>
                  <a:schemeClr val="tx1"/>
                </a:solidFill>
                <a:effectLst/>
              </a:rPr>
              <a:t>Faithfulness, faithfulness</a:t>
            </a:r>
            <a:br>
              <a:rPr lang="en-US" sz="4400" dirty="0">
                <a:solidFill>
                  <a:schemeClr val="tx1"/>
                </a:solidFill>
              </a:rPr>
            </a:br>
            <a:r>
              <a:rPr lang="en-US" sz="4400" b="0" i="0" dirty="0">
                <a:solidFill>
                  <a:schemeClr val="tx1"/>
                </a:solidFill>
                <a:effectLst/>
              </a:rPr>
              <a:t>I know a little something about it</a:t>
            </a:r>
            <a:br>
              <a:rPr lang="en-US" sz="4400" dirty="0">
                <a:solidFill>
                  <a:schemeClr val="tx1"/>
                </a:solidFill>
              </a:rPr>
            </a:br>
            <a:r>
              <a:rPr lang="en-US" sz="4400" b="0" i="0" dirty="0">
                <a:solidFill>
                  <a:schemeClr val="tx1"/>
                </a:solidFill>
                <a:effectLst/>
              </a:rPr>
              <a:t>Faithfulness, faithfulness</a:t>
            </a:r>
            <a:br>
              <a:rPr lang="en-US" sz="4400" dirty="0">
                <a:solidFill>
                  <a:schemeClr val="tx1"/>
                </a:solidFill>
              </a:rPr>
            </a:br>
            <a:r>
              <a:rPr lang="en-US" sz="4400" b="0" i="0" dirty="0">
                <a:solidFill>
                  <a:schemeClr val="tx1"/>
                </a:solidFill>
                <a:effectLst/>
              </a:rPr>
              <a:t>I'll never stop singing about it</a:t>
            </a:r>
            <a:br>
              <a:rPr lang="en-US" sz="4400" dirty="0">
                <a:solidFill>
                  <a:schemeClr val="tx1"/>
                </a:solidFill>
              </a:rPr>
            </a:br>
            <a:r>
              <a:rPr lang="en-US" sz="4400" b="0" i="0" dirty="0">
                <a:solidFill>
                  <a:schemeClr val="tx1"/>
                </a:solidFill>
                <a:effectLst/>
              </a:rPr>
              <a:t>Faithfulness, faithfulness</a:t>
            </a:r>
            <a:br>
              <a:rPr lang="en-US" sz="4400" dirty="0">
                <a:solidFill>
                  <a:schemeClr val="tx1"/>
                </a:solidFill>
              </a:rPr>
            </a:br>
            <a:r>
              <a:rPr lang="en-US" sz="4400" b="0" i="0" dirty="0">
                <a:solidFill>
                  <a:schemeClr val="tx1"/>
                </a:solidFill>
                <a:effectLst/>
              </a:rPr>
              <a:t>I know a little something about (ooh)</a:t>
            </a:r>
            <a:br>
              <a:rPr lang="en-US" sz="4400" dirty="0">
                <a:solidFill>
                  <a:schemeClr val="tx1"/>
                </a:solidFill>
              </a:rPr>
            </a:br>
            <a:r>
              <a:rPr lang="en-US" sz="4400" b="0" i="0" dirty="0">
                <a:solidFill>
                  <a:schemeClr val="tx1"/>
                </a:solidFill>
                <a:effectLst/>
              </a:rPr>
              <a:t>Faithfulness, faithfulness</a:t>
            </a:r>
            <a:br>
              <a:rPr lang="en-US" sz="4400" dirty="0">
                <a:solidFill>
                  <a:schemeClr val="tx1"/>
                </a:solidFill>
              </a:rPr>
            </a:br>
            <a:r>
              <a:rPr lang="en-US" sz="4400" b="0" i="0" dirty="0">
                <a:solidFill>
                  <a:schemeClr val="tx1"/>
                </a:solidFill>
                <a:effectLst/>
              </a:rPr>
              <a:t>I'll never stop singing about</a:t>
            </a:r>
            <a:endParaRPr lang="en-US" sz="4400" dirty="0">
              <a:solidFill>
                <a:schemeClr val="tx1"/>
              </a:solidFill>
            </a:endParaRPr>
          </a:p>
        </p:txBody>
      </p:sp>
    </p:spTree>
    <p:extLst>
      <p:ext uri="{BB962C8B-B14F-4D97-AF65-F5344CB8AC3E}">
        <p14:creationId xmlns:p14="http://schemas.microsoft.com/office/powerpoint/2010/main" val="2285753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302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075" name="Content Placeholder 2">
            <a:extLst>
              <a:ext uri="{FF2B5EF4-FFF2-40B4-BE49-F238E27FC236}">
                <a16:creationId xmlns:a16="http://schemas.microsoft.com/office/drawing/2014/main" id="{560DFB11-191E-C321-3D66-B01CA67D0C4E}"/>
              </a:ext>
            </a:extLst>
          </p:cNvPr>
          <p:cNvSpPr>
            <a:spLocks noGrp="1" noChangeArrowheads="1"/>
          </p:cNvSpPr>
          <p:nvPr>
            <p:ph idx="1"/>
          </p:nvPr>
        </p:nvSpPr>
        <p:spPr>
          <a:xfrm>
            <a:off x="2930979" y="1643743"/>
            <a:ext cx="6245678" cy="5214257"/>
          </a:xfrm>
          <a:solidFill>
            <a:schemeClr val="accent5">
              <a:alpha val="80000"/>
            </a:schemeClr>
          </a:solidFill>
        </p:spPr>
        <p:txBody>
          <a:bodyPr>
            <a:normAutofit/>
          </a:bodyPr>
          <a:lstStyle/>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Repeat</a:t>
            </a: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I Lift My Offering to You</a:t>
            </a: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Let It Please You Oh Lord</a:t>
            </a: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This is My Seed</a:t>
            </a: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Although It Leaves My Hand </a:t>
            </a: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It will Never Leave My Life</a:t>
            </a: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You Will Multiply It!</a:t>
            </a:r>
          </a:p>
          <a:p>
            <a:pPr marL="0" indent="0" algn="ctr">
              <a:spcBef>
                <a:spcPts val="612"/>
              </a:spcBef>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Accept My Seed Oh Lord!</a:t>
            </a:r>
          </a:p>
          <a:p>
            <a:pPr eaLnBrk="1">
              <a:defRP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075">
                                            <p:bg/>
                                          </p:spTgt>
                                        </p:tgtEl>
                                        <p:attrNameLst>
                                          <p:attrName>style.visibility</p:attrName>
                                        </p:attrNameLst>
                                      </p:cBhvr>
                                      <p:to>
                                        <p:strVal val="visible"/>
                                      </p:to>
                                    </p:set>
                                    <p:animEffect transition="in" filter="plus(in)">
                                      <p:cBhvr>
                                        <p:cTn id="7" dur="2000"/>
                                        <p:tgtEl>
                                          <p:spTgt spid="3075">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075">
                                            <p:txEl>
                                              <p:pRg st="0" end="0"/>
                                            </p:txEl>
                                          </p:spTgt>
                                        </p:tgtEl>
                                        <p:attrNameLst>
                                          <p:attrName>style.visibility</p:attrName>
                                        </p:attrNameLst>
                                      </p:cBhvr>
                                      <p:to>
                                        <p:strVal val="visible"/>
                                      </p:to>
                                    </p:set>
                                    <p:animEffect transition="in" filter="plus(in)">
                                      <p:cBhvr>
                                        <p:cTn id="10" dur="2000"/>
                                        <p:tgtEl>
                                          <p:spTgt spid="3075">
                                            <p:txEl>
                                              <p:pRg st="0" end="0"/>
                                            </p:txEl>
                                          </p:spTgt>
                                        </p:tgtEl>
                                      </p:cBhvr>
                                    </p:animEffect>
                                  </p:childTnLst>
                                </p:cTn>
                              </p:par>
                            </p:childTnLst>
                          </p:cTn>
                        </p:par>
                        <p:par>
                          <p:cTn id="11" fill="hold">
                            <p:stCondLst>
                              <p:cond delay="2000"/>
                            </p:stCondLst>
                            <p:childTnLst>
                              <p:par>
                                <p:cTn id="12" presetID="13" presetClass="entr" presetSubtype="16" fill="hold" grpId="0" nodeType="after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plus(in)">
                                      <p:cBhvr>
                                        <p:cTn id="14" dur="2000"/>
                                        <p:tgtEl>
                                          <p:spTgt spid="3075">
                                            <p:txEl>
                                              <p:pRg st="1" end="1"/>
                                            </p:txEl>
                                          </p:spTgt>
                                        </p:tgtEl>
                                      </p:cBhvr>
                                    </p:animEffect>
                                  </p:childTnLst>
                                </p:cTn>
                              </p:par>
                            </p:childTnLst>
                          </p:cTn>
                        </p:par>
                        <p:par>
                          <p:cTn id="15" fill="hold">
                            <p:stCondLst>
                              <p:cond delay="4000"/>
                            </p:stCondLst>
                            <p:childTnLst>
                              <p:par>
                                <p:cTn id="16" presetID="13" presetClass="entr" presetSubtype="16" fill="hold" grpId="0" nodeType="afterEffect">
                                  <p:stCondLst>
                                    <p:cond delay="0"/>
                                  </p:stCondLst>
                                  <p:childTnLst>
                                    <p:set>
                                      <p:cBhvr>
                                        <p:cTn id="17" dur="1" fill="hold">
                                          <p:stCondLst>
                                            <p:cond delay="0"/>
                                          </p:stCondLst>
                                        </p:cTn>
                                        <p:tgtEl>
                                          <p:spTgt spid="3075">
                                            <p:txEl>
                                              <p:pRg st="2" end="2"/>
                                            </p:txEl>
                                          </p:spTgt>
                                        </p:tgtEl>
                                        <p:attrNameLst>
                                          <p:attrName>style.visibility</p:attrName>
                                        </p:attrNameLst>
                                      </p:cBhvr>
                                      <p:to>
                                        <p:strVal val="visible"/>
                                      </p:to>
                                    </p:set>
                                    <p:animEffect transition="in" filter="plus(in)">
                                      <p:cBhvr>
                                        <p:cTn id="18" dur="2000"/>
                                        <p:tgtEl>
                                          <p:spTgt spid="3075">
                                            <p:txEl>
                                              <p:pRg st="2" end="2"/>
                                            </p:txEl>
                                          </p:spTgt>
                                        </p:tgtEl>
                                      </p:cBhvr>
                                    </p:animEffect>
                                  </p:childTnLst>
                                </p:cTn>
                              </p:par>
                            </p:childTnLst>
                          </p:cTn>
                        </p:par>
                        <p:par>
                          <p:cTn id="19" fill="hold">
                            <p:stCondLst>
                              <p:cond delay="6000"/>
                            </p:stCondLst>
                            <p:childTnLst>
                              <p:par>
                                <p:cTn id="20" presetID="13" presetClass="entr" presetSubtype="16" fill="hold" grpId="0" nodeType="after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plus(in)">
                                      <p:cBhvr>
                                        <p:cTn id="22" dur="2000"/>
                                        <p:tgtEl>
                                          <p:spTgt spid="3075">
                                            <p:txEl>
                                              <p:pRg st="3" end="3"/>
                                            </p:txEl>
                                          </p:spTgt>
                                        </p:tgtEl>
                                      </p:cBhvr>
                                    </p:animEffect>
                                  </p:childTnLst>
                                </p:cTn>
                              </p:par>
                            </p:childTnLst>
                          </p:cTn>
                        </p:par>
                        <p:par>
                          <p:cTn id="23" fill="hold">
                            <p:stCondLst>
                              <p:cond delay="8000"/>
                            </p:stCondLst>
                            <p:childTnLst>
                              <p:par>
                                <p:cTn id="24" presetID="13" presetClass="entr" presetSubtype="16" fill="hold" grpId="0" nodeType="afterEffect">
                                  <p:stCondLst>
                                    <p:cond delay="0"/>
                                  </p:stCondLst>
                                  <p:childTnLst>
                                    <p:set>
                                      <p:cBhvr>
                                        <p:cTn id="25" dur="1" fill="hold">
                                          <p:stCondLst>
                                            <p:cond delay="0"/>
                                          </p:stCondLst>
                                        </p:cTn>
                                        <p:tgtEl>
                                          <p:spTgt spid="3075">
                                            <p:txEl>
                                              <p:pRg st="4" end="4"/>
                                            </p:txEl>
                                          </p:spTgt>
                                        </p:tgtEl>
                                        <p:attrNameLst>
                                          <p:attrName>style.visibility</p:attrName>
                                        </p:attrNameLst>
                                      </p:cBhvr>
                                      <p:to>
                                        <p:strVal val="visible"/>
                                      </p:to>
                                    </p:set>
                                    <p:animEffect transition="in" filter="plus(in)">
                                      <p:cBhvr>
                                        <p:cTn id="26" dur="2000"/>
                                        <p:tgtEl>
                                          <p:spTgt spid="3075">
                                            <p:txEl>
                                              <p:pRg st="4" end="4"/>
                                            </p:txEl>
                                          </p:spTgt>
                                        </p:tgtEl>
                                      </p:cBhvr>
                                    </p:animEffect>
                                  </p:childTnLst>
                                </p:cTn>
                              </p:par>
                            </p:childTnLst>
                          </p:cTn>
                        </p:par>
                        <p:par>
                          <p:cTn id="27" fill="hold">
                            <p:stCondLst>
                              <p:cond delay="10000"/>
                            </p:stCondLst>
                            <p:childTnLst>
                              <p:par>
                                <p:cTn id="28" presetID="13" presetClass="entr" presetSubtype="16" fill="hold" grpId="0" nodeType="afterEffect">
                                  <p:stCondLst>
                                    <p:cond delay="0"/>
                                  </p:stCondLst>
                                  <p:childTnLst>
                                    <p:set>
                                      <p:cBhvr>
                                        <p:cTn id="29" dur="1" fill="hold">
                                          <p:stCondLst>
                                            <p:cond delay="0"/>
                                          </p:stCondLst>
                                        </p:cTn>
                                        <p:tgtEl>
                                          <p:spTgt spid="3075">
                                            <p:txEl>
                                              <p:pRg st="5" end="5"/>
                                            </p:txEl>
                                          </p:spTgt>
                                        </p:tgtEl>
                                        <p:attrNameLst>
                                          <p:attrName>style.visibility</p:attrName>
                                        </p:attrNameLst>
                                      </p:cBhvr>
                                      <p:to>
                                        <p:strVal val="visible"/>
                                      </p:to>
                                    </p:set>
                                    <p:animEffect transition="in" filter="plus(in)">
                                      <p:cBhvr>
                                        <p:cTn id="30" dur="2000"/>
                                        <p:tgtEl>
                                          <p:spTgt spid="3075">
                                            <p:txEl>
                                              <p:pRg st="5" end="5"/>
                                            </p:txEl>
                                          </p:spTgt>
                                        </p:tgtEl>
                                      </p:cBhvr>
                                    </p:animEffect>
                                  </p:childTnLst>
                                </p:cTn>
                              </p:par>
                            </p:childTnLst>
                          </p:cTn>
                        </p:par>
                        <p:par>
                          <p:cTn id="31" fill="hold">
                            <p:stCondLst>
                              <p:cond delay="12000"/>
                            </p:stCondLst>
                            <p:childTnLst>
                              <p:par>
                                <p:cTn id="32" presetID="13" presetClass="entr" presetSubtype="16" fill="hold" grpId="0" nodeType="afterEffect">
                                  <p:stCondLst>
                                    <p:cond delay="0"/>
                                  </p:stCondLst>
                                  <p:childTnLst>
                                    <p:set>
                                      <p:cBhvr>
                                        <p:cTn id="33" dur="1" fill="hold">
                                          <p:stCondLst>
                                            <p:cond delay="0"/>
                                          </p:stCondLst>
                                        </p:cTn>
                                        <p:tgtEl>
                                          <p:spTgt spid="3075">
                                            <p:txEl>
                                              <p:pRg st="6" end="6"/>
                                            </p:txEl>
                                          </p:spTgt>
                                        </p:tgtEl>
                                        <p:attrNameLst>
                                          <p:attrName>style.visibility</p:attrName>
                                        </p:attrNameLst>
                                      </p:cBhvr>
                                      <p:to>
                                        <p:strVal val="visible"/>
                                      </p:to>
                                    </p:set>
                                    <p:animEffect transition="in" filter="plus(in)">
                                      <p:cBhvr>
                                        <p:cTn id="34" dur="2000"/>
                                        <p:tgtEl>
                                          <p:spTgt spid="3075">
                                            <p:txEl>
                                              <p:pRg st="6" end="6"/>
                                            </p:txEl>
                                          </p:spTgt>
                                        </p:tgtEl>
                                      </p:cBhvr>
                                    </p:animEffect>
                                  </p:childTnLst>
                                </p:cTn>
                              </p:par>
                            </p:childTnLst>
                          </p:cTn>
                        </p:par>
                        <p:par>
                          <p:cTn id="35" fill="hold">
                            <p:stCondLst>
                              <p:cond delay="14000"/>
                            </p:stCondLst>
                            <p:childTnLst>
                              <p:par>
                                <p:cTn id="36" presetID="13" presetClass="entr" presetSubtype="16" fill="hold" grpId="0" nodeType="afterEffect">
                                  <p:stCondLst>
                                    <p:cond delay="0"/>
                                  </p:stCondLst>
                                  <p:childTnLst>
                                    <p:set>
                                      <p:cBhvr>
                                        <p:cTn id="37" dur="1" fill="hold">
                                          <p:stCondLst>
                                            <p:cond delay="0"/>
                                          </p:stCondLst>
                                        </p:cTn>
                                        <p:tgtEl>
                                          <p:spTgt spid="3075">
                                            <p:txEl>
                                              <p:pRg st="7" end="7"/>
                                            </p:txEl>
                                          </p:spTgt>
                                        </p:tgtEl>
                                        <p:attrNameLst>
                                          <p:attrName>style.visibility</p:attrName>
                                        </p:attrNameLst>
                                      </p:cBhvr>
                                      <p:to>
                                        <p:strVal val="visible"/>
                                      </p:to>
                                    </p:set>
                                    <p:animEffect transition="in" filter="plus(in)">
                                      <p:cBhvr>
                                        <p:cTn id="38" dur="2000"/>
                                        <p:tgtEl>
                                          <p:spTgt spid="30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38000" b="-3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572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1878806"/>
            <a:ext cx="8686800" cy="1619504"/>
          </a:xfrm>
        </p:spPr>
        <p:txBody>
          <a:bodyPr>
            <a:normAutofit/>
          </a:bodyPr>
          <a:lstStyle/>
          <a:p>
            <a:r>
              <a:rPr lang="en-US" dirty="0">
                <a:solidFill>
                  <a:schemeClr val="tx1"/>
                </a:solidFill>
                <a:effectLst/>
              </a:rPr>
              <a:t>Raise a Hallelujah</a:t>
            </a:r>
            <a:endParaRPr lang="en-US" dirty="0">
              <a:solidFill>
                <a:schemeClr val="tx1"/>
              </a:solidFill>
            </a:endParaRPr>
          </a:p>
        </p:txBody>
      </p:sp>
    </p:spTree>
    <p:extLst>
      <p:ext uri="{BB962C8B-B14F-4D97-AF65-F5344CB8AC3E}">
        <p14:creationId xmlns:p14="http://schemas.microsoft.com/office/powerpoint/2010/main" val="2934200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2133600"/>
            <a:ext cx="8686800" cy="3886200"/>
          </a:xfrm>
        </p:spPr>
        <p:txBody>
          <a:bodyPr>
            <a:noAutofit/>
          </a:bodyPr>
          <a:lstStyle/>
          <a:p>
            <a:r>
              <a:rPr lang="en-US" sz="4400" b="0" i="0" dirty="0">
                <a:solidFill>
                  <a:schemeClr val="tx1"/>
                </a:solidFill>
                <a:effectLst/>
              </a:rPr>
              <a:t>I raise a hallelujah, in the presence of my enemies</a:t>
            </a:r>
            <a:br>
              <a:rPr lang="en-US" sz="4400" b="0" i="0" dirty="0">
                <a:solidFill>
                  <a:schemeClr val="tx1"/>
                </a:solidFill>
                <a:effectLst/>
              </a:rPr>
            </a:br>
            <a:r>
              <a:rPr lang="en-US" sz="4400" b="0" i="0" dirty="0">
                <a:solidFill>
                  <a:schemeClr val="tx1"/>
                </a:solidFill>
                <a:effectLst/>
              </a:rPr>
              <a:t>I raise a hallelujah, louder than the unbelief</a:t>
            </a:r>
            <a:br>
              <a:rPr lang="en-US" sz="4400" b="0" i="0" dirty="0">
                <a:solidFill>
                  <a:schemeClr val="tx1"/>
                </a:solidFill>
                <a:effectLst/>
              </a:rPr>
            </a:br>
            <a:r>
              <a:rPr lang="en-US" sz="4400" b="0" i="0" dirty="0">
                <a:solidFill>
                  <a:schemeClr val="tx1"/>
                </a:solidFill>
                <a:effectLst/>
              </a:rPr>
              <a:t>I raise a hallelujah, my weapon is a melody</a:t>
            </a:r>
            <a:br>
              <a:rPr lang="en-US" sz="4400" b="0" i="0" dirty="0">
                <a:solidFill>
                  <a:schemeClr val="tx1"/>
                </a:solidFill>
                <a:effectLst/>
              </a:rPr>
            </a:br>
            <a:r>
              <a:rPr lang="en-US" sz="4400" b="0" i="0" dirty="0">
                <a:solidFill>
                  <a:schemeClr val="tx1"/>
                </a:solidFill>
                <a:effectLst/>
              </a:rPr>
              <a:t>I raise a hallelujah, heaven comes to fight for me</a:t>
            </a:r>
            <a:endParaRPr lang="en-US" sz="4400" dirty="0">
              <a:solidFill>
                <a:schemeClr val="tx1"/>
              </a:solidFill>
            </a:endParaRPr>
          </a:p>
        </p:txBody>
      </p:sp>
    </p:spTree>
    <p:extLst>
      <p:ext uri="{BB962C8B-B14F-4D97-AF65-F5344CB8AC3E}">
        <p14:creationId xmlns:p14="http://schemas.microsoft.com/office/powerpoint/2010/main" val="1236287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64294" y="1030871"/>
            <a:ext cx="8851106" cy="4262377"/>
          </a:xfrm>
        </p:spPr>
        <p:txBody>
          <a:bodyPr>
            <a:noAutofit/>
          </a:bodyPr>
          <a:lstStyle/>
          <a:p>
            <a:r>
              <a:rPr lang="en-US" sz="4400" b="0" i="0" dirty="0">
                <a:solidFill>
                  <a:schemeClr val="tx1"/>
                </a:solidFill>
                <a:effectLst/>
              </a:rPr>
              <a:t>I'm </a:t>
            </a:r>
            <a:r>
              <a:rPr lang="en-US" sz="4400" b="0" i="0" dirty="0" err="1">
                <a:solidFill>
                  <a:schemeClr val="tx1"/>
                </a:solidFill>
                <a:effectLst/>
              </a:rPr>
              <a:t>gonna</a:t>
            </a:r>
            <a:r>
              <a:rPr lang="en-US" sz="4400" b="0" i="0" dirty="0">
                <a:solidFill>
                  <a:schemeClr val="tx1"/>
                </a:solidFill>
                <a:effectLst/>
              </a:rPr>
              <a:t> sing, in the middle of the storm</a:t>
            </a:r>
            <a:br>
              <a:rPr lang="en-US" sz="4400" b="0" i="0" dirty="0">
                <a:solidFill>
                  <a:schemeClr val="tx1"/>
                </a:solidFill>
                <a:effectLst/>
              </a:rPr>
            </a:br>
            <a:r>
              <a:rPr lang="en-US" sz="4400" b="0" i="0" dirty="0">
                <a:solidFill>
                  <a:schemeClr val="tx1"/>
                </a:solidFill>
                <a:effectLst/>
              </a:rPr>
              <a:t>Louder and louder, you're </a:t>
            </a:r>
            <a:r>
              <a:rPr lang="en-US" sz="4400" b="0" i="0" dirty="0" err="1">
                <a:solidFill>
                  <a:schemeClr val="tx1"/>
                </a:solidFill>
                <a:effectLst/>
              </a:rPr>
              <a:t>gonna</a:t>
            </a:r>
            <a:r>
              <a:rPr lang="en-US" sz="4400" b="0" i="0" dirty="0">
                <a:solidFill>
                  <a:schemeClr val="tx1"/>
                </a:solidFill>
                <a:effectLst/>
              </a:rPr>
              <a:t> hear my praises roar</a:t>
            </a:r>
            <a:br>
              <a:rPr lang="en-US" sz="4400" b="0" i="0" dirty="0">
                <a:solidFill>
                  <a:schemeClr val="tx1"/>
                </a:solidFill>
                <a:effectLst/>
              </a:rPr>
            </a:br>
            <a:r>
              <a:rPr lang="en-US" sz="4400" b="0" i="0" dirty="0">
                <a:solidFill>
                  <a:schemeClr val="tx1"/>
                </a:solidFill>
                <a:effectLst/>
              </a:rPr>
              <a:t>Up from the ashes, hope will arise</a:t>
            </a:r>
            <a:br>
              <a:rPr lang="en-US" sz="4400" b="0" i="0" dirty="0">
                <a:solidFill>
                  <a:schemeClr val="tx1"/>
                </a:solidFill>
                <a:effectLst/>
              </a:rPr>
            </a:br>
            <a:r>
              <a:rPr lang="en-US" sz="4400" b="0" i="0" dirty="0">
                <a:solidFill>
                  <a:schemeClr val="tx1"/>
                </a:solidFill>
                <a:effectLst/>
              </a:rPr>
              <a:t>Death is defeated, the king is alive!</a:t>
            </a:r>
            <a:endParaRPr lang="en-US" sz="4400" dirty="0">
              <a:solidFill>
                <a:schemeClr val="tx1"/>
              </a:solidFill>
            </a:endParaRPr>
          </a:p>
        </p:txBody>
      </p:sp>
    </p:spTree>
    <p:extLst>
      <p:ext uri="{BB962C8B-B14F-4D97-AF65-F5344CB8AC3E}">
        <p14:creationId xmlns:p14="http://schemas.microsoft.com/office/powerpoint/2010/main" val="1157059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1614488"/>
            <a:ext cx="8686800" cy="4021931"/>
          </a:xfrm>
        </p:spPr>
        <p:txBody>
          <a:bodyPr>
            <a:normAutofit fontScale="90000"/>
          </a:bodyPr>
          <a:lstStyle/>
          <a:p>
            <a:r>
              <a:rPr lang="en-US" b="0" i="0" dirty="0">
                <a:solidFill>
                  <a:schemeClr val="tx1"/>
                </a:solidFill>
                <a:effectLst/>
              </a:rPr>
              <a:t>Faithful then, faithful now</a:t>
            </a:r>
            <a:br>
              <a:rPr lang="en-US" dirty="0">
                <a:solidFill>
                  <a:schemeClr val="tx1"/>
                </a:solidFill>
              </a:rPr>
            </a:br>
            <a:r>
              <a:rPr lang="en-US" b="0" i="0" dirty="0">
                <a:solidFill>
                  <a:schemeClr val="tx1"/>
                </a:solidFill>
                <a:effectLst/>
              </a:rPr>
              <a:t>You never run out of faithfulness, faithfulness</a:t>
            </a:r>
            <a:br>
              <a:rPr lang="en-US" dirty="0">
                <a:solidFill>
                  <a:schemeClr val="tx1"/>
                </a:solidFill>
              </a:rPr>
            </a:br>
            <a:r>
              <a:rPr lang="en-US" b="0" i="0" dirty="0">
                <a:solidFill>
                  <a:schemeClr val="tx1"/>
                </a:solidFill>
                <a:effectLst/>
              </a:rPr>
              <a:t>Woah-oh-oh, oh</a:t>
            </a:r>
            <a:br>
              <a:rPr lang="en-US" dirty="0">
                <a:solidFill>
                  <a:schemeClr val="tx1"/>
                </a:solidFill>
              </a:rPr>
            </a:br>
            <a:r>
              <a:rPr lang="en-US" b="0" i="0" dirty="0">
                <a:solidFill>
                  <a:schemeClr val="tx1"/>
                </a:solidFill>
                <a:effectLst/>
              </a:rPr>
              <a:t>Faithful then, faithful now</a:t>
            </a:r>
            <a:br>
              <a:rPr lang="en-US" dirty="0">
                <a:solidFill>
                  <a:schemeClr val="tx1"/>
                </a:solidFill>
              </a:rPr>
            </a:br>
            <a:r>
              <a:rPr lang="en-US" b="0" i="0" dirty="0">
                <a:solidFill>
                  <a:schemeClr val="tx1"/>
                </a:solidFill>
                <a:effectLst/>
              </a:rPr>
              <a:t>You never run out of faithfulness, faithfulness</a:t>
            </a:r>
            <a:endParaRPr lang="en-US" dirty="0">
              <a:solidFill>
                <a:schemeClr val="tx1"/>
              </a:solidFill>
            </a:endParaRPr>
          </a:p>
        </p:txBody>
      </p:sp>
    </p:spTree>
    <p:extLst>
      <p:ext uri="{BB962C8B-B14F-4D97-AF65-F5344CB8AC3E}">
        <p14:creationId xmlns:p14="http://schemas.microsoft.com/office/powerpoint/2010/main" val="2744103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987465"/>
            <a:ext cx="8686800" cy="4763254"/>
          </a:xfrm>
        </p:spPr>
        <p:txBody>
          <a:bodyPr>
            <a:noAutofit/>
          </a:bodyPr>
          <a:lstStyle/>
          <a:p>
            <a:r>
              <a:rPr lang="en-US" sz="4400" b="0" i="0" dirty="0">
                <a:solidFill>
                  <a:schemeClr val="tx1"/>
                </a:solidFill>
                <a:effectLst/>
              </a:rPr>
              <a:t>I raise a hallelujah, with everything inside of me</a:t>
            </a:r>
            <a:br>
              <a:rPr lang="en-US" sz="4400" b="0" i="0" dirty="0">
                <a:solidFill>
                  <a:schemeClr val="tx1"/>
                </a:solidFill>
                <a:effectLst/>
              </a:rPr>
            </a:br>
            <a:r>
              <a:rPr lang="en-US" sz="4400" b="0" i="0" dirty="0">
                <a:solidFill>
                  <a:schemeClr val="tx1"/>
                </a:solidFill>
                <a:effectLst/>
              </a:rPr>
              <a:t>I raise a hallelujah, I will watch the darkness flee</a:t>
            </a:r>
            <a:br>
              <a:rPr lang="en-US" sz="4400" b="0" i="0" dirty="0">
                <a:solidFill>
                  <a:schemeClr val="tx1"/>
                </a:solidFill>
                <a:effectLst/>
              </a:rPr>
            </a:br>
            <a:r>
              <a:rPr lang="en-US" sz="4400" b="0" i="0" dirty="0">
                <a:solidFill>
                  <a:schemeClr val="tx1"/>
                </a:solidFill>
                <a:effectLst/>
              </a:rPr>
              <a:t>I raise a hallelujah, in the middle of the mystery</a:t>
            </a:r>
            <a:br>
              <a:rPr lang="en-US" sz="4400" b="0" i="0" dirty="0">
                <a:solidFill>
                  <a:schemeClr val="tx1"/>
                </a:solidFill>
                <a:effectLst/>
              </a:rPr>
            </a:br>
            <a:r>
              <a:rPr lang="en-US" sz="4400" b="0" i="0" dirty="0">
                <a:solidFill>
                  <a:schemeClr val="tx1"/>
                </a:solidFill>
                <a:effectLst/>
              </a:rPr>
              <a:t>I raise a hallelujah, fear you lost your hold on me!</a:t>
            </a:r>
            <a:endParaRPr lang="en-US" sz="4400" dirty="0">
              <a:solidFill>
                <a:schemeClr val="tx1"/>
              </a:solidFill>
            </a:endParaRPr>
          </a:p>
        </p:txBody>
      </p:sp>
    </p:spTree>
    <p:extLst>
      <p:ext uri="{BB962C8B-B14F-4D97-AF65-F5344CB8AC3E}">
        <p14:creationId xmlns:p14="http://schemas.microsoft.com/office/powerpoint/2010/main" val="1145373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64294" y="1030871"/>
            <a:ext cx="8851106" cy="4262377"/>
          </a:xfrm>
        </p:spPr>
        <p:txBody>
          <a:bodyPr>
            <a:noAutofit/>
          </a:bodyPr>
          <a:lstStyle/>
          <a:p>
            <a:r>
              <a:rPr lang="en-US" sz="4400" b="0" i="0" dirty="0">
                <a:solidFill>
                  <a:schemeClr val="tx1"/>
                </a:solidFill>
                <a:effectLst/>
              </a:rPr>
              <a:t>I'm </a:t>
            </a:r>
            <a:r>
              <a:rPr lang="en-US" sz="4400" b="0" i="0" dirty="0" err="1">
                <a:solidFill>
                  <a:schemeClr val="tx1"/>
                </a:solidFill>
                <a:effectLst/>
              </a:rPr>
              <a:t>gonna</a:t>
            </a:r>
            <a:r>
              <a:rPr lang="en-US" sz="4400" b="0" i="0" dirty="0">
                <a:solidFill>
                  <a:schemeClr val="tx1"/>
                </a:solidFill>
                <a:effectLst/>
              </a:rPr>
              <a:t> sing, in the middle of the storm</a:t>
            </a:r>
            <a:br>
              <a:rPr lang="en-US" sz="4400" b="0" i="0" dirty="0">
                <a:solidFill>
                  <a:schemeClr val="tx1"/>
                </a:solidFill>
                <a:effectLst/>
              </a:rPr>
            </a:br>
            <a:r>
              <a:rPr lang="en-US" sz="4400" b="0" i="0" dirty="0">
                <a:solidFill>
                  <a:schemeClr val="tx1"/>
                </a:solidFill>
                <a:effectLst/>
              </a:rPr>
              <a:t>Louder and louder, you're </a:t>
            </a:r>
            <a:r>
              <a:rPr lang="en-US" sz="4400" b="0" i="0" dirty="0" err="1">
                <a:solidFill>
                  <a:schemeClr val="tx1"/>
                </a:solidFill>
                <a:effectLst/>
              </a:rPr>
              <a:t>gonna</a:t>
            </a:r>
            <a:r>
              <a:rPr lang="en-US" sz="4400" b="0" i="0" dirty="0">
                <a:solidFill>
                  <a:schemeClr val="tx1"/>
                </a:solidFill>
                <a:effectLst/>
              </a:rPr>
              <a:t> hear my praises roar</a:t>
            </a:r>
            <a:br>
              <a:rPr lang="en-US" sz="4400" b="0" i="0" dirty="0">
                <a:solidFill>
                  <a:schemeClr val="tx1"/>
                </a:solidFill>
                <a:effectLst/>
              </a:rPr>
            </a:br>
            <a:r>
              <a:rPr lang="en-US" sz="4400" b="0" i="0" dirty="0">
                <a:solidFill>
                  <a:schemeClr val="tx1"/>
                </a:solidFill>
                <a:effectLst/>
              </a:rPr>
              <a:t>Up from the ashes, hope will arise</a:t>
            </a:r>
            <a:br>
              <a:rPr lang="en-US" sz="4400" b="0" i="0" dirty="0">
                <a:solidFill>
                  <a:schemeClr val="tx1"/>
                </a:solidFill>
                <a:effectLst/>
              </a:rPr>
            </a:br>
            <a:r>
              <a:rPr lang="en-US" sz="4400" b="0" i="0" dirty="0">
                <a:solidFill>
                  <a:schemeClr val="tx1"/>
                </a:solidFill>
                <a:effectLst/>
              </a:rPr>
              <a:t>Death is defeated, the king is alive!</a:t>
            </a:r>
            <a:endParaRPr lang="en-US" sz="4400" dirty="0">
              <a:solidFill>
                <a:schemeClr val="tx1"/>
              </a:solidFill>
            </a:endParaRPr>
          </a:p>
        </p:txBody>
      </p:sp>
    </p:spTree>
    <p:extLst>
      <p:ext uri="{BB962C8B-B14F-4D97-AF65-F5344CB8AC3E}">
        <p14:creationId xmlns:p14="http://schemas.microsoft.com/office/powerpoint/2010/main" val="961410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64294" y="1364457"/>
            <a:ext cx="9079706" cy="4400549"/>
          </a:xfrm>
        </p:spPr>
        <p:txBody>
          <a:bodyPr>
            <a:noAutofit/>
          </a:bodyPr>
          <a:lstStyle/>
          <a:p>
            <a:r>
              <a:rPr lang="en-US" sz="3600" b="0" i="0" dirty="0">
                <a:solidFill>
                  <a:schemeClr val="tx1"/>
                </a:solidFill>
                <a:effectLst/>
              </a:rPr>
              <a:t>Sing a little louder (in the presence of my enemies)</a:t>
            </a:r>
            <a:br>
              <a:rPr lang="en-US" sz="3600" b="0" i="0" dirty="0">
                <a:solidFill>
                  <a:schemeClr val="tx1"/>
                </a:solidFill>
                <a:effectLst/>
              </a:rPr>
            </a:br>
            <a:r>
              <a:rPr lang="en-US" sz="3600" b="0" i="0" dirty="0">
                <a:solidFill>
                  <a:schemeClr val="tx1"/>
                </a:solidFill>
                <a:effectLst/>
              </a:rPr>
              <a:t>Sing a little louder (louder than the unbelief)</a:t>
            </a:r>
            <a:br>
              <a:rPr lang="en-US" sz="3600" b="0" i="0" dirty="0">
                <a:solidFill>
                  <a:schemeClr val="tx1"/>
                </a:solidFill>
                <a:effectLst/>
              </a:rPr>
            </a:br>
            <a:r>
              <a:rPr lang="en-US" sz="3600" b="0" i="0" dirty="0">
                <a:solidFill>
                  <a:schemeClr val="tx1"/>
                </a:solidFill>
                <a:effectLst/>
              </a:rPr>
              <a:t>Sing a little louder (my weapon is a melody)</a:t>
            </a:r>
            <a:br>
              <a:rPr lang="en-US" sz="3600" b="0" i="0" dirty="0">
                <a:solidFill>
                  <a:schemeClr val="tx1"/>
                </a:solidFill>
                <a:effectLst/>
              </a:rPr>
            </a:br>
            <a:r>
              <a:rPr lang="en-US" sz="3600" b="0" i="0" dirty="0">
                <a:solidFill>
                  <a:schemeClr val="tx1"/>
                </a:solidFill>
                <a:effectLst/>
              </a:rPr>
              <a:t>Sing a little louder (heaven comes to fight for me)</a:t>
            </a:r>
            <a:br>
              <a:rPr lang="en-US" sz="3600" b="0" i="0" dirty="0">
                <a:solidFill>
                  <a:schemeClr val="tx1"/>
                </a:solidFill>
                <a:effectLst/>
              </a:rPr>
            </a:br>
            <a:r>
              <a:rPr lang="en-US" sz="3600" b="0" i="0" dirty="0">
                <a:solidFill>
                  <a:schemeClr val="tx1"/>
                </a:solidFill>
                <a:effectLst/>
              </a:rPr>
              <a:t>Sing a little louder (in the presence of my enemies)</a:t>
            </a:r>
            <a:endParaRPr lang="en-US" sz="3600" dirty="0">
              <a:solidFill>
                <a:schemeClr val="tx1"/>
              </a:solidFill>
            </a:endParaRPr>
          </a:p>
        </p:txBody>
      </p:sp>
    </p:spTree>
    <p:extLst>
      <p:ext uri="{BB962C8B-B14F-4D97-AF65-F5344CB8AC3E}">
        <p14:creationId xmlns:p14="http://schemas.microsoft.com/office/powerpoint/2010/main" val="153861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64294" y="2286000"/>
            <a:ext cx="9079706" cy="3772533"/>
          </a:xfrm>
        </p:spPr>
        <p:txBody>
          <a:bodyPr>
            <a:noAutofit/>
          </a:bodyPr>
          <a:lstStyle/>
          <a:p>
            <a:r>
              <a:rPr lang="en-US" sz="4800" b="0" i="0" dirty="0">
                <a:solidFill>
                  <a:schemeClr val="tx1"/>
                </a:solidFill>
                <a:effectLst/>
              </a:rPr>
              <a:t>Sing a little louder (louder than the unbelief)</a:t>
            </a:r>
            <a:br>
              <a:rPr lang="en-US" sz="4800" b="0" i="0" dirty="0">
                <a:solidFill>
                  <a:schemeClr val="tx1"/>
                </a:solidFill>
                <a:effectLst/>
              </a:rPr>
            </a:br>
            <a:r>
              <a:rPr lang="en-US" sz="4800" b="0" i="0" dirty="0">
                <a:solidFill>
                  <a:schemeClr val="tx1"/>
                </a:solidFill>
                <a:effectLst/>
              </a:rPr>
              <a:t>Sing a little louder (my weapon is a melody)</a:t>
            </a:r>
            <a:br>
              <a:rPr lang="en-US" sz="4800" b="0" i="0" dirty="0">
                <a:solidFill>
                  <a:schemeClr val="tx1"/>
                </a:solidFill>
                <a:effectLst/>
              </a:rPr>
            </a:br>
            <a:r>
              <a:rPr lang="en-US" sz="4800" b="0" i="0" dirty="0">
                <a:solidFill>
                  <a:schemeClr val="tx1"/>
                </a:solidFill>
                <a:effectLst/>
              </a:rPr>
              <a:t>Sing a little louder (heaven comes to fight for me)</a:t>
            </a:r>
            <a:br>
              <a:rPr lang="en-US" sz="4800" b="0" i="0" dirty="0">
                <a:solidFill>
                  <a:schemeClr val="tx1"/>
                </a:solidFill>
                <a:effectLst/>
              </a:rPr>
            </a:br>
            <a:r>
              <a:rPr lang="en-US" sz="4800" b="0" i="0" dirty="0">
                <a:solidFill>
                  <a:schemeClr val="tx1"/>
                </a:solidFill>
                <a:effectLst/>
              </a:rPr>
              <a:t>Sing a little louder</a:t>
            </a:r>
            <a:endParaRPr lang="en-US" sz="4800" dirty="0">
              <a:solidFill>
                <a:schemeClr val="tx1"/>
              </a:solidFill>
            </a:endParaRPr>
          </a:p>
        </p:txBody>
      </p:sp>
    </p:spTree>
    <p:extLst>
      <p:ext uri="{BB962C8B-B14F-4D97-AF65-F5344CB8AC3E}">
        <p14:creationId xmlns:p14="http://schemas.microsoft.com/office/powerpoint/2010/main" val="3723795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64294" y="1030871"/>
            <a:ext cx="8851106" cy="4262377"/>
          </a:xfrm>
        </p:spPr>
        <p:txBody>
          <a:bodyPr>
            <a:noAutofit/>
          </a:bodyPr>
          <a:lstStyle/>
          <a:p>
            <a:r>
              <a:rPr lang="en-US" sz="4400" b="0" i="0" dirty="0">
                <a:solidFill>
                  <a:schemeClr val="tx1"/>
                </a:solidFill>
                <a:effectLst/>
              </a:rPr>
              <a:t>I'm </a:t>
            </a:r>
            <a:r>
              <a:rPr lang="en-US" sz="4400" b="0" i="0" dirty="0" err="1">
                <a:solidFill>
                  <a:schemeClr val="tx1"/>
                </a:solidFill>
                <a:effectLst/>
              </a:rPr>
              <a:t>gonna</a:t>
            </a:r>
            <a:r>
              <a:rPr lang="en-US" sz="4400" b="0" i="0" dirty="0">
                <a:solidFill>
                  <a:schemeClr val="tx1"/>
                </a:solidFill>
                <a:effectLst/>
              </a:rPr>
              <a:t> sing, in the middle of the storm</a:t>
            </a:r>
            <a:br>
              <a:rPr lang="en-US" sz="4400" b="0" i="0" dirty="0">
                <a:solidFill>
                  <a:schemeClr val="tx1"/>
                </a:solidFill>
                <a:effectLst/>
              </a:rPr>
            </a:br>
            <a:r>
              <a:rPr lang="en-US" sz="4400" b="0" i="0" dirty="0">
                <a:solidFill>
                  <a:schemeClr val="tx1"/>
                </a:solidFill>
                <a:effectLst/>
              </a:rPr>
              <a:t>Louder and louder, you're </a:t>
            </a:r>
            <a:r>
              <a:rPr lang="en-US" sz="4400" b="0" i="0" dirty="0" err="1">
                <a:solidFill>
                  <a:schemeClr val="tx1"/>
                </a:solidFill>
                <a:effectLst/>
              </a:rPr>
              <a:t>gonna</a:t>
            </a:r>
            <a:r>
              <a:rPr lang="en-US" sz="4400" b="0" i="0" dirty="0">
                <a:solidFill>
                  <a:schemeClr val="tx1"/>
                </a:solidFill>
                <a:effectLst/>
              </a:rPr>
              <a:t> hear my praises roar</a:t>
            </a:r>
            <a:br>
              <a:rPr lang="en-US" sz="4400" b="0" i="0" dirty="0">
                <a:solidFill>
                  <a:schemeClr val="tx1"/>
                </a:solidFill>
                <a:effectLst/>
              </a:rPr>
            </a:br>
            <a:r>
              <a:rPr lang="en-US" sz="4400" b="0" i="0" dirty="0">
                <a:solidFill>
                  <a:schemeClr val="tx1"/>
                </a:solidFill>
                <a:effectLst/>
              </a:rPr>
              <a:t>Up from the ashes, hope will arise</a:t>
            </a:r>
            <a:br>
              <a:rPr lang="en-US" sz="4400" b="0" i="0" dirty="0">
                <a:solidFill>
                  <a:schemeClr val="tx1"/>
                </a:solidFill>
                <a:effectLst/>
              </a:rPr>
            </a:br>
            <a:r>
              <a:rPr lang="en-US" sz="4400" b="0" i="0" dirty="0">
                <a:solidFill>
                  <a:schemeClr val="tx1"/>
                </a:solidFill>
                <a:effectLst/>
              </a:rPr>
              <a:t>Death is defeated, the king is alive!</a:t>
            </a:r>
            <a:endParaRPr lang="en-US" sz="4400" dirty="0">
              <a:solidFill>
                <a:schemeClr val="tx1"/>
              </a:solidFill>
            </a:endParaRPr>
          </a:p>
        </p:txBody>
      </p:sp>
    </p:spTree>
    <p:extLst>
      <p:ext uri="{BB962C8B-B14F-4D97-AF65-F5344CB8AC3E}">
        <p14:creationId xmlns:p14="http://schemas.microsoft.com/office/powerpoint/2010/main" val="130445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304800" y="2209800"/>
            <a:ext cx="8686800" cy="3886200"/>
          </a:xfrm>
        </p:spPr>
        <p:txBody>
          <a:bodyPr>
            <a:noAutofit/>
          </a:bodyPr>
          <a:lstStyle/>
          <a:p>
            <a:r>
              <a:rPr lang="en-US" sz="4400" b="0" i="0" dirty="0">
                <a:solidFill>
                  <a:schemeClr val="tx1"/>
                </a:solidFill>
                <a:effectLst/>
              </a:rPr>
              <a:t>I raise a hallelujah, in the presence of my enemies</a:t>
            </a:r>
            <a:br>
              <a:rPr lang="en-US" sz="4400" b="0" i="0" dirty="0">
                <a:solidFill>
                  <a:schemeClr val="tx1"/>
                </a:solidFill>
                <a:effectLst/>
              </a:rPr>
            </a:br>
            <a:r>
              <a:rPr lang="en-US" sz="4400" b="0" i="0" dirty="0">
                <a:solidFill>
                  <a:schemeClr val="tx1"/>
                </a:solidFill>
                <a:effectLst/>
              </a:rPr>
              <a:t>I raise a hallelujah, louder than the unbelief</a:t>
            </a:r>
            <a:br>
              <a:rPr lang="en-US" sz="4400" b="0" i="0" dirty="0">
                <a:solidFill>
                  <a:schemeClr val="tx1"/>
                </a:solidFill>
                <a:effectLst/>
              </a:rPr>
            </a:br>
            <a:r>
              <a:rPr lang="en-US" sz="4400" b="0" i="0" dirty="0">
                <a:solidFill>
                  <a:schemeClr val="tx1"/>
                </a:solidFill>
                <a:effectLst/>
              </a:rPr>
              <a:t>I raise a hallelujah, my weapon is a melody</a:t>
            </a:r>
            <a:br>
              <a:rPr lang="en-US" sz="4400" b="0" i="0" dirty="0">
                <a:solidFill>
                  <a:schemeClr val="tx1"/>
                </a:solidFill>
                <a:effectLst/>
              </a:rPr>
            </a:br>
            <a:r>
              <a:rPr lang="en-US" sz="4400" b="0" i="0" dirty="0">
                <a:solidFill>
                  <a:schemeClr val="tx1"/>
                </a:solidFill>
                <a:effectLst/>
              </a:rPr>
              <a:t>I raise a hallelujah, heaven comes to fight for me</a:t>
            </a:r>
            <a:endParaRPr lang="en-US" sz="4400" dirty="0">
              <a:solidFill>
                <a:schemeClr val="tx1"/>
              </a:solidFill>
            </a:endParaRPr>
          </a:p>
        </p:txBody>
      </p:sp>
    </p:spTree>
    <p:extLst>
      <p:ext uri="{BB962C8B-B14F-4D97-AF65-F5344CB8AC3E}">
        <p14:creationId xmlns:p14="http://schemas.microsoft.com/office/powerpoint/2010/main" val="1630127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64294" y="1364457"/>
            <a:ext cx="9079706" cy="2321718"/>
          </a:xfrm>
        </p:spPr>
        <p:txBody>
          <a:bodyPr>
            <a:normAutofit/>
          </a:bodyPr>
          <a:lstStyle/>
          <a:p>
            <a:r>
              <a:rPr lang="en-US" b="0" i="0" dirty="0">
                <a:solidFill>
                  <a:schemeClr val="tx1"/>
                </a:solidFill>
                <a:effectLst/>
              </a:rPr>
              <a:t>Yes I Will</a:t>
            </a:r>
            <a:endParaRPr lang="en-US" dirty="0">
              <a:solidFill>
                <a:schemeClr val="tx1"/>
              </a:solidFill>
            </a:endParaRPr>
          </a:p>
        </p:txBody>
      </p:sp>
    </p:spTree>
    <p:extLst>
      <p:ext uri="{BB962C8B-B14F-4D97-AF65-F5344CB8AC3E}">
        <p14:creationId xmlns:p14="http://schemas.microsoft.com/office/powerpoint/2010/main" val="3421945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1524000"/>
            <a:ext cx="8686800" cy="4691816"/>
          </a:xfrm>
        </p:spPr>
        <p:txBody>
          <a:bodyPr>
            <a:noAutofit/>
          </a:bodyPr>
          <a:lstStyle/>
          <a:p>
            <a:r>
              <a:rPr lang="en-US" sz="4800" b="0" i="0" dirty="0">
                <a:solidFill>
                  <a:schemeClr val="tx1"/>
                </a:solidFill>
                <a:effectLst/>
              </a:rPr>
              <a:t>I count on one thing</a:t>
            </a:r>
            <a:br>
              <a:rPr lang="en-US" sz="4800" b="0" i="0" dirty="0">
                <a:solidFill>
                  <a:schemeClr val="tx1"/>
                </a:solidFill>
                <a:effectLst/>
              </a:rPr>
            </a:br>
            <a:r>
              <a:rPr lang="en-US" sz="4800" b="0" i="0" dirty="0">
                <a:solidFill>
                  <a:schemeClr val="tx1"/>
                </a:solidFill>
                <a:effectLst/>
              </a:rPr>
              <a:t>The same God that never fails</a:t>
            </a:r>
            <a:br>
              <a:rPr lang="en-US" sz="4800" b="0" i="0" dirty="0">
                <a:solidFill>
                  <a:schemeClr val="tx1"/>
                </a:solidFill>
                <a:effectLst/>
              </a:rPr>
            </a:br>
            <a:r>
              <a:rPr lang="en-US" sz="4800" b="0" i="0" dirty="0">
                <a:solidFill>
                  <a:schemeClr val="tx1"/>
                </a:solidFill>
                <a:effectLst/>
              </a:rPr>
              <a:t>Will not fail me now</a:t>
            </a:r>
            <a:br>
              <a:rPr lang="en-US" sz="4800" b="0" i="0" dirty="0">
                <a:solidFill>
                  <a:schemeClr val="tx1"/>
                </a:solidFill>
                <a:effectLst/>
              </a:rPr>
            </a:br>
            <a:r>
              <a:rPr lang="en-US" sz="4800" b="0" i="0" dirty="0">
                <a:solidFill>
                  <a:schemeClr val="tx1"/>
                </a:solidFill>
                <a:effectLst/>
              </a:rPr>
              <a:t>You won't fail me now</a:t>
            </a:r>
            <a:br>
              <a:rPr lang="en-US" sz="4800" b="0" i="0" dirty="0">
                <a:solidFill>
                  <a:schemeClr val="tx1"/>
                </a:solidFill>
                <a:effectLst/>
              </a:rPr>
            </a:br>
            <a:r>
              <a:rPr lang="en-US" sz="4800" b="0" i="0" dirty="0">
                <a:solidFill>
                  <a:schemeClr val="tx1"/>
                </a:solidFill>
                <a:effectLst/>
              </a:rPr>
              <a:t>In the waiting</a:t>
            </a:r>
            <a:br>
              <a:rPr lang="en-US" sz="4800" b="0" i="0" dirty="0">
                <a:solidFill>
                  <a:schemeClr val="tx1"/>
                </a:solidFill>
                <a:effectLst/>
              </a:rPr>
            </a:br>
            <a:r>
              <a:rPr lang="en-US" sz="4800" b="0" i="0" dirty="0">
                <a:solidFill>
                  <a:schemeClr val="tx1"/>
                </a:solidFill>
                <a:effectLst/>
              </a:rPr>
              <a:t>The same God who's never late</a:t>
            </a:r>
            <a:br>
              <a:rPr lang="en-US" sz="4800" b="0" i="0" dirty="0">
                <a:solidFill>
                  <a:schemeClr val="tx1"/>
                </a:solidFill>
                <a:effectLst/>
              </a:rPr>
            </a:br>
            <a:r>
              <a:rPr lang="en-US" sz="4800" b="0" i="0" dirty="0">
                <a:solidFill>
                  <a:schemeClr val="tx1"/>
                </a:solidFill>
                <a:effectLst/>
              </a:rPr>
              <a:t>Is working all things out</a:t>
            </a:r>
            <a:br>
              <a:rPr lang="en-US" sz="4800" b="0" i="0" dirty="0">
                <a:solidFill>
                  <a:schemeClr val="tx1"/>
                </a:solidFill>
                <a:effectLst/>
              </a:rPr>
            </a:br>
            <a:r>
              <a:rPr lang="en-US" sz="4800" b="0" i="0" dirty="0">
                <a:solidFill>
                  <a:schemeClr val="tx1"/>
                </a:solidFill>
                <a:effectLst/>
              </a:rPr>
              <a:t>You're working all things out</a:t>
            </a:r>
            <a:endParaRPr lang="en-US" sz="4800" dirty="0">
              <a:solidFill>
                <a:schemeClr val="tx1"/>
              </a:solidFill>
            </a:endParaRPr>
          </a:p>
        </p:txBody>
      </p:sp>
    </p:spTree>
    <p:extLst>
      <p:ext uri="{BB962C8B-B14F-4D97-AF65-F5344CB8AC3E}">
        <p14:creationId xmlns:p14="http://schemas.microsoft.com/office/powerpoint/2010/main" val="3923806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987465"/>
            <a:ext cx="8686800" cy="4213185"/>
          </a:xfrm>
        </p:spPr>
        <p:txBody>
          <a:bodyPr>
            <a:normAutofit fontScale="90000"/>
          </a:bodyPr>
          <a:lstStyle/>
          <a:p>
            <a:r>
              <a:rPr lang="en-US" b="0" i="0" dirty="0">
                <a:solidFill>
                  <a:schemeClr val="tx1"/>
                </a:solidFill>
                <a:effectLst/>
              </a:rPr>
              <a:t>Yes I will, lift You high in the lowest valley</a:t>
            </a:r>
            <a:br>
              <a:rPr lang="en-US" b="0" i="0" dirty="0">
                <a:solidFill>
                  <a:schemeClr val="tx1"/>
                </a:solidFill>
                <a:effectLst/>
              </a:rPr>
            </a:br>
            <a:r>
              <a:rPr lang="en-US" b="0" i="0" dirty="0">
                <a:solidFill>
                  <a:schemeClr val="tx1"/>
                </a:solidFill>
                <a:effectLst/>
              </a:rPr>
              <a:t>Yes I will, bless Your name</a:t>
            </a:r>
            <a:br>
              <a:rPr lang="en-US" b="0" i="0" dirty="0">
                <a:solidFill>
                  <a:schemeClr val="tx1"/>
                </a:solidFill>
                <a:effectLst/>
              </a:rPr>
            </a:br>
            <a:r>
              <a:rPr lang="en-US" b="0" i="0" dirty="0">
                <a:solidFill>
                  <a:schemeClr val="tx1"/>
                </a:solidFill>
                <a:effectLst/>
              </a:rPr>
              <a:t>Oh, yes I will, sing for joy when my heart is heavy</a:t>
            </a:r>
            <a:br>
              <a:rPr lang="en-US" b="0" i="0" dirty="0">
                <a:solidFill>
                  <a:schemeClr val="tx1"/>
                </a:solidFill>
                <a:effectLst/>
              </a:rPr>
            </a:br>
            <a:r>
              <a:rPr lang="en-US" b="0" i="0" dirty="0">
                <a:solidFill>
                  <a:schemeClr val="tx1"/>
                </a:solidFill>
                <a:effectLst/>
              </a:rPr>
              <a:t>All my days, oh yes I will</a:t>
            </a:r>
            <a:endParaRPr lang="en-US" dirty="0">
              <a:solidFill>
                <a:schemeClr val="tx1"/>
              </a:solidFill>
            </a:endParaRPr>
          </a:p>
        </p:txBody>
      </p:sp>
    </p:spTree>
    <p:extLst>
      <p:ext uri="{BB962C8B-B14F-4D97-AF65-F5344CB8AC3E}">
        <p14:creationId xmlns:p14="http://schemas.microsoft.com/office/powerpoint/2010/main" val="3522789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1447800"/>
            <a:ext cx="8686800" cy="4691816"/>
          </a:xfrm>
        </p:spPr>
        <p:txBody>
          <a:bodyPr>
            <a:normAutofit fontScale="90000"/>
          </a:bodyPr>
          <a:lstStyle/>
          <a:p>
            <a:r>
              <a:rPr lang="en-US" b="0" i="0" dirty="0">
                <a:solidFill>
                  <a:schemeClr val="tx1"/>
                </a:solidFill>
                <a:effectLst/>
              </a:rPr>
              <a:t>I count on one thing</a:t>
            </a:r>
            <a:br>
              <a:rPr lang="en-US" b="0" i="0" dirty="0">
                <a:solidFill>
                  <a:schemeClr val="tx1"/>
                </a:solidFill>
                <a:effectLst/>
              </a:rPr>
            </a:br>
            <a:r>
              <a:rPr lang="en-US" b="0" i="0" dirty="0">
                <a:solidFill>
                  <a:schemeClr val="tx1"/>
                </a:solidFill>
                <a:effectLst/>
              </a:rPr>
              <a:t>The same God that never fails</a:t>
            </a:r>
            <a:br>
              <a:rPr lang="en-US" b="0" i="0" dirty="0">
                <a:solidFill>
                  <a:schemeClr val="tx1"/>
                </a:solidFill>
                <a:effectLst/>
              </a:rPr>
            </a:br>
            <a:r>
              <a:rPr lang="en-US" b="0" i="0" dirty="0">
                <a:solidFill>
                  <a:schemeClr val="tx1"/>
                </a:solidFill>
                <a:effectLst/>
              </a:rPr>
              <a:t>Will not fail me now</a:t>
            </a:r>
            <a:br>
              <a:rPr lang="en-US" b="0" i="0" dirty="0">
                <a:solidFill>
                  <a:schemeClr val="tx1"/>
                </a:solidFill>
                <a:effectLst/>
              </a:rPr>
            </a:br>
            <a:r>
              <a:rPr lang="en-US" b="0" i="0" dirty="0">
                <a:solidFill>
                  <a:schemeClr val="tx1"/>
                </a:solidFill>
                <a:effectLst/>
              </a:rPr>
              <a:t>You won't fail me now</a:t>
            </a:r>
            <a:br>
              <a:rPr lang="en-US" b="0" i="0" dirty="0">
                <a:solidFill>
                  <a:schemeClr val="tx1"/>
                </a:solidFill>
                <a:effectLst/>
              </a:rPr>
            </a:br>
            <a:r>
              <a:rPr lang="en-US" b="0" i="0" dirty="0">
                <a:solidFill>
                  <a:schemeClr val="tx1"/>
                </a:solidFill>
                <a:effectLst/>
              </a:rPr>
              <a:t>In the waiting</a:t>
            </a:r>
            <a:br>
              <a:rPr lang="en-US" b="0" i="0" dirty="0">
                <a:solidFill>
                  <a:schemeClr val="tx1"/>
                </a:solidFill>
                <a:effectLst/>
              </a:rPr>
            </a:br>
            <a:r>
              <a:rPr lang="en-US" b="0" i="0" dirty="0">
                <a:solidFill>
                  <a:schemeClr val="tx1"/>
                </a:solidFill>
                <a:effectLst/>
              </a:rPr>
              <a:t>The same God who's never late</a:t>
            </a:r>
            <a:br>
              <a:rPr lang="en-US" b="0" i="0" dirty="0">
                <a:solidFill>
                  <a:schemeClr val="tx1"/>
                </a:solidFill>
                <a:effectLst/>
              </a:rPr>
            </a:br>
            <a:r>
              <a:rPr lang="en-US" b="0" i="0" dirty="0">
                <a:solidFill>
                  <a:schemeClr val="tx1"/>
                </a:solidFill>
                <a:effectLst/>
              </a:rPr>
              <a:t>Is working all things out</a:t>
            </a:r>
            <a:br>
              <a:rPr lang="en-US" b="0" i="0" dirty="0">
                <a:solidFill>
                  <a:schemeClr val="tx1"/>
                </a:solidFill>
                <a:effectLst/>
              </a:rPr>
            </a:br>
            <a:r>
              <a:rPr lang="en-US" b="0" i="0" dirty="0">
                <a:solidFill>
                  <a:schemeClr val="tx1"/>
                </a:solidFill>
                <a:effectLst/>
              </a:rPr>
              <a:t>You're working all things out</a:t>
            </a:r>
            <a:endParaRPr lang="en-US" dirty="0">
              <a:solidFill>
                <a:schemeClr val="tx1"/>
              </a:solidFill>
            </a:endParaRPr>
          </a:p>
        </p:txBody>
      </p:sp>
    </p:spTree>
    <p:extLst>
      <p:ext uri="{BB962C8B-B14F-4D97-AF65-F5344CB8AC3E}">
        <p14:creationId xmlns:p14="http://schemas.microsoft.com/office/powerpoint/2010/main" val="3782247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2590800"/>
            <a:ext cx="8686800" cy="3272749"/>
          </a:xfrm>
        </p:spPr>
        <p:txBody>
          <a:bodyPr>
            <a:normAutofit fontScale="90000"/>
          </a:bodyPr>
          <a:lstStyle/>
          <a:p>
            <a:r>
              <a:rPr lang="en-US" b="0" i="0" dirty="0">
                <a:solidFill>
                  <a:schemeClr val="tx1"/>
                </a:solidFill>
                <a:effectLst/>
              </a:rPr>
              <a:t>Oh, love that held Him to the cross</a:t>
            </a:r>
            <a:br>
              <a:rPr lang="en-US" b="0" i="0" dirty="0">
                <a:solidFill>
                  <a:schemeClr val="tx1"/>
                </a:solidFill>
                <a:effectLst/>
              </a:rPr>
            </a:br>
            <a:r>
              <a:rPr lang="en-US" b="0" i="0" dirty="0" err="1">
                <a:solidFill>
                  <a:schemeClr val="tx1"/>
                </a:solidFill>
                <a:effectLst/>
              </a:rPr>
              <a:t>'Til</a:t>
            </a:r>
            <a:r>
              <a:rPr lang="en-US" b="0" i="0" dirty="0">
                <a:solidFill>
                  <a:schemeClr val="tx1"/>
                </a:solidFill>
                <a:effectLst/>
              </a:rPr>
              <a:t> He paid the price for all my sin</a:t>
            </a:r>
            <a:br>
              <a:rPr lang="en-US" b="0" i="0" dirty="0">
                <a:solidFill>
                  <a:schemeClr val="tx1"/>
                </a:solidFill>
                <a:effectLst/>
              </a:rPr>
            </a:br>
            <a:r>
              <a:rPr lang="en-US" b="0" i="0" dirty="0">
                <a:solidFill>
                  <a:schemeClr val="tx1"/>
                </a:solidFill>
                <a:effectLst/>
              </a:rPr>
              <a:t>A temporary tomb was sealed by stone</a:t>
            </a:r>
            <a:br>
              <a:rPr lang="en-US" b="0" i="0" dirty="0">
                <a:solidFill>
                  <a:schemeClr val="tx1"/>
                </a:solidFill>
                <a:effectLst/>
              </a:rPr>
            </a:br>
            <a:r>
              <a:rPr lang="en-US" b="0" i="0" dirty="0">
                <a:solidFill>
                  <a:schemeClr val="tx1"/>
                </a:solidFill>
                <a:effectLst/>
              </a:rPr>
              <a:t>But it couldn't keep Him in</a:t>
            </a:r>
            <a:endParaRPr lang="en-US" dirty="0">
              <a:solidFill>
                <a:schemeClr val="tx1"/>
              </a:solidFill>
            </a:endParaRPr>
          </a:p>
        </p:txBody>
      </p:sp>
    </p:spTree>
    <p:extLst>
      <p:ext uri="{BB962C8B-B14F-4D97-AF65-F5344CB8AC3E}">
        <p14:creationId xmlns:p14="http://schemas.microsoft.com/office/powerpoint/2010/main" val="16623653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987465"/>
            <a:ext cx="8686800" cy="4656098"/>
          </a:xfrm>
        </p:spPr>
        <p:txBody>
          <a:bodyPr>
            <a:normAutofit fontScale="90000"/>
          </a:bodyPr>
          <a:lstStyle/>
          <a:p>
            <a:r>
              <a:rPr lang="en-US" b="0" i="0" dirty="0">
                <a:solidFill>
                  <a:schemeClr val="tx1"/>
                </a:solidFill>
                <a:effectLst/>
              </a:rPr>
              <a:t>Oh, yes I will, lift You high in the lowest valley</a:t>
            </a:r>
            <a:br>
              <a:rPr lang="en-US" b="0" i="0" dirty="0">
                <a:solidFill>
                  <a:schemeClr val="tx1"/>
                </a:solidFill>
                <a:effectLst/>
              </a:rPr>
            </a:br>
            <a:r>
              <a:rPr lang="en-US" b="0" i="0" dirty="0">
                <a:solidFill>
                  <a:schemeClr val="tx1"/>
                </a:solidFill>
                <a:effectLst/>
              </a:rPr>
              <a:t>Yes I will, bless Your name</a:t>
            </a:r>
            <a:br>
              <a:rPr lang="en-US" b="0" i="0" dirty="0">
                <a:solidFill>
                  <a:schemeClr val="tx1"/>
                </a:solidFill>
                <a:effectLst/>
              </a:rPr>
            </a:br>
            <a:r>
              <a:rPr lang="en-US" b="0" i="0" dirty="0">
                <a:solidFill>
                  <a:schemeClr val="tx1"/>
                </a:solidFill>
                <a:effectLst/>
              </a:rPr>
              <a:t>Oh, yes I will, sing for joy when my heart is heavy</a:t>
            </a:r>
            <a:br>
              <a:rPr lang="en-US" b="0" i="0" dirty="0">
                <a:solidFill>
                  <a:schemeClr val="tx1"/>
                </a:solidFill>
                <a:effectLst/>
              </a:rPr>
            </a:br>
            <a:r>
              <a:rPr lang="en-US" b="0" i="0" dirty="0">
                <a:solidFill>
                  <a:schemeClr val="tx1"/>
                </a:solidFill>
                <a:effectLst/>
              </a:rPr>
              <a:t>All my days, oh yes I will</a:t>
            </a:r>
            <a:br>
              <a:rPr lang="en-US" b="0" i="0" dirty="0">
                <a:solidFill>
                  <a:schemeClr val="tx1"/>
                </a:solidFill>
                <a:effectLst/>
              </a:rPr>
            </a:br>
            <a:r>
              <a:rPr lang="en-US" b="0" i="0" dirty="0">
                <a:solidFill>
                  <a:schemeClr val="tx1"/>
                </a:solidFill>
                <a:effectLst/>
              </a:rPr>
              <a:t>For all my days, oh yes, I will</a:t>
            </a:r>
            <a:endParaRPr lang="en-US" dirty="0">
              <a:solidFill>
                <a:schemeClr val="tx1"/>
              </a:solidFill>
            </a:endParaRPr>
          </a:p>
        </p:txBody>
      </p:sp>
    </p:spTree>
    <p:extLst>
      <p:ext uri="{BB962C8B-B14F-4D97-AF65-F5344CB8AC3E}">
        <p14:creationId xmlns:p14="http://schemas.microsoft.com/office/powerpoint/2010/main" val="2786228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987465"/>
            <a:ext cx="8686800" cy="3828327"/>
          </a:xfrm>
        </p:spPr>
        <p:txBody>
          <a:bodyPr>
            <a:normAutofit fontScale="90000"/>
          </a:bodyPr>
          <a:lstStyle/>
          <a:p>
            <a:r>
              <a:rPr lang="en-US" b="0" i="0" dirty="0">
                <a:solidFill>
                  <a:schemeClr val="tx1"/>
                </a:solidFill>
                <a:effectLst/>
              </a:rPr>
              <a:t>And I choose to praise</a:t>
            </a:r>
            <a:br>
              <a:rPr lang="en-US" b="0" i="0" dirty="0">
                <a:solidFill>
                  <a:schemeClr val="tx1"/>
                </a:solidFill>
                <a:effectLst/>
              </a:rPr>
            </a:br>
            <a:r>
              <a:rPr lang="en-US" b="0" i="0" dirty="0">
                <a:solidFill>
                  <a:schemeClr val="tx1"/>
                </a:solidFill>
                <a:effectLst/>
              </a:rPr>
              <a:t>To glorify, glorify</a:t>
            </a:r>
            <a:br>
              <a:rPr lang="en-US" b="0" i="0" dirty="0">
                <a:solidFill>
                  <a:schemeClr val="tx1"/>
                </a:solidFill>
                <a:effectLst/>
              </a:rPr>
            </a:br>
            <a:r>
              <a:rPr lang="en-US" b="0" i="0" dirty="0">
                <a:solidFill>
                  <a:schemeClr val="tx1"/>
                </a:solidFill>
                <a:effectLst/>
              </a:rPr>
              <a:t>The Name of all names</a:t>
            </a:r>
            <a:br>
              <a:rPr lang="en-US" b="0" i="0" dirty="0">
                <a:solidFill>
                  <a:schemeClr val="tx1"/>
                </a:solidFill>
                <a:effectLst/>
              </a:rPr>
            </a:br>
            <a:r>
              <a:rPr lang="en-US" b="0" i="0" dirty="0">
                <a:solidFill>
                  <a:schemeClr val="tx1"/>
                </a:solidFill>
                <a:effectLst/>
              </a:rPr>
              <a:t>That nothing can stand against</a:t>
            </a:r>
            <a:br>
              <a:rPr lang="en-US" b="0" i="0" dirty="0">
                <a:solidFill>
                  <a:schemeClr val="tx1"/>
                </a:solidFill>
                <a:effectLst/>
              </a:rPr>
            </a:br>
            <a:r>
              <a:rPr lang="en-US" b="0" i="0" dirty="0">
                <a:solidFill>
                  <a:schemeClr val="tx1"/>
                </a:solidFill>
                <a:effectLst/>
              </a:rPr>
              <a:t>X4</a:t>
            </a:r>
            <a:endParaRPr lang="en-US" dirty="0">
              <a:solidFill>
                <a:schemeClr val="tx1"/>
              </a:solidFill>
            </a:endParaRPr>
          </a:p>
        </p:txBody>
      </p:sp>
    </p:spTree>
    <p:extLst>
      <p:ext uri="{BB962C8B-B14F-4D97-AF65-F5344CB8AC3E}">
        <p14:creationId xmlns:p14="http://schemas.microsoft.com/office/powerpoint/2010/main" val="1669829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1524000"/>
            <a:ext cx="8686800" cy="4734679"/>
          </a:xfrm>
        </p:spPr>
        <p:txBody>
          <a:bodyPr>
            <a:normAutofit fontScale="90000"/>
          </a:bodyPr>
          <a:lstStyle/>
          <a:p>
            <a:r>
              <a:rPr lang="en-US" b="0" i="0" dirty="0">
                <a:solidFill>
                  <a:schemeClr val="tx1"/>
                </a:solidFill>
                <a:effectLst/>
              </a:rPr>
              <a:t>Oh, yes I will, lift You high in the lowest valley</a:t>
            </a:r>
            <a:br>
              <a:rPr lang="en-US" b="0" i="0" dirty="0">
                <a:solidFill>
                  <a:schemeClr val="tx1"/>
                </a:solidFill>
                <a:effectLst/>
              </a:rPr>
            </a:br>
            <a:r>
              <a:rPr lang="en-US" b="0" i="0" dirty="0">
                <a:solidFill>
                  <a:schemeClr val="tx1"/>
                </a:solidFill>
                <a:effectLst/>
              </a:rPr>
              <a:t>Yes I will, bless Your name</a:t>
            </a:r>
            <a:br>
              <a:rPr lang="en-US" b="0" i="0" dirty="0">
                <a:solidFill>
                  <a:schemeClr val="tx1"/>
                </a:solidFill>
                <a:effectLst/>
              </a:rPr>
            </a:br>
            <a:r>
              <a:rPr lang="en-US" b="0" i="0" dirty="0">
                <a:solidFill>
                  <a:schemeClr val="tx1"/>
                </a:solidFill>
                <a:effectLst/>
              </a:rPr>
              <a:t>Oh, yes I will, sing for joy when my heart is heavy</a:t>
            </a:r>
            <a:br>
              <a:rPr lang="en-US" b="0" i="0" dirty="0">
                <a:solidFill>
                  <a:schemeClr val="tx1"/>
                </a:solidFill>
                <a:effectLst/>
              </a:rPr>
            </a:br>
            <a:r>
              <a:rPr lang="en-US" b="0" i="0" dirty="0">
                <a:solidFill>
                  <a:schemeClr val="tx1"/>
                </a:solidFill>
                <a:effectLst/>
              </a:rPr>
              <a:t>All my days, oh yes, I will</a:t>
            </a:r>
            <a:br>
              <a:rPr lang="en-US" b="0" i="0" dirty="0">
                <a:solidFill>
                  <a:schemeClr val="tx1"/>
                </a:solidFill>
                <a:effectLst/>
              </a:rPr>
            </a:br>
            <a:r>
              <a:rPr lang="en-US" b="0" i="0" dirty="0">
                <a:solidFill>
                  <a:schemeClr val="tx1"/>
                </a:solidFill>
                <a:effectLst/>
              </a:rPr>
              <a:t>For all my days, oh yes, I will</a:t>
            </a:r>
            <a:br>
              <a:rPr lang="en-US" b="0" i="0" dirty="0">
                <a:solidFill>
                  <a:schemeClr val="tx1"/>
                </a:solidFill>
                <a:effectLst/>
              </a:rPr>
            </a:br>
            <a:r>
              <a:rPr lang="en-US" b="0" i="0" dirty="0">
                <a:solidFill>
                  <a:schemeClr val="tx1"/>
                </a:solidFill>
                <a:effectLst/>
              </a:rPr>
              <a:t>For all my days, yes, I will</a:t>
            </a:r>
            <a:endParaRPr lang="en-US" dirty="0">
              <a:solidFill>
                <a:schemeClr val="tx1"/>
              </a:solidFill>
            </a:endParaRPr>
          </a:p>
        </p:txBody>
      </p:sp>
    </p:spTree>
    <p:extLst>
      <p:ext uri="{BB962C8B-B14F-4D97-AF65-F5344CB8AC3E}">
        <p14:creationId xmlns:p14="http://schemas.microsoft.com/office/powerpoint/2010/main" val="27029445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987465"/>
            <a:ext cx="8686800" cy="2841585"/>
          </a:xfrm>
        </p:spPr>
        <p:txBody>
          <a:bodyPr>
            <a:normAutofit/>
          </a:bodyPr>
          <a:lstStyle/>
          <a:p>
            <a:r>
              <a:rPr lang="en-US" dirty="0">
                <a:solidFill>
                  <a:schemeClr val="tx1"/>
                </a:solidFill>
                <a:effectLst/>
              </a:rPr>
              <a:t>O Come to the Altar</a:t>
            </a:r>
            <a:endParaRPr lang="en-US" dirty="0">
              <a:solidFill>
                <a:schemeClr val="tx1"/>
              </a:solidFill>
            </a:endParaRPr>
          </a:p>
        </p:txBody>
      </p:sp>
    </p:spTree>
    <p:extLst>
      <p:ext uri="{BB962C8B-B14F-4D97-AF65-F5344CB8AC3E}">
        <p14:creationId xmlns:p14="http://schemas.microsoft.com/office/powerpoint/2010/main" val="2171929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2209800"/>
            <a:ext cx="8686800" cy="4213185"/>
          </a:xfrm>
        </p:spPr>
        <p:txBody>
          <a:bodyPr>
            <a:noAutofit/>
          </a:bodyPr>
          <a:lstStyle/>
          <a:p>
            <a:r>
              <a:rPr lang="en-US" sz="4400" b="0" i="0" dirty="0">
                <a:solidFill>
                  <a:schemeClr val="tx1"/>
                </a:solidFill>
                <a:effectLst/>
              </a:rPr>
              <a:t>Are you hurting and broken within?</a:t>
            </a:r>
            <a:br>
              <a:rPr lang="en-US" sz="4400" b="0" i="0" dirty="0">
                <a:solidFill>
                  <a:schemeClr val="tx1"/>
                </a:solidFill>
                <a:effectLst/>
              </a:rPr>
            </a:br>
            <a:r>
              <a:rPr lang="en-US" sz="4400" b="0" i="0" dirty="0">
                <a:solidFill>
                  <a:schemeClr val="tx1"/>
                </a:solidFill>
                <a:effectLst/>
              </a:rPr>
              <a:t>Overwhelmed by the weight of your sin?</a:t>
            </a:r>
            <a:br>
              <a:rPr lang="en-US" sz="4400" b="0" i="0" dirty="0">
                <a:solidFill>
                  <a:schemeClr val="tx1"/>
                </a:solidFill>
                <a:effectLst/>
              </a:rPr>
            </a:br>
            <a:r>
              <a:rPr lang="en-US" sz="4400" b="0" i="0" dirty="0">
                <a:solidFill>
                  <a:schemeClr val="tx1"/>
                </a:solidFill>
                <a:effectLst/>
              </a:rPr>
              <a:t>Jesus is calling</a:t>
            </a:r>
            <a:br>
              <a:rPr lang="en-US" sz="4400" b="0" i="0" dirty="0">
                <a:solidFill>
                  <a:schemeClr val="tx1"/>
                </a:solidFill>
                <a:effectLst/>
              </a:rPr>
            </a:br>
            <a:r>
              <a:rPr lang="en-US" sz="4400" b="0" i="0" dirty="0">
                <a:solidFill>
                  <a:schemeClr val="tx1"/>
                </a:solidFill>
                <a:effectLst/>
              </a:rPr>
              <a:t>Have you come to the end of yourself?</a:t>
            </a:r>
            <a:br>
              <a:rPr lang="en-US" sz="4400" b="0" i="0" dirty="0">
                <a:solidFill>
                  <a:schemeClr val="tx1"/>
                </a:solidFill>
                <a:effectLst/>
              </a:rPr>
            </a:br>
            <a:r>
              <a:rPr lang="en-US" sz="4400" b="0" i="0" dirty="0">
                <a:solidFill>
                  <a:schemeClr val="tx1"/>
                </a:solidFill>
                <a:effectLst/>
              </a:rPr>
              <a:t>Do you thirst for a drink from the well?</a:t>
            </a:r>
            <a:br>
              <a:rPr lang="en-US" sz="4400" b="0" i="0" dirty="0">
                <a:solidFill>
                  <a:schemeClr val="tx1"/>
                </a:solidFill>
                <a:effectLst/>
              </a:rPr>
            </a:br>
            <a:r>
              <a:rPr lang="en-US" sz="4400" b="0" i="0" dirty="0">
                <a:solidFill>
                  <a:schemeClr val="tx1"/>
                </a:solidFill>
                <a:effectLst/>
              </a:rPr>
              <a:t>Jesus is calling</a:t>
            </a:r>
            <a:endParaRPr lang="en-US" sz="4400" dirty="0">
              <a:solidFill>
                <a:schemeClr val="tx1"/>
              </a:solidFill>
            </a:endParaRPr>
          </a:p>
        </p:txBody>
      </p:sp>
    </p:spTree>
    <p:extLst>
      <p:ext uri="{BB962C8B-B14F-4D97-AF65-F5344CB8AC3E}">
        <p14:creationId xmlns:p14="http://schemas.microsoft.com/office/powerpoint/2010/main" val="2031295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987465"/>
            <a:ext cx="8686800" cy="3828327"/>
          </a:xfrm>
        </p:spPr>
        <p:txBody>
          <a:bodyPr>
            <a:normAutofit fontScale="90000"/>
          </a:bodyPr>
          <a:lstStyle/>
          <a:p>
            <a:r>
              <a:rPr lang="en-US" b="0" i="0" dirty="0">
                <a:solidFill>
                  <a:schemeClr val="tx1"/>
                </a:solidFill>
                <a:effectLst/>
              </a:rPr>
              <a:t>O come to the altar</a:t>
            </a:r>
            <a:br>
              <a:rPr lang="en-US" b="0" i="0" dirty="0">
                <a:solidFill>
                  <a:schemeClr val="tx1"/>
                </a:solidFill>
                <a:effectLst/>
              </a:rPr>
            </a:br>
            <a:r>
              <a:rPr lang="en-US" b="0" i="0" dirty="0">
                <a:solidFill>
                  <a:schemeClr val="tx1"/>
                </a:solidFill>
                <a:effectLst/>
              </a:rPr>
              <a:t>The Father's arms are open wide</a:t>
            </a:r>
            <a:br>
              <a:rPr lang="en-US" b="0" i="0" dirty="0">
                <a:solidFill>
                  <a:schemeClr val="tx1"/>
                </a:solidFill>
                <a:effectLst/>
              </a:rPr>
            </a:br>
            <a:r>
              <a:rPr lang="en-US" b="0" i="0" dirty="0">
                <a:solidFill>
                  <a:schemeClr val="tx1"/>
                </a:solidFill>
                <a:effectLst/>
              </a:rPr>
              <a:t>Forgiveness was bought with</a:t>
            </a:r>
            <a:br>
              <a:rPr lang="en-US" b="0" i="0" dirty="0">
                <a:solidFill>
                  <a:schemeClr val="tx1"/>
                </a:solidFill>
                <a:effectLst/>
              </a:rPr>
            </a:br>
            <a:r>
              <a:rPr lang="en-US" b="0" i="0" dirty="0">
                <a:solidFill>
                  <a:schemeClr val="tx1"/>
                </a:solidFill>
                <a:effectLst/>
              </a:rPr>
              <a:t>The precious blood of Jesus Christ</a:t>
            </a:r>
            <a:endParaRPr lang="en-US" dirty="0">
              <a:solidFill>
                <a:schemeClr val="tx1"/>
              </a:solidFill>
            </a:endParaRPr>
          </a:p>
        </p:txBody>
      </p:sp>
    </p:spTree>
    <p:extLst>
      <p:ext uri="{BB962C8B-B14F-4D97-AF65-F5344CB8AC3E}">
        <p14:creationId xmlns:p14="http://schemas.microsoft.com/office/powerpoint/2010/main" val="171329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2133600"/>
            <a:ext cx="8686800" cy="4306054"/>
          </a:xfrm>
        </p:spPr>
        <p:txBody>
          <a:bodyPr>
            <a:noAutofit/>
          </a:bodyPr>
          <a:lstStyle/>
          <a:p>
            <a:r>
              <a:rPr lang="en-US" sz="4400" b="0" i="0" dirty="0">
                <a:solidFill>
                  <a:schemeClr val="tx1"/>
                </a:solidFill>
                <a:effectLst/>
              </a:rPr>
              <a:t>Leave behind your regrets and mistakes</a:t>
            </a:r>
            <a:br>
              <a:rPr lang="en-US" sz="4400" b="0" i="0" dirty="0">
                <a:solidFill>
                  <a:schemeClr val="tx1"/>
                </a:solidFill>
                <a:effectLst/>
              </a:rPr>
            </a:br>
            <a:r>
              <a:rPr lang="en-US" sz="4400" b="0" i="0" dirty="0">
                <a:solidFill>
                  <a:schemeClr val="tx1"/>
                </a:solidFill>
                <a:effectLst/>
              </a:rPr>
              <a:t>Come today, there's no reason to wait</a:t>
            </a:r>
            <a:br>
              <a:rPr lang="en-US" sz="4400" b="0" i="0" dirty="0">
                <a:solidFill>
                  <a:schemeClr val="tx1"/>
                </a:solidFill>
                <a:effectLst/>
              </a:rPr>
            </a:br>
            <a:r>
              <a:rPr lang="en-US" sz="4400" b="0" i="0" dirty="0">
                <a:solidFill>
                  <a:schemeClr val="tx1"/>
                </a:solidFill>
                <a:effectLst/>
              </a:rPr>
              <a:t>Jesus is calling</a:t>
            </a:r>
            <a:br>
              <a:rPr lang="en-US" sz="4400" b="0" i="0" dirty="0">
                <a:solidFill>
                  <a:schemeClr val="tx1"/>
                </a:solidFill>
                <a:effectLst/>
              </a:rPr>
            </a:br>
            <a:r>
              <a:rPr lang="en-US" sz="4400" b="0" i="0" dirty="0">
                <a:solidFill>
                  <a:schemeClr val="tx1"/>
                </a:solidFill>
                <a:effectLst/>
              </a:rPr>
              <a:t>Bring your sorrows and trade them for joy</a:t>
            </a:r>
            <a:br>
              <a:rPr lang="en-US" sz="4400" b="0" i="0" dirty="0">
                <a:solidFill>
                  <a:schemeClr val="tx1"/>
                </a:solidFill>
                <a:effectLst/>
              </a:rPr>
            </a:br>
            <a:r>
              <a:rPr lang="en-US" sz="4400" b="0" i="0" dirty="0">
                <a:solidFill>
                  <a:schemeClr val="tx1"/>
                </a:solidFill>
                <a:effectLst/>
              </a:rPr>
              <a:t>From the ashes, a new life is born</a:t>
            </a:r>
            <a:br>
              <a:rPr lang="en-US" sz="4400" b="0" i="0" dirty="0">
                <a:solidFill>
                  <a:schemeClr val="tx1"/>
                </a:solidFill>
                <a:effectLst/>
              </a:rPr>
            </a:br>
            <a:r>
              <a:rPr lang="en-US" sz="4400" b="0" i="0" dirty="0">
                <a:solidFill>
                  <a:schemeClr val="tx1"/>
                </a:solidFill>
                <a:effectLst/>
              </a:rPr>
              <a:t>Jesus is calling</a:t>
            </a:r>
            <a:endParaRPr lang="en-US" sz="4400" dirty="0">
              <a:solidFill>
                <a:schemeClr val="tx1"/>
              </a:solidFill>
            </a:endParaRPr>
          </a:p>
        </p:txBody>
      </p:sp>
    </p:spTree>
    <p:extLst>
      <p:ext uri="{BB962C8B-B14F-4D97-AF65-F5344CB8AC3E}">
        <p14:creationId xmlns:p14="http://schemas.microsoft.com/office/powerpoint/2010/main" val="3672472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987465"/>
            <a:ext cx="8686800" cy="3828327"/>
          </a:xfrm>
        </p:spPr>
        <p:txBody>
          <a:bodyPr>
            <a:normAutofit fontScale="90000"/>
          </a:bodyPr>
          <a:lstStyle/>
          <a:p>
            <a:r>
              <a:rPr lang="en-US" b="0" i="0" dirty="0">
                <a:solidFill>
                  <a:schemeClr val="tx1"/>
                </a:solidFill>
                <a:effectLst/>
              </a:rPr>
              <a:t>O come to the altar</a:t>
            </a:r>
            <a:br>
              <a:rPr lang="en-US" b="0" i="0" dirty="0">
                <a:solidFill>
                  <a:schemeClr val="tx1"/>
                </a:solidFill>
                <a:effectLst/>
              </a:rPr>
            </a:br>
            <a:r>
              <a:rPr lang="en-US" b="0" i="0" dirty="0">
                <a:solidFill>
                  <a:schemeClr val="tx1"/>
                </a:solidFill>
                <a:effectLst/>
              </a:rPr>
              <a:t>The Father's arms are open wide</a:t>
            </a:r>
            <a:br>
              <a:rPr lang="en-US" b="0" i="0" dirty="0">
                <a:solidFill>
                  <a:schemeClr val="tx1"/>
                </a:solidFill>
                <a:effectLst/>
              </a:rPr>
            </a:br>
            <a:r>
              <a:rPr lang="en-US" b="0" i="0" dirty="0">
                <a:solidFill>
                  <a:schemeClr val="tx1"/>
                </a:solidFill>
                <a:effectLst/>
              </a:rPr>
              <a:t>Forgiveness was bought with</a:t>
            </a:r>
            <a:br>
              <a:rPr lang="en-US" b="0" i="0" dirty="0">
                <a:solidFill>
                  <a:schemeClr val="tx1"/>
                </a:solidFill>
                <a:effectLst/>
              </a:rPr>
            </a:br>
            <a:r>
              <a:rPr lang="en-US" b="0" i="0" dirty="0">
                <a:solidFill>
                  <a:schemeClr val="tx1"/>
                </a:solidFill>
                <a:effectLst/>
              </a:rPr>
              <a:t>The precious blood of Jesus Christ</a:t>
            </a:r>
            <a:endParaRPr lang="en-US" dirty="0">
              <a:solidFill>
                <a:schemeClr val="tx1"/>
              </a:solidFill>
            </a:endParaRPr>
          </a:p>
        </p:txBody>
      </p:sp>
    </p:spTree>
    <p:extLst>
      <p:ext uri="{BB962C8B-B14F-4D97-AF65-F5344CB8AC3E}">
        <p14:creationId xmlns:p14="http://schemas.microsoft.com/office/powerpoint/2010/main" val="2861823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1585913"/>
            <a:ext cx="8686800" cy="3507581"/>
          </a:xfrm>
        </p:spPr>
        <p:txBody>
          <a:bodyPr>
            <a:normAutofit fontScale="90000"/>
          </a:bodyPr>
          <a:lstStyle/>
          <a:p>
            <a:r>
              <a:rPr lang="en-US" dirty="0">
                <a:solidFill>
                  <a:schemeClr val="tx1"/>
                </a:solidFill>
                <a:effectLst/>
              </a:rPr>
              <a:t>Oh, what a Savior</a:t>
            </a:r>
            <a:br>
              <a:rPr lang="en-US" dirty="0">
                <a:solidFill>
                  <a:schemeClr val="tx1"/>
                </a:solidFill>
                <a:effectLst/>
              </a:rPr>
            </a:br>
            <a:r>
              <a:rPr lang="en-US" dirty="0">
                <a:solidFill>
                  <a:schemeClr val="tx1"/>
                </a:solidFill>
                <a:effectLst/>
              </a:rPr>
              <a:t>Isn't He wonderful?</a:t>
            </a:r>
            <a:br>
              <a:rPr lang="en-US" dirty="0">
                <a:solidFill>
                  <a:schemeClr val="tx1"/>
                </a:solidFill>
                <a:effectLst/>
              </a:rPr>
            </a:br>
            <a:r>
              <a:rPr lang="en-US" dirty="0">
                <a:solidFill>
                  <a:schemeClr val="tx1"/>
                </a:solidFill>
                <a:effectLst/>
              </a:rPr>
              <a:t>Sing hallelujah, Christ is risen</a:t>
            </a:r>
            <a:br>
              <a:rPr lang="en-US" dirty="0">
                <a:solidFill>
                  <a:schemeClr val="tx1"/>
                </a:solidFill>
                <a:effectLst/>
              </a:rPr>
            </a:br>
            <a:r>
              <a:rPr lang="en-US" dirty="0">
                <a:solidFill>
                  <a:schemeClr val="tx1"/>
                </a:solidFill>
                <a:effectLst/>
              </a:rPr>
              <a:t>Bow down before Him</a:t>
            </a:r>
            <a:br>
              <a:rPr lang="en-US" dirty="0">
                <a:solidFill>
                  <a:schemeClr val="tx1"/>
                </a:solidFill>
                <a:effectLst/>
              </a:rPr>
            </a:br>
            <a:r>
              <a:rPr lang="en-US" dirty="0">
                <a:solidFill>
                  <a:schemeClr val="tx1"/>
                </a:solidFill>
                <a:effectLst/>
              </a:rPr>
              <a:t>For He is Lord of all</a:t>
            </a:r>
            <a:br>
              <a:rPr lang="en-US" dirty="0">
                <a:solidFill>
                  <a:schemeClr val="tx1"/>
                </a:solidFill>
                <a:effectLst/>
              </a:rPr>
            </a:br>
            <a:r>
              <a:rPr lang="en-US" dirty="0">
                <a:solidFill>
                  <a:schemeClr val="tx1"/>
                </a:solidFill>
                <a:effectLst/>
              </a:rPr>
              <a:t>Sing hallelujah, Christ is risen</a:t>
            </a:r>
            <a:endParaRPr lang="en-US" dirty="0">
              <a:solidFill>
                <a:schemeClr val="tx1"/>
              </a:solidFill>
            </a:endParaRPr>
          </a:p>
        </p:txBody>
      </p:sp>
    </p:spTree>
    <p:extLst>
      <p:ext uri="{BB962C8B-B14F-4D97-AF65-F5344CB8AC3E}">
        <p14:creationId xmlns:p14="http://schemas.microsoft.com/office/powerpoint/2010/main" val="27248444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1676400"/>
            <a:ext cx="8686800" cy="3828327"/>
          </a:xfrm>
        </p:spPr>
        <p:txBody>
          <a:bodyPr>
            <a:normAutofit fontScale="90000"/>
          </a:bodyPr>
          <a:lstStyle/>
          <a:p>
            <a:r>
              <a:rPr lang="en-US" b="0" i="0" dirty="0">
                <a:solidFill>
                  <a:schemeClr val="tx1"/>
                </a:solidFill>
                <a:effectLst/>
              </a:rPr>
              <a:t>O come to the altar</a:t>
            </a:r>
            <a:br>
              <a:rPr lang="en-US" b="0" i="0" dirty="0">
                <a:solidFill>
                  <a:schemeClr val="tx1"/>
                </a:solidFill>
                <a:effectLst/>
              </a:rPr>
            </a:br>
            <a:r>
              <a:rPr lang="en-US" b="0" i="0" dirty="0">
                <a:solidFill>
                  <a:schemeClr val="tx1"/>
                </a:solidFill>
                <a:effectLst/>
              </a:rPr>
              <a:t>The Father's arms are open wide</a:t>
            </a:r>
            <a:br>
              <a:rPr lang="en-US" b="0" i="0" dirty="0">
                <a:solidFill>
                  <a:schemeClr val="tx1"/>
                </a:solidFill>
                <a:effectLst/>
              </a:rPr>
            </a:br>
            <a:r>
              <a:rPr lang="en-US" b="0" i="0" dirty="0">
                <a:solidFill>
                  <a:schemeClr val="tx1"/>
                </a:solidFill>
                <a:effectLst/>
              </a:rPr>
              <a:t>Forgiveness was bought with</a:t>
            </a:r>
            <a:br>
              <a:rPr lang="en-US" b="0" i="0" dirty="0">
                <a:solidFill>
                  <a:schemeClr val="tx1"/>
                </a:solidFill>
                <a:effectLst/>
              </a:rPr>
            </a:br>
            <a:r>
              <a:rPr lang="en-US" b="0" i="0" dirty="0">
                <a:solidFill>
                  <a:schemeClr val="tx1"/>
                </a:solidFill>
                <a:effectLst/>
              </a:rPr>
              <a:t>The precious blood of Jesus Christ</a:t>
            </a:r>
            <a:endParaRPr lang="en-US" dirty="0">
              <a:solidFill>
                <a:schemeClr val="tx1"/>
              </a:solidFill>
            </a:endParaRPr>
          </a:p>
        </p:txBody>
      </p:sp>
    </p:spTree>
    <p:extLst>
      <p:ext uri="{BB962C8B-B14F-4D97-AF65-F5344CB8AC3E}">
        <p14:creationId xmlns:p14="http://schemas.microsoft.com/office/powerpoint/2010/main" val="2835075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146447" y="2057400"/>
            <a:ext cx="8851106" cy="3773347"/>
          </a:xfrm>
        </p:spPr>
        <p:txBody>
          <a:bodyPr>
            <a:normAutofit fontScale="90000"/>
          </a:bodyPr>
          <a:lstStyle/>
          <a:p>
            <a:r>
              <a:rPr lang="en-US" dirty="0">
                <a:solidFill>
                  <a:schemeClr val="tx1"/>
                </a:solidFill>
              </a:rPr>
              <a:t>Now that He has conquered death</a:t>
            </a:r>
            <a:br>
              <a:rPr lang="en-US" dirty="0">
                <a:solidFill>
                  <a:schemeClr val="tx1"/>
                </a:solidFill>
              </a:rPr>
            </a:br>
            <a:r>
              <a:rPr lang="en-US" dirty="0">
                <a:solidFill>
                  <a:schemeClr val="tx1"/>
                </a:solidFill>
              </a:rPr>
              <a:t>Oh, tell me, what's impossible for Him?</a:t>
            </a:r>
            <a:br>
              <a:rPr lang="en-US" dirty="0">
                <a:solidFill>
                  <a:schemeClr val="tx1"/>
                </a:solidFill>
              </a:rPr>
            </a:br>
            <a:r>
              <a:rPr lang="en-US" dirty="0" err="1">
                <a:solidFill>
                  <a:schemeClr val="tx1"/>
                </a:solidFill>
              </a:rPr>
              <a:t>'Cause</a:t>
            </a:r>
            <a:r>
              <a:rPr lang="en-US" dirty="0">
                <a:solidFill>
                  <a:schemeClr val="tx1"/>
                </a:solidFill>
              </a:rPr>
              <a:t> if the Lord, my God is on my side</a:t>
            </a:r>
            <a:br>
              <a:rPr lang="en-US" dirty="0">
                <a:solidFill>
                  <a:schemeClr val="tx1"/>
                </a:solidFill>
              </a:rPr>
            </a:br>
            <a:r>
              <a:rPr lang="en-US" dirty="0">
                <a:solidFill>
                  <a:schemeClr val="tx1"/>
                </a:solidFill>
              </a:rPr>
              <a:t>Then who can be against?</a:t>
            </a:r>
          </a:p>
        </p:txBody>
      </p:sp>
    </p:spTree>
    <p:extLst>
      <p:ext uri="{BB962C8B-B14F-4D97-AF65-F5344CB8AC3E}">
        <p14:creationId xmlns:p14="http://schemas.microsoft.com/office/powerpoint/2010/main" val="3151312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1514836"/>
            <a:ext cx="8686800" cy="3828327"/>
          </a:xfrm>
        </p:spPr>
        <p:txBody>
          <a:bodyPr>
            <a:normAutofit fontScale="90000"/>
          </a:bodyPr>
          <a:lstStyle/>
          <a:p>
            <a:r>
              <a:rPr lang="en-US" b="0" i="0" dirty="0">
                <a:solidFill>
                  <a:schemeClr val="tx1"/>
                </a:solidFill>
                <a:effectLst/>
              </a:rPr>
              <a:t>O come to the altar</a:t>
            </a:r>
            <a:br>
              <a:rPr lang="en-US" b="0" i="0" dirty="0">
                <a:solidFill>
                  <a:schemeClr val="tx1"/>
                </a:solidFill>
                <a:effectLst/>
              </a:rPr>
            </a:br>
            <a:r>
              <a:rPr lang="en-US" b="0" i="0" dirty="0">
                <a:solidFill>
                  <a:schemeClr val="tx1"/>
                </a:solidFill>
                <a:effectLst/>
              </a:rPr>
              <a:t>The Father's arms are open wide</a:t>
            </a:r>
            <a:br>
              <a:rPr lang="en-US" b="0" i="0" dirty="0">
                <a:solidFill>
                  <a:schemeClr val="tx1"/>
                </a:solidFill>
                <a:effectLst/>
              </a:rPr>
            </a:br>
            <a:r>
              <a:rPr lang="en-US" b="0" i="0" dirty="0">
                <a:solidFill>
                  <a:schemeClr val="tx1"/>
                </a:solidFill>
                <a:effectLst/>
              </a:rPr>
              <a:t>Forgiveness was bought with</a:t>
            </a:r>
            <a:br>
              <a:rPr lang="en-US" b="0" i="0" dirty="0">
                <a:solidFill>
                  <a:schemeClr val="tx1"/>
                </a:solidFill>
                <a:effectLst/>
              </a:rPr>
            </a:br>
            <a:r>
              <a:rPr lang="en-US" b="0" i="0" dirty="0">
                <a:solidFill>
                  <a:schemeClr val="tx1"/>
                </a:solidFill>
                <a:effectLst/>
              </a:rPr>
              <a:t>The precious blood of Jesus Christ</a:t>
            </a:r>
            <a:endParaRPr lang="en-US" dirty="0">
              <a:solidFill>
                <a:schemeClr val="tx1"/>
              </a:solidFill>
            </a:endParaRPr>
          </a:p>
        </p:txBody>
      </p:sp>
    </p:spTree>
    <p:extLst>
      <p:ext uri="{BB962C8B-B14F-4D97-AF65-F5344CB8AC3E}">
        <p14:creationId xmlns:p14="http://schemas.microsoft.com/office/powerpoint/2010/main" val="32629413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987465"/>
            <a:ext cx="8686800" cy="3828327"/>
          </a:xfrm>
        </p:spPr>
        <p:txBody>
          <a:bodyPr>
            <a:normAutofit/>
          </a:bodyPr>
          <a:lstStyle/>
          <a:p>
            <a:r>
              <a:rPr lang="en-US" b="0" i="0" dirty="0">
                <a:solidFill>
                  <a:schemeClr val="tx1"/>
                </a:solidFill>
                <a:effectLst/>
              </a:rPr>
              <a:t>Bear your cross as you wait for the crown</a:t>
            </a:r>
            <a:br>
              <a:rPr lang="en-US" b="0" i="0" dirty="0">
                <a:solidFill>
                  <a:schemeClr val="tx1"/>
                </a:solidFill>
                <a:effectLst/>
              </a:rPr>
            </a:br>
            <a:r>
              <a:rPr lang="en-US" b="0" i="0" dirty="0">
                <a:solidFill>
                  <a:schemeClr val="tx1"/>
                </a:solidFill>
                <a:effectLst/>
              </a:rPr>
              <a:t>Tell the world of the treasure you found</a:t>
            </a:r>
            <a:endParaRPr lang="en-US" dirty="0">
              <a:solidFill>
                <a:schemeClr val="tx1"/>
              </a:solidFill>
            </a:endParaRPr>
          </a:p>
        </p:txBody>
      </p:sp>
    </p:spTree>
    <p:extLst>
      <p:ext uri="{BB962C8B-B14F-4D97-AF65-F5344CB8AC3E}">
        <p14:creationId xmlns:p14="http://schemas.microsoft.com/office/powerpoint/2010/main" val="26837601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21000" b="-2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8118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90CE3CD5-CB04-58E9-380F-941A51696040}"/>
              </a:ext>
            </a:extLst>
          </p:cNvPr>
          <p:cNvSpPr txBox="1">
            <a:spLocks noChangeArrowheads="1"/>
          </p:cNvSpPr>
          <p:nvPr/>
        </p:nvSpPr>
        <p:spPr bwMode="auto">
          <a:xfrm>
            <a:off x="456481" y="273961"/>
            <a:ext cx="8228160" cy="5307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29753225-C5A1-DC8F-446F-4CDDCDE4F35D}"/>
              </a:ext>
            </a:extLst>
          </p:cNvPr>
          <p:cNvSpPr>
            <a:spLocks noGrp="1" noChangeArrowheads="1"/>
          </p:cNvSpPr>
          <p:nvPr>
            <p:ph idx="1"/>
          </p:nvPr>
        </p:nvSpPr>
        <p:spPr bwMode="auto">
          <a:xfrm>
            <a:off x="39841" y="143859"/>
            <a:ext cx="9104159" cy="649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In a church in the Deep South where the preaching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style was a “talk back” sort of style. The pastor was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getting the congregation exited about their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prospective future. The preacher said, “this church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is like a crippled man who needs to get up / walk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under the power of Jesus.” The congregation replied,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“let it walk preacher, let it walk.” Then the preacher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said, “This church like Elijah on Mount Carmel has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got to run.” The congregation replied, “let it run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preacher, let it run.” Then the preacher said,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“This church has got to mount up on wings like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eagles / fly.” The congregation replied 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enthusiasm, “let it fly preacher, let it fly.” Then the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preacher added, “Now if this church is going to fly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it’s going to take MONEY.” The congregation replied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W- lack of enthusiasm, “let it walk preacher, let it walk.”</a:t>
            </a:r>
            <a:endParaRPr kumimoji="0" lang="en-US" altLang="en-US" b="0" i="0"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821275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2014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A67856-F101-AE95-74EA-C9679948633A}"/>
              </a:ext>
            </a:extLst>
          </p:cNvPr>
          <p:cNvSpPr txBox="1">
            <a:spLocks noChangeArrowheads="1"/>
          </p:cNvSpPr>
          <p:nvPr/>
        </p:nvSpPr>
        <p:spPr bwMode="auto">
          <a:xfrm>
            <a:off x="4343400" y="235744"/>
            <a:ext cx="4572000" cy="461963"/>
          </a:xfrm>
          <a:prstGeom prst="rect">
            <a:avLst/>
          </a:prstGeom>
          <a:solidFill>
            <a:schemeClr val="tx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b="1" dirty="0">
                <a:solidFill>
                  <a:schemeClr val="bg1"/>
                </a:solidFill>
                <a:effectLst>
                  <a:outerShdw blurRad="38100" dist="38100" dir="2700000" algn="tl">
                    <a:srgbClr val="000000">
                      <a:alpha val="43137"/>
                    </a:srgbClr>
                  </a:outerShdw>
                </a:effectLst>
                <a:latin typeface="Segoe Script" panose="030B0504020000000003" pitchFamily="66" charset="0"/>
              </a:rPr>
              <a:t>Edward Christian Church </a:t>
            </a:r>
          </a:p>
        </p:txBody>
      </p:sp>
      <p:sp>
        <p:nvSpPr>
          <p:cNvPr id="7" name="TextBox 6">
            <a:extLst>
              <a:ext uri="{FF2B5EF4-FFF2-40B4-BE49-F238E27FC236}">
                <a16:creationId xmlns:a16="http://schemas.microsoft.com/office/drawing/2014/main" id="{F5FC750C-5B43-1B6F-0618-BEC30DA66828}"/>
              </a:ext>
            </a:extLst>
          </p:cNvPr>
          <p:cNvSpPr txBox="1">
            <a:spLocks noChangeArrowheads="1"/>
          </p:cNvSpPr>
          <p:nvPr/>
        </p:nvSpPr>
        <p:spPr bwMode="auto">
          <a:xfrm>
            <a:off x="5105400" y="6182362"/>
            <a:ext cx="2819400" cy="461665"/>
          </a:xfrm>
          <a:prstGeom prst="rect">
            <a:avLst/>
          </a:prstGeom>
          <a:solidFill>
            <a:schemeClr val="tx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400" b="1" dirty="0">
                <a:solidFill>
                  <a:schemeClr val="bg1"/>
                </a:solidFill>
                <a:effectLst>
                  <a:outerShdw blurRad="38100" dist="38100" dir="2700000" algn="tl">
                    <a:srgbClr val="000000">
                      <a:alpha val="43137"/>
                    </a:srgbClr>
                  </a:outerShdw>
                </a:effectLst>
                <a:latin typeface="Segoe Script" panose="030B0504020000000003" pitchFamily="66" charset="0"/>
              </a:rPr>
              <a:t>July 28, 2024 </a:t>
            </a:r>
          </a:p>
        </p:txBody>
      </p:sp>
      <p:sp>
        <p:nvSpPr>
          <p:cNvPr id="10" name="TextBox 9">
            <a:extLst>
              <a:ext uri="{FF2B5EF4-FFF2-40B4-BE49-F238E27FC236}">
                <a16:creationId xmlns:a16="http://schemas.microsoft.com/office/drawing/2014/main" id="{32F13A53-F381-EDAB-BB42-542B38E57975}"/>
              </a:ext>
            </a:extLst>
          </p:cNvPr>
          <p:cNvSpPr txBox="1">
            <a:spLocks noChangeArrowheads="1"/>
          </p:cNvSpPr>
          <p:nvPr/>
        </p:nvSpPr>
        <p:spPr bwMode="auto">
          <a:xfrm>
            <a:off x="0" y="4724400"/>
            <a:ext cx="4800600" cy="584200"/>
          </a:xfrm>
          <a:prstGeom prst="rect">
            <a:avLst/>
          </a:prstGeom>
          <a:solidFill>
            <a:schemeClr val="tx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200" b="1" dirty="0">
                <a:solidFill>
                  <a:schemeClr val="bg1"/>
                </a:solidFill>
                <a:effectLst>
                  <a:outerShdw blurRad="38100" dist="38100" dir="2700000" algn="tl">
                    <a:srgbClr val="000000">
                      <a:alpha val="43137"/>
                    </a:srgbClr>
                  </a:outerShdw>
                </a:effectLst>
                <a:latin typeface="Sylfaen" panose="010A0502050306030303" pitchFamily="18" charset="0"/>
              </a:rPr>
              <a:t>Ephesians 6:10-12</a:t>
            </a:r>
          </a:p>
        </p:txBody>
      </p:sp>
      <p:sp>
        <p:nvSpPr>
          <p:cNvPr id="12" name="TextBox 11">
            <a:extLst>
              <a:ext uri="{FF2B5EF4-FFF2-40B4-BE49-F238E27FC236}">
                <a16:creationId xmlns:a16="http://schemas.microsoft.com/office/drawing/2014/main" id="{051ABDF3-8F6F-F8DE-42E0-DDC04F4E483D}"/>
              </a:ext>
            </a:extLst>
          </p:cNvPr>
          <p:cNvSpPr txBox="1">
            <a:spLocks noChangeArrowheads="1"/>
          </p:cNvSpPr>
          <p:nvPr/>
        </p:nvSpPr>
        <p:spPr bwMode="auto">
          <a:xfrm>
            <a:off x="0" y="1219200"/>
            <a:ext cx="4572000" cy="2000250"/>
          </a:xfrm>
          <a:prstGeom prst="rect">
            <a:avLst/>
          </a:prstGeom>
          <a:solidFill>
            <a:schemeClr val="tx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Spiritual</a:t>
            </a:r>
          </a:p>
          <a:p>
            <a:pPr algn="ctr"/>
            <a:r>
              <a:rPr lang="en-US" alt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Warfare</a:t>
            </a:r>
          </a:p>
          <a:p>
            <a:pPr algn="ctr"/>
            <a:r>
              <a:rPr lang="en-US" altLang="en-US" sz="36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Pt 11</a:t>
            </a:r>
            <a:endParaRPr lang="en-US" altLang="en-US" sz="3600"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endParaRPr>
          </a:p>
        </p:txBody>
      </p:sp>
      <p:sp>
        <p:nvSpPr>
          <p:cNvPr id="11" name="TextBox 10">
            <a:extLst>
              <a:ext uri="{FF2B5EF4-FFF2-40B4-BE49-F238E27FC236}">
                <a16:creationId xmlns:a16="http://schemas.microsoft.com/office/drawing/2014/main" id="{B89B30C4-9EFC-6AA8-0A5E-EA5E3A82CF1B}"/>
              </a:ext>
            </a:extLst>
          </p:cNvPr>
          <p:cNvSpPr txBox="1">
            <a:spLocks noChangeArrowheads="1"/>
          </p:cNvSpPr>
          <p:nvPr/>
        </p:nvSpPr>
        <p:spPr bwMode="auto">
          <a:xfrm>
            <a:off x="4343400" y="3743665"/>
            <a:ext cx="4572000" cy="769938"/>
          </a:xfrm>
          <a:prstGeom prst="rect">
            <a:avLst/>
          </a:prstGeom>
          <a:solidFill>
            <a:schemeClr val="tx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4400" b="1" dirty="0">
                <a:solidFill>
                  <a:schemeClr val="bg1"/>
                </a:solidFill>
                <a:effectLst>
                  <a:outerShdw blurRad="38100" dist="38100" dir="2700000" algn="tl">
                    <a:srgbClr val="000000">
                      <a:alpha val="43137"/>
                    </a:srgbClr>
                  </a:outerShdw>
                </a:effectLst>
                <a:latin typeface="Sylfaen" panose="010A0502050306030303" pitchFamily="18" charset="0"/>
                <a:cs typeface="Aharoni" panose="02010803020104030203" pitchFamily="2" charset="-79"/>
              </a:rPr>
              <a:t>Our Adversary</a:t>
            </a:r>
            <a:endParaRPr lang="en-US" altLang="en-US" sz="3600" dirty="0">
              <a:solidFill>
                <a:schemeClr val="bg1"/>
              </a:solidFill>
              <a:effectLst>
                <a:outerShdw blurRad="38100" dist="38100" dir="2700000" algn="tl">
                  <a:srgbClr val="000000">
                    <a:alpha val="43137"/>
                  </a:srgbClr>
                </a:outerShdw>
              </a:effectLst>
              <a:latin typeface="Sylfaen" panose="010A0502050306030303" pitchFamily="18" charset="0"/>
              <a:cs typeface="Aharoni" panose="02010803020104030203" pitchFamily="2" charset="-79"/>
            </a:endParaRPr>
          </a:p>
        </p:txBody>
      </p:sp>
    </p:spTree>
  </p:cSld>
  <p:clrMapOvr>
    <a:masterClrMapping/>
  </p:clrMapOvr>
  <mc:AlternateContent xmlns:mc="http://schemas.openxmlformats.org/markup-compatibility/2006" xmlns:p14="http://schemas.microsoft.com/office/powerpoint/2010/main">
    <mc:Choice Requires="p14">
      <p:transition spd="slow" p14:dur="3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nodeType="afterGroup">
                            <p:stCondLst>
                              <p:cond delay="500"/>
                            </p:stCondLst>
                            <p:childTnLst>
                              <p:par>
                                <p:cTn id="11" presetID="3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7" fill="hold" nodeType="afterGroup">
                            <p:stCondLst>
                              <p:cond delay="1500"/>
                            </p:stCondLst>
                            <p:childTnLst>
                              <p:par>
                                <p:cTn id="18" presetID="47" presetClass="entr" presetSubtype="0" fill="hold" nodeType="afterEffect">
                                  <p:stCondLst>
                                    <p:cond delay="2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4500"/>
                            </p:stCondLst>
                            <p:childTnLst>
                              <p:par>
                                <p:cTn id="24" presetID="47"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3000" fill="hold"/>
                                        <p:tgtEl>
                                          <p:spTgt spid="11"/>
                                        </p:tgtEl>
                                        <p:attrNameLst>
                                          <p:attrName>ppt_x</p:attrName>
                                        </p:attrNameLst>
                                      </p:cBhvr>
                                      <p:tavLst>
                                        <p:tav tm="0">
                                          <p:val>
                                            <p:strVal val="1+#ppt_w/2"/>
                                          </p:val>
                                        </p:tav>
                                        <p:tav tm="100000">
                                          <p:val>
                                            <p:strVal val="#ppt_x"/>
                                          </p:val>
                                        </p:tav>
                                      </p:tavLst>
                                    </p:anim>
                                    <p:anim calcmode="lin" valueType="num">
                                      <p:cBhvr additive="base">
                                        <p:cTn id="32" dur="3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2"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D16F47B-C664-084F-4184-10EB3E4A251D}"/>
              </a:ext>
            </a:extLst>
          </p:cNvPr>
          <p:cNvSpPr>
            <a:spLocks noGrp="1" noChangeArrowheads="1"/>
          </p:cNvSpPr>
          <p:nvPr>
            <p:ph type="title"/>
          </p:nvPr>
        </p:nvSpPr>
        <p:spPr>
          <a:xfrm>
            <a:off x="0" y="0"/>
            <a:ext cx="5943600" cy="762000"/>
          </a:xfrm>
          <a:pattFill prst="pct5">
            <a:fgClr>
              <a:schemeClr val="accent1"/>
            </a:fgClr>
            <a:bgClr>
              <a:schemeClr val="bg1"/>
            </a:bgClr>
          </a:patt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Occupy Til I Come</a:t>
            </a:r>
          </a:p>
        </p:txBody>
      </p:sp>
      <p:sp>
        <p:nvSpPr>
          <p:cNvPr id="6147" name="Rectangle 3">
            <a:extLst>
              <a:ext uri="{FF2B5EF4-FFF2-40B4-BE49-F238E27FC236}">
                <a16:creationId xmlns:a16="http://schemas.microsoft.com/office/drawing/2014/main" id="{292C108C-3E14-A046-10E9-0F44759E4539}"/>
              </a:ext>
            </a:extLst>
          </p:cNvPr>
          <p:cNvSpPr>
            <a:spLocks noGrp="1" noChangeArrowheads="1"/>
          </p:cNvSpPr>
          <p:nvPr>
            <p:ph idx="1"/>
          </p:nvPr>
        </p:nvSpPr>
        <p:spPr>
          <a:xfrm>
            <a:off x="304800" y="1295400"/>
            <a:ext cx="4876800" cy="5257800"/>
          </a:xfrm>
          <a:pattFill prst="wdDnDiag">
            <a:fgClr>
              <a:schemeClr val="bg2"/>
            </a:fgClr>
            <a:bgClr>
              <a:schemeClr val="bg1"/>
            </a:bgClr>
          </a:pattFill>
        </p:spPr>
        <p:txBody>
          <a:bodyPr/>
          <a:lstStyle/>
          <a:p>
            <a:pPr eaLnBrk="1" hangingPunct="1">
              <a:lnSpc>
                <a:spcPct val="90000"/>
              </a:lnSpc>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Occupy </a:t>
            </a:r>
          </a:p>
          <a:p>
            <a:pPr eaLnBrk="1" hangingPunct="1">
              <a:lnSpc>
                <a:spcPct val="90000"/>
              </a:lnSpc>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-Does Not Mean </a:t>
            </a:r>
          </a:p>
          <a:p>
            <a:pPr lvl="1" eaLnBrk="1" hangingPunct="1">
              <a:lnSpc>
                <a:spcPct val="90000"/>
              </a:lnSpc>
              <a:buClrTx/>
              <a:buSzPct val="100000"/>
              <a:defRPr/>
            </a:pPr>
            <a:r>
              <a:rPr lang="en-US" sz="3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Take Up Space</a:t>
            </a:r>
          </a:p>
          <a:p>
            <a:pPr eaLnBrk="1" hangingPunct="1">
              <a:lnSpc>
                <a:spcPct val="90000"/>
              </a:lnSpc>
              <a:spcBef>
                <a:spcPts val="1800"/>
              </a:spcBef>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-It Does Mean –</a:t>
            </a:r>
          </a:p>
          <a:p>
            <a:pPr lvl="1" eaLnBrk="1" hangingPunct="1">
              <a:lnSpc>
                <a:spcPct val="90000"/>
              </a:lnSpc>
              <a:buClrTx/>
              <a:buSzPct val="99000"/>
              <a:defRPr/>
            </a:pPr>
            <a:r>
              <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Take a Stance</a:t>
            </a:r>
          </a:p>
          <a:p>
            <a:pPr lvl="1" eaLnBrk="1" hangingPunct="1">
              <a:lnSpc>
                <a:spcPct val="90000"/>
              </a:lnSpc>
              <a:buClrTx/>
              <a:buSzPct val="99000"/>
              <a:defRPr/>
            </a:pPr>
            <a:r>
              <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Be Productive</a:t>
            </a:r>
          </a:p>
          <a:p>
            <a:pPr lvl="1" eaLnBrk="1" hangingPunct="1">
              <a:lnSpc>
                <a:spcPct val="90000"/>
              </a:lnSpc>
              <a:buClrTx/>
              <a:buSzPct val="99000"/>
              <a:defRPr/>
            </a:pPr>
            <a:r>
              <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Take Back Lost …</a:t>
            </a:r>
          </a:p>
          <a:p>
            <a:pPr lvl="1" eaLnBrk="1" hangingPunct="1">
              <a:lnSpc>
                <a:spcPct val="90000"/>
              </a:lnSpc>
              <a:buClrTx/>
              <a:buSzPct val="99000"/>
              <a:buFont typeface="Wingdings 2" panose="05020102010507070707" pitchFamily="18" charset="2"/>
              <a:buNone/>
              <a:defRPr/>
            </a:pPr>
            <a:r>
              <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…Ground / Property</a:t>
            </a:r>
          </a:p>
          <a:p>
            <a:pPr eaLnBrk="1" hangingPunct="1">
              <a:lnSpc>
                <a:spcPct val="90000"/>
              </a:lnSpc>
              <a:buFont typeface="Wingdings 2" panose="05020102010507070707" pitchFamily="18" charset="2"/>
              <a:buNone/>
              <a:defRPr/>
            </a:pP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buFont typeface="Wingdings 2" panose="05020102010507070707" pitchFamily="18" charset="2"/>
              <a:buNone/>
              <a:defRPr/>
            </a:pPr>
            <a:endParaRPr lang="en-US" sz="3200" b="1" dirty="0">
              <a:effectLst>
                <a:outerShdw blurRad="38100" dist="38100" dir="2700000" algn="tl">
                  <a:srgbClr val="000000">
                    <a:alpha val="43137"/>
                  </a:srgbClr>
                </a:outerShdw>
              </a:effectLst>
            </a:endParaRPr>
          </a:p>
          <a:p>
            <a:pPr eaLnBrk="1" hangingPunct="1">
              <a:lnSpc>
                <a:spcPct val="90000"/>
              </a:lnSpc>
              <a:buFont typeface="Wingdings 2" panose="05020102010507070707" pitchFamily="18" charset="2"/>
              <a:buNone/>
              <a:defRPr/>
            </a:pPr>
            <a:br>
              <a:rPr lang="en-US" sz="3200" dirty="0"/>
            </a:br>
            <a:br>
              <a:rPr lang="en-US" sz="3200" dirty="0"/>
            </a:br>
            <a:br>
              <a:rPr lang="en-US" sz="3200" dirty="0"/>
            </a:br>
            <a:endParaRPr lang="en-US" sz="2800" b="1" dirty="0"/>
          </a:p>
        </p:txBody>
      </p:sp>
    </p:spTree>
  </p:cSld>
  <p:clrMapOvr>
    <a:masterClrMapping/>
  </p:clrMapOvr>
  <mc:AlternateContent xmlns:mc="http://schemas.openxmlformats.org/markup-compatibility/2006" xmlns:p14="http://schemas.microsoft.com/office/powerpoint/2010/main">
    <mc:Choice Requires="p14">
      <p:transition spd="slow" p14:dur="3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30" presetClass="entr" presetSubtype="0" fill="hold" nodeType="withEffect">
                                  <p:stCondLst>
                                    <p:cond delay="0"/>
                                  </p:stCondLst>
                                  <p:childTnLst>
                                    <p:set>
                                      <p:cBhvr>
                                        <p:cTn id="8" dur="1" fill="hold">
                                          <p:stCondLst>
                                            <p:cond delay="0"/>
                                          </p:stCondLst>
                                        </p:cTn>
                                        <p:tgtEl>
                                          <p:spTgt spid="6147">
                                            <p:bg/>
                                          </p:spTgt>
                                        </p:tgtEl>
                                        <p:attrNameLst>
                                          <p:attrName>style.visibility</p:attrName>
                                        </p:attrNameLst>
                                      </p:cBhvr>
                                      <p:to>
                                        <p:strVal val="visible"/>
                                      </p:to>
                                    </p:set>
                                    <p:animEffect transition="in" filter="fade">
                                      <p:cBhvr>
                                        <p:cTn id="9" dur="800" decel="100000"/>
                                        <p:tgtEl>
                                          <p:spTgt spid="6147">
                                            <p:bg/>
                                          </p:spTgt>
                                        </p:tgtEl>
                                      </p:cBhvr>
                                    </p:animEffect>
                                    <p:anim calcmode="lin" valueType="num">
                                      <p:cBhvr>
                                        <p:cTn id="10"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1"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2"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5" presetID="50" presetClass="entr" presetSubtype="0" decel="100000" fill="hold" nodeType="withEffect">
                                  <p:stCondLst>
                                    <p:cond delay="0"/>
                                  </p:stCondLst>
                                  <p:childTnLst>
                                    <p:set>
                                      <p:cBhvr>
                                        <p:cTn id="16" dur="1" fill="hold">
                                          <p:stCondLst>
                                            <p:cond delay="0"/>
                                          </p:stCondLst>
                                        </p:cTn>
                                        <p:tgtEl>
                                          <p:spTgt spid="6147">
                                            <p:txEl>
                                              <p:pRg st="0" end="0"/>
                                            </p:txEl>
                                          </p:spTgt>
                                        </p:tgtEl>
                                        <p:attrNameLst>
                                          <p:attrName>style.visibility</p:attrName>
                                        </p:attrNameLst>
                                      </p:cBhvr>
                                      <p:to>
                                        <p:strVal val="visible"/>
                                      </p:to>
                                    </p:set>
                                    <p:anim calcmode="lin" valueType="num">
                                      <p:cBhvr>
                                        <p:cTn id="17" dur="1000" fill="hold"/>
                                        <p:tgtEl>
                                          <p:spTgt spid="6147">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6147">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6147">
                                            <p:txEl>
                                              <p:pRg st="0" end="0"/>
                                            </p:txEl>
                                          </p:spTgt>
                                        </p:tgtEl>
                                      </p:cBhvr>
                                    </p:animEffect>
                                  </p:childTnLst>
                                </p:cTn>
                              </p:par>
                            </p:childTnLst>
                          </p:cTn>
                        </p:par>
                        <p:par>
                          <p:cTn id="20" fill="hold" nodeType="withGroup">
                            <p:stCondLst>
                              <p:cond delay="1000"/>
                            </p:stCondLst>
                            <p:childTnLst>
                              <p:par>
                                <p:cTn id="21" presetID="50" presetClass="entr" presetSubtype="0" decel="100000" fill="hold" nodeType="afterEffect">
                                  <p:stCondLst>
                                    <p:cond delay="0"/>
                                  </p:stCondLst>
                                  <p:childTnLst>
                                    <p:set>
                                      <p:cBhvr>
                                        <p:cTn id="22" dur="1" fill="hold">
                                          <p:stCondLst>
                                            <p:cond delay="0"/>
                                          </p:stCondLst>
                                        </p:cTn>
                                        <p:tgtEl>
                                          <p:spTgt spid="6147">
                                            <p:txEl>
                                              <p:pRg st="1" end="1"/>
                                            </p:txEl>
                                          </p:spTgt>
                                        </p:tgtEl>
                                        <p:attrNameLst>
                                          <p:attrName>style.visibility</p:attrName>
                                        </p:attrNameLst>
                                      </p:cBhvr>
                                      <p:to>
                                        <p:strVal val="visible"/>
                                      </p:to>
                                    </p:set>
                                    <p:anim calcmode="lin" valueType="num">
                                      <p:cBhvr>
                                        <p:cTn id="23" dur="1000" fill="hold"/>
                                        <p:tgtEl>
                                          <p:spTgt spid="6147">
                                            <p:txEl>
                                              <p:pRg st="1" end="1"/>
                                            </p:txEl>
                                          </p:spTgt>
                                        </p:tgtEl>
                                        <p:attrNameLst>
                                          <p:attrName>ppt_w</p:attrName>
                                        </p:attrNameLst>
                                      </p:cBhvr>
                                      <p:tavLst>
                                        <p:tav tm="0">
                                          <p:val>
                                            <p:strVal val="#ppt_w+.3"/>
                                          </p:val>
                                        </p:tav>
                                        <p:tav tm="100000">
                                          <p:val>
                                            <p:strVal val="#ppt_w"/>
                                          </p:val>
                                        </p:tav>
                                      </p:tavLst>
                                    </p:anim>
                                    <p:anim calcmode="lin" valueType="num">
                                      <p:cBhvr>
                                        <p:cTn id="24" dur="1000" fill="hold"/>
                                        <p:tgtEl>
                                          <p:spTgt spid="6147">
                                            <p:txEl>
                                              <p:pRg st="1" end="1"/>
                                            </p:txEl>
                                          </p:spTgt>
                                        </p:tgtEl>
                                        <p:attrNameLst>
                                          <p:attrName>ppt_h</p:attrName>
                                        </p:attrNameLst>
                                      </p:cBhvr>
                                      <p:tavLst>
                                        <p:tav tm="0">
                                          <p:val>
                                            <p:strVal val="#ppt_h"/>
                                          </p:val>
                                        </p:tav>
                                        <p:tav tm="100000">
                                          <p:val>
                                            <p:strVal val="#ppt_h"/>
                                          </p:val>
                                        </p:tav>
                                      </p:tavLst>
                                    </p:anim>
                                    <p:animEffect transition="in" filter="fade">
                                      <p:cBhvr>
                                        <p:cTn id="25" dur="1000"/>
                                        <p:tgtEl>
                                          <p:spTgt spid="6147">
                                            <p:txEl>
                                              <p:pRg st="1" end="1"/>
                                            </p:txEl>
                                          </p:spTgt>
                                        </p:tgtEl>
                                      </p:cBhvr>
                                    </p:animEffect>
                                  </p:childTnLst>
                                </p:cTn>
                              </p:par>
                            </p:childTnLst>
                          </p:cTn>
                        </p:par>
                        <p:par>
                          <p:cTn id="26" fill="hold" nodeType="afterGroup">
                            <p:stCondLst>
                              <p:cond delay="2000"/>
                            </p:stCondLst>
                            <p:childTnLst>
                              <p:par>
                                <p:cTn id="27" presetID="50" presetClass="entr" presetSubtype="0" decel="100000" fill="hold" nodeType="afterEffect">
                                  <p:stCondLst>
                                    <p:cond delay="0"/>
                                  </p:stCondLst>
                                  <p:childTnLst>
                                    <p:set>
                                      <p:cBhvr>
                                        <p:cTn id="28" dur="1" fill="hold">
                                          <p:stCondLst>
                                            <p:cond delay="0"/>
                                          </p:stCondLst>
                                        </p:cTn>
                                        <p:tgtEl>
                                          <p:spTgt spid="6147">
                                            <p:txEl>
                                              <p:pRg st="2" end="2"/>
                                            </p:txEl>
                                          </p:spTgt>
                                        </p:tgtEl>
                                        <p:attrNameLst>
                                          <p:attrName>style.visibility</p:attrName>
                                        </p:attrNameLst>
                                      </p:cBhvr>
                                      <p:to>
                                        <p:strVal val="visible"/>
                                      </p:to>
                                    </p:set>
                                    <p:anim calcmode="lin" valueType="num">
                                      <p:cBhvr>
                                        <p:cTn id="29" dur="1000" fill="hold"/>
                                        <p:tgtEl>
                                          <p:spTgt spid="6147">
                                            <p:txEl>
                                              <p:pRg st="2" end="2"/>
                                            </p:txEl>
                                          </p:spTgt>
                                        </p:tgtEl>
                                        <p:attrNameLst>
                                          <p:attrName>ppt_w</p:attrName>
                                        </p:attrNameLst>
                                      </p:cBhvr>
                                      <p:tavLst>
                                        <p:tav tm="0">
                                          <p:val>
                                            <p:strVal val="#ppt_w+.3"/>
                                          </p:val>
                                        </p:tav>
                                        <p:tav tm="100000">
                                          <p:val>
                                            <p:strVal val="#ppt_w"/>
                                          </p:val>
                                        </p:tav>
                                      </p:tavLst>
                                    </p:anim>
                                    <p:anim calcmode="lin" valueType="num">
                                      <p:cBhvr>
                                        <p:cTn id="30" dur="1000" fill="hold"/>
                                        <p:tgtEl>
                                          <p:spTgt spid="6147">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6147">
                                            <p:txEl>
                                              <p:pRg st="2" end="2"/>
                                            </p:txEl>
                                          </p:spTgt>
                                        </p:tgtEl>
                                      </p:cBhvr>
                                    </p:animEffect>
                                  </p:childTnLst>
                                </p:cTn>
                              </p:par>
                            </p:childTnLst>
                          </p:cTn>
                        </p:par>
                        <p:par>
                          <p:cTn id="32" fill="hold" nodeType="withGroup">
                            <p:stCondLst>
                              <p:cond delay="3000"/>
                            </p:stCondLst>
                            <p:childTnLst>
                              <p:par>
                                <p:cTn id="33" presetID="50" presetClass="entr" presetSubtype="0" decel="100000" fill="hold" nodeType="afterEffect">
                                  <p:stCondLst>
                                    <p:cond delay="0"/>
                                  </p:stCondLst>
                                  <p:childTnLst>
                                    <p:set>
                                      <p:cBhvr>
                                        <p:cTn id="34" dur="1" fill="hold">
                                          <p:stCondLst>
                                            <p:cond delay="0"/>
                                          </p:stCondLst>
                                        </p:cTn>
                                        <p:tgtEl>
                                          <p:spTgt spid="6147">
                                            <p:txEl>
                                              <p:pRg st="3" end="3"/>
                                            </p:txEl>
                                          </p:spTgt>
                                        </p:tgtEl>
                                        <p:attrNameLst>
                                          <p:attrName>style.visibility</p:attrName>
                                        </p:attrNameLst>
                                      </p:cBhvr>
                                      <p:to>
                                        <p:strVal val="visible"/>
                                      </p:to>
                                    </p:set>
                                    <p:anim calcmode="lin" valueType="num">
                                      <p:cBhvr>
                                        <p:cTn id="35" dur="1000" fill="hold"/>
                                        <p:tgtEl>
                                          <p:spTgt spid="6147">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6147">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6147">
                                            <p:txEl>
                                              <p:pRg st="3" end="3"/>
                                            </p:txEl>
                                          </p:spTgt>
                                        </p:tgtEl>
                                      </p:cBhvr>
                                    </p:animEffect>
                                  </p:childTnLst>
                                </p:cTn>
                              </p:par>
                            </p:childTnLst>
                          </p:cTn>
                        </p:par>
                        <p:par>
                          <p:cTn id="38" fill="hold" nodeType="afterGroup">
                            <p:stCondLst>
                              <p:cond delay="4000"/>
                            </p:stCondLst>
                            <p:childTnLst>
                              <p:par>
                                <p:cTn id="39" presetID="2" presetClass="entr" presetSubtype="4" fill="hold" nodeType="afterEffect">
                                  <p:stCondLst>
                                    <p:cond delay="0"/>
                                  </p:stCondLst>
                                  <p:childTnLst>
                                    <p:set>
                                      <p:cBhvr>
                                        <p:cTn id="40" dur="1" fill="hold">
                                          <p:stCondLst>
                                            <p:cond delay="0"/>
                                          </p:stCondLst>
                                        </p:cTn>
                                        <p:tgtEl>
                                          <p:spTgt spid="6147">
                                            <p:txEl>
                                              <p:pRg st="4" end="4"/>
                                            </p:txEl>
                                          </p:spTgt>
                                        </p:tgtEl>
                                        <p:attrNameLst>
                                          <p:attrName>style.visibility</p:attrName>
                                        </p:attrNameLst>
                                      </p:cBhvr>
                                      <p:to>
                                        <p:strVal val="visible"/>
                                      </p:to>
                                    </p:set>
                                    <p:anim calcmode="lin" valueType="num">
                                      <p:cBhvr additive="base">
                                        <p:cTn id="41"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par>
                          <p:cTn id="43" fill="hold" nodeType="withGroup">
                            <p:stCondLst>
                              <p:cond delay="4500"/>
                            </p:stCondLst>
                            <p:childTnLst>
                              <p:par>
                                <p:cTn id="44" presetID="2" presetClass="entr" presetSubtype="4" fill="hold" nodeType="afterEffect">
                                  <p:stCondLst>
                                    <p:cond delay="0"/>
                                  </p:stCondLst>
                                  <p:childTnLst>
                                    <p:set>
                                      <p:cBhvr>
                                        <p:cTn id="45" dur="1" fill="hold">
                                          <p:stCondLst>
                                            <p:cond delay="0"/>
                                          </p:stCondLst>
                                        </p:cTn>
                                        <p:tgtEl>
                                          <p:spTgt spid="6147">
                                            <p:txEl>
                                              <p:pRg st="5" end="5"/>
                                            </p:txEl>
                                          </p:spTgt>
                                        </p:tgtEl>
                                        <p:attrNameLst>
                                          <p:attrName>style.visibility</p:attrName>
                                        </p:attrNameLst>
                                      </p:cBhvr>
                                      <p:to>
                                        <p:strVal val="visible"/>
                                      </p:to>
                                    </p:set>
                                    <p:anim calcmode="lin" valueType="num">
                                      <p:cBhvr additive="base">
                                        <p:cTn id="46"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par>
                          <p:cTn id="48" fill="hold" nodeType="withGroup">
                            <p:stCondLst>
                              <p:cond delay="5000"/>
                            </p:stCondLst>
                            <p:childTnLst>
                              <p:par>
                                <p:cTn id="49" presetID="37" presetClass="entr" presetSubtype="0" fill="hold" nodeType="afterEffect">
                                  <p:stCondLst>
                                    <p:cond delay="0"/>
                                  </p:stCondLst>
                                  <p:childTnLst>
                                    <p:set>
                                      <p:cBhvr>
                                        <p:cTn id="50" dur="1" fill="hold">
                                          <p:stCondLst>
                                            <p:cond delay="0"/>
                                          </p:stCondLst>
                                        </p:cTn>
                                        <p:tgtEl>
                                          <p:spTgt spid="6147">
                                            <p:txEl>
                                              <p:pRg st="6" end="6"/>
                                            </p:txEl>
                                          </p:spTgt>
                                        </p:tgtEl>
                                        <p:attrNameLst>
                                          <p:attrName>style.visibility</p:attrName>
                                        </p:attrNameLst>
                                      </p:cBhvr>
                                      <p:to>
                                        <p:strVal val="visible"/>
                                      </p:to>
                                    </p:set>
                                    <p:animEffect transition="in" filter="fade">
                                      <p:cBhvr>
                                        <p:cTn id="51" dur="1000"/>
                                        <p:tgtEl>
                                          <p:spTgt spid="6147">
                                            <p:txEl>
                                              <p:pRg st="6" end="6"/>
                                            </p:txEl>
                                          </p:spTgt>
                                        </p:tgtEl>
                                      </p:cBhvr>
                                    </p:animEffect>
                                    <p:anim calcmode="lin" valueType="num">
                                      <p:cBhvr>
                                        <p:cTn id="52" dur="1000" fill="hold"/>
                                        <p:tgtEl>
                                          <p:spTgt spid="6147">
                                            <p:txEl>
                                              <p:pRg st="6" end="6"/>
                                            </p:txEl>
                                          </p:spTgt>
                                        </p:tgtEl>
                                        <p:attrNameLst>
                                          <p:attrName>ppt_x</p:attrName>
                                        </p:attrNameLst>
                                      </p:cBhvr>
                                      <p:tavLst>
                                        <p:tav tm="0">
                                          <p:val>
                                            <p:strVal val="#ppt_x"/>
                                          </p:val>
                                        </p:tav>
                                        <p:tav tm="100000">
                                          <p:val>
                                            <p:strVal val="#ppt_x"/>
                                          </p:val>
                                        </p:tav>
                                      </p:tavLst>
                                    </p:anim>
                                    <p:anim calcmode="lin" valueType="num">
                                      <p:cBhvr>
                                        <p:cTn id="53" dur="900" decel="100000" fill="hold"/>
                                        <p:tgtEl>
                                          <p:spTgt spid="6147">
                                            <p:txEl>
                                              <p:pRg st="6" end="6"/>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6147">
                                            <p:txEl>
                                              <p:pRg st="6" end="6"/>
                                            </p:txEl>
                                          </p:spTgt>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6147">
                                            <p:txEl>
                                              <p:pRg st="7" end="7"/>
                                            </p:txEl>
                                          </p:spTgt>
                                        </p:tgtEl>
                                        <p:attrNameLst>
                                          <p:attrName>style.visibility</p:attrName>
                                        </p:attrNameLst>
                                      </p:cBhvr>
                                      <p:to>
                                        <p:strVal val="visible"/>
                                      </p:to>
                                    </p:set>
                                    <p:animEffect transition="in" filter="fade">
                                      <p:cBhvr>
                                        <p:cTn id="57" dur="1000"/>
                                        <p:tgtEl>
                                          <p:spTgt spid="6147">
                                            <p:txEl>
                                              <p:pRg st="7" end="7"/>
                                            </p:txEl>
                                          </p:spTgt>
                                        </p:tgtEl>
                                      </p:cBhvr>
                                    </p:animEffect>
                                    <p:anim calcmode="lin" valueType="num">
                                      <p:cBhvr>
                                        <p:cTn id="58" dur="1000" fill="hold"/>
                                        <p:tgtEl>
                                          <p:spTgt spid="6147">
                                            <p:txEl>
                                              <p:pRg st="7" end="7"/>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6147">
                                            <p:txEl>
                                              <p:pRg st="7" end="7"/>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6147">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9C1E62DB-75B8-D064-E9C6-309608CA622C}"/>
              </a:ext>
            </a:extLst>
          </p:cNvPr>
          <p:cNvSpPr>
            <a:spLocks noGrp="1" noChangeArrowheads="1"/>
          </p:cNvSpPr>
          <p:nvPr>
            <p:ph type="title"/>
          </p:nvPr>
        </p:nvSpPr>
        <p:spPr>
          <a:xfrm>
            <a:off x="457200" y="0"/>
            <a:ext cx="5410200" cy="685800"/>
          </a:xfrm>
          <a:solidFill>
            <a:schemeClr val="bg2">
              <a:alpha val="90000"/>
            </a:schemeClr>
          </a:solid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rPr>
              <a:t>Recognize the Battle  </a:t>
            </a:r>
          </a:p>
        </p:txBody>
      </p:sp>
      <p:sp>
        <p:nvSpPr>
          <p:cNvPr id="6147" name="Rectangle 3">
            <a:extLst>
              <a:ext uri="{FF2B5EF4-FFF2-40B4-BE49-F238E27FC236}">
                <a16:creationId xmlns:a16="http://schemas.microsoft.com/office/drawing/2014/main" id="{5D18147E-345C-79EA-F111-806307FE07EB}"/>
              </a:ext>
            </a:extLst>
          </p:cNvPr>
          <p:cNvSpPr>
            <a:spLocks noGrp="1" noChangeArrowheads="1"/>
          </p:cNvSpPr>
          <p:nvPr>
            <p:ph idx="1"/>
          </p:nvPr>
        </p:nvSpPr>
        <p:spPr>
          <a:xfrm>
            <a:off x="1371600" y="2590800"/>
            <a:ext cx="7543800" cy="3810000"/>
          </a:xfrm>
          <a:solidFill>
            <a:schemeClr val="bg2">
              <a:alpha val="90000"/>
            </a:schemeClr>
          </a:solidFill>
        </p:spPr>
        <p:txBody>
          <a:bodyPr/>
          <a:lstStyle/>
          <a:p>
            <a:pPr algn="ctr" eaLnBrk="1" hangingPunct="1">
              <a:lnSpc>
                <a:spcPct val="90000"/>
              </a:lnSpc>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Warning</a:t>
            </a:r>
          </a:p>
          <a:p>
            <a:pPr lvl="1" algn="ctr" eaLnBrk="1" hangingPunct="1">
              <a:lnSpc>
                <a:spcPct val="90000"/>
              </a:lnSpc>
              <a:spcBef>
                <a:spcPts val="1200"/>
              </a:spcBef>
              <a:buClrTx/>
              <a:buSzPct val="100000"/>
              <a:buFont typeface="Wingdings"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Be</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now-constant</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p>
          <a:p>
            <a:pPr lvl="1" algn="ctr" eaLnBrk="1" hangingPunct="1">
              <a:lnSpc>
                <a:spcPct val="90000"/>
              </a:lnSpc>
              <a:spcBef>
                <a:spcPts val="1200"/>
              </a:spcBef>
              <a:buClrTx/>
              <a:buSzPct val="100000"/>
              <a:buFont typeface="Wingdings"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Strong</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infused w- inner ability</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p>
          <a:p>
            <a:pPr lvl="1" algn="ctr" eaLnBrk="1" hangingPunct="1">
              <a:lnSpc>
                <a:spcPct val="90000"/>
              </a:lnSpc>
              <a:spcBef>
                <a:spcPts val="1200"/>
              </a:spcBef>
              <a:buClrTx/>
              <a:buSzPct val="100000"/>
              <a:buFont typeface="Wingdings"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In the Lord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found one place</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p>
          <a:p>
            <a:pPr lvl="1" algn="ctr" eaLnBrk="1" hangingPunct="1">
              <a:lnSpc>
                <a:spcPct val="90000"/>
              </a:lnSpc>
              <a:spcBef>
                <a:spcPts val="1200"/>
              </a:spcBef>
              <a:buClrTx/>
              <a:buSzPct val="100000"/>
              <a:buFont typeface="Wingdings"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Power</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overwhelming – irresistible</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p>
          <a:p>
            <a:pPr lvl="1" algn="ctr" eaLnBrk="1" hangingPunct="1">
              <a:lnSpc>
                <a:spcPct val="90000"/>
              </a:lnSpc>
              <a:spcBef>
                <a:spcPts val="1200"/>
              </a:spcBef>
              <a:buClrTx/>
              <a:buSzPct val="100000"/>
              <a:buFont typeface="Wingdings"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Might</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strong arm</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75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par>
                          <p:cTn id="7" fill="hold" nodeType="withGroup">
                            <p:stCondLst>
                              <p:cond delay="0"/>
                            </p:stCondLst>
                            <p:childTnLst>
                              <p:par>
                                <p:cTn id="8" presetID="30" presetClass="entr" presetSubtype="0" fill="hold" nodeType="afterEffect">
                                  <p:stCondLst>
                                    <p:cond delay="0"/>
                                  </p:stCondLst>
                                  <p:childTnLst>
                                    <p:set>
                                      <p:cBhvr>
                                        <p:cTn id="9" dur="1" fill="hold">
                                          <p:stCondLst>
                                            <p:cond delay="0"/>
                                          </p:stCondLst>
                                        </p:cTn>
                                        <p:tgtEl>
                                          <p:spTgt spid="6147">
                                            <p:bg/>
                                          </p:spTgt>
                                        </p:tgtEl>
                                        <p:attrNameLst>
                                          <p:attrName>style.visibility</p:attrName>
                                        </p:attrNameLst>
                                      </p:cBhvr>
                                      <p:to>
                                        <p:strVal val="visible"/>
                                      </p:to>
                                    </p:set>
                                    <p:animEffect transition="in" filter="fade">
                                      <p:cBhvr>
                                        <p:cTn id="10" dur="800" decel="100000"/>
                                        <p:tgtEl>
                                          <p:spTgt spid="6147">
                                            <p:bg/>
                                          </p:spTgt>
                                        </p:tgtEl>
                                      </p:cBhvr>
                                    </p:animEffect>
                                    <p:anim calcmode="lin" valueType="num">
                                      <p:cBhvr>
                                        <p:cTn id="11"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2"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3"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6" presetID="30" presetClass="entr" presetSubtype="0" fill="hold" nodeType="withEffect">
                                  <p:stCondLst>
                                    <p:cond delay="0"/>
                                  </p:stCondLst>
                                  <p:iterate type="lt">
                                    <p:tmPct val="0"/>
                                  </p:iterate>
                                  <p:childTnLst>
                                    <p:set>
                                      <p:cBhvr>
                                        <p:cTn id="17" dur="1" fill="hold">
                                          <p:stCondLst>
                                            <p:cond delay="0"/>
                                          </p:stCondLst>
                                        </p:cTn>
                                        <p:tgtEl>
                                          <p:spTgt spid="6147">
                                            <p:txEl>
                                              <p:pRg st="0" end="0"/>
                                            </p:txEl>
                                          </p:spTgt>
                                        </p:tgtEl>
                                        <p:attrNameLst>
                                          <p:attrName>style.visibility</p:attrName>
                                        </p:attrNameLst>
                                      </p:cBhvr>
                                      <p:to>
                                        <p:strVal val="visible"/>
                                      </p:to>
                                    </p:set>
                                    <p:animEffect transition="in" filter="fade">
                                      <p:cBhvr>
                                        <p:cTn id="18" dur="800" decel="100000"/>
                                        <p:tgtEl>
                                          <p:spTgt spid="6147">
                                            <p:txEl>
                                              <p:pRg st="0" end="0"/>
                                            </p:txEl>
                                          </p:spTgt>
                                        </p:tgtEl>
                                      </p:cBhvr>
                                    </p:animEffect>
                                    <p:anim calcmode="lin" valueType="num">
                                      <p:cBhvr>
                                        <p:cTn id="19" dur="800" decel="100000" fill="hold"/>
                                        <p:tgtEl>
                                          <p:spTgt spid="6147">
                                            <p:txEl>
                                              <p:pRg st="0" end="0"/>
                                            </p:txEl>
                                          </p:spTgt>
                                        </p:tgtEl>
                                        <p:attrNameLst>
                                          <p:attrName>style.rotation</p:attrName>
                                        </p:attrNameLst>
                                      </p:cBhvr>
                                      <p:tavLst>
                                        <p:tav tm="0">
                                          <p:val>
                                            <p:fltVal val="-90"/>
                                          </p:val>
                                        </p:tav>
                                        <p:tav tm="100000">
                                          <p:val>
                                            <p:fltVal val="0"/>
                                          </p:val>
                                        </p:tav>
                                      </p:tavLst>
                                    </p:anim>
                                    <p:anim calcmode="lin" valueType="num">
                                      <p:cBhvr>
                                        <p:cTn id="20" dur="800" decel="100000" fill="hold"/>
                                        <p:tgtEl>
                                          <p:spTgt spid="6147">
                                            <p:txEl>
                                              <p:pRg st="0" end="0"/>
                                            </p:txEl>
                                          </p:spTgt>
                                        </p:tgtEl>
                                        <p:attrNameLst>
                                          <p:attrName>ppt_x</p:attrName>
                                        </p:attrNameLst>
                                      </p:cBhvr>
                                      <p:tavLst>
                                        <p:tav tm="0">
                                          <p:val>
                                            <p:strVal val="#ppt_x+0.4"/>
                                          </p:val>
                                        </p:tav>
                                        <p:tav tm="100000">
                                          <p:val>
                                            <p:strVal val="#ppt_x-0.05"/>
                                          </p:val>
                                        </p:tav>
                                      </p:tavLst>
                                    </p:anim>
                                    <p:anim calcmode="lin" valueType="num">
                                      <p:cBhvr>
                                        <p:cTn id="21" dur="800" decel="100000" fill="hold"/>
                                        <p:tgtEl>
                                          <p:spTgt spid="6147">
                                            <p:txEl>
                                              <p:pRg st="0" end="0"/>
                                            </p:txEl>
                                          </p:spTgt>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6147">
                                            <p:txEl>
                                              <p:pRg st="0" end="0"/>
                                            </p:txEl>
                                          </p:spTgt>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6147">
                                            <p:txEl>
                                              <p:pRg st="0" end="0"/>
                                            </p:txEl>
                                          </p:spTgt>
                                        </p:tgtEl>
                                        <p:attrNameLst>
                                          <p:attrName>ppt_y</p:attrName>
                                        </p:attrNameLst>
                                      </p:cBhvr>
                                      <p:tavLst>
                                        <p:tav tm="0">
                                          <p:val>
                                            <p:strVal val="#ppt_y+0.1"/>
                                          </p:val>
                                        </p:tav>
                                        <p:tav tm="100000">
                                          <p:val>
                                            <p:strVal val="#ppt_y"/>
                                          </p:val>
                                        </p:tav>
                                      </p:tavLst>
                                    </p:anim>
                                  </p:childTnLst>
                                </p:cTn>
                              </p:par>
                            </p:childTnLst>
                          </p:cTn>
                        </p:par>
                        <p:par>
                          <p:cTn id="24" fill="hold" nodeType="afterGroup">
                            <p:stCondLst>
                              <p:cond delay="1000"/>
                            </p:stCondLst>
                            <p:childTnLst>
                              <p:par>
                                <p:cTn id="25" presetID="35" presetClass="emph" presetSubtype="0" fill="hold" nodeType="afterEffect">
                                  <p:stCondLst>
                                    <p:cond delay="0"/>
                                  </p:stCondLst>
                                  <p:iterate type="lt">
                                    <p:tmPct val="0"/>
                                  </p:iterate>
                                  <p:childTnLst>
                                    <p:anim calcmode="discrete" valueType="str">
                                      <p:cBhvr>
                                        <p:cTn id="26" dur="1000" fill="hold"/>
                                        <p:tgtEl>
                                          <p:spTgt spid="6147">
                                            <p:txEl>
                                              <p:pRg st="0" end="0"/>
                                            </p:txEl>
                                          </p:spTgt>
                                        </p:tgtEl>
                                        <p:attrNameLst>
                                          <p:attrName>style.visibility</p:attrName>
                                        </p:attrNameLst>
                                      </p:cBhvr>
                                      <p:tavLst>
                                        <p:tav tm="0">
                                          <p:val>
                                            <p:strVal val="hidden"/>
                                          </p:val>
                                        </p:tav>
                                        <p:tav tm="50000">
                                          <p:val>
                                            <p:strVal val="visible"/>
                                          </p:val>
                                        </p:tav>
                                      </p:tavLst>
                                    </p:anim>
                                  </p:childTnLst>
                                </p:cTn>
                              </p:par>
                              <p:par>
                                <p:cTn id="27" presetID="20" presetClass="emph" presetSubtype="0" fill="hold" nodeType="withEffect">
                                  <p:stCondLst>
                                    <p:cond delay="0"/>
                                  </p:stCondLst>
                                  <p:iterate type="lt">
                                    <p:tmPct val="10000"/>
                                  </p:iterate>
                                  <p:childTnLst>
                                    <p:set>
                                      <p:cBhvr override="childStyle">
                                        <p:cTn id="28" dur="500" autoRev="1" fill="hold"/>
                                        <p:tgtEl>
                                          <p:spTgt spid="6147">
                                            <p:txEl>
                                              <p:pRg st="0" end="0"/>
                                            </p:txEl>
                                          </p:spTgt>
                                        </p:tgtEl>
                                        <p:attrNameLst>
                                          <p:attrName>style.color</p:attrName>
                                        </p:attrNameLst>
                                      </p:cBhvr>
                                      <p:to>
                                        <p:clrVal>
                                          <a:srgbClr val="CA2210"/>
                                        </p:clrVal>
                                      </p:to>
                                    </p:set>
                                    <p:set>
                                      <p:cBhvr>
                                        <p:cTn id="29" dur="500" autoRev="1" fill="hold"/>
                                        <p:tgtEl>
                                          <p:spTgt spid="6147">
                                            <p:txEl>
                                              <p:pRg st="0" end="0"/>
                                            </p:txEl>
                                          </p:spTgt>
                                        </p:tgtEl>
                                        <p:attrNameLst>
                                          <p:attrName>fillcolor</p:attrName>
                                        </p:attrNameLst>
                                      </p:cBhvr>
                                      <p:to>
                                        <p:clrVal>
                                          <a:srgbClr val="CA2210"/>
                                        </p:clrVal>
                                      </p:to>
                                    </p:set>
                                    <p:set>
                                      <p:cBhvr>
                                        <p:cTn id="30" dur="500" autoRev="1" fill="hold"/>
                                        <p:tgtEl>
                                          <p:spTgt spid="6147">
                                            <p:txEl>
                                              <p:pRg st="0" end="0"/>
                                            </p:txEl>
                                          </p:spTgt>
                                        </p:tgtEl>
                                        <p:attrNameLst>
                                          <p:attrName>fill.type</p:attrName>
                                        </p:attrNameLst>
                                      </p:cBhvr>
                                      <p:to>
                                        <p:strVal val="solid"/>
                                      </p:to>
                                    </p:set>
                                  </p:childTnLst>
                                </p:cTn>
                              </p:par>
                            </p:childTnLst>
                          </p:cTn>
                        </p:par>
                        <p:par>
                          <p:cTn id="31" fill="hold" nodeType="withGroup">
                            <p:stCondLst>
                              <p:cond delay="2600"/>
                            </p:stCondLst>
                            <p:childTnLst>
                              <p:par>
                                <p:cTn id="32" presetID="30" presetClass="entr" presetSubtype="0" fill="hold" nodeType="afterEffect">
                                  <p:stCondLst>
                                    <p:cond delay="0"/>
                                  </p:stCondLst>
                                  <p:childTnLst>
                                    <p:set>
                                      <p:cBhvr>
                                        <p:cTn id="33" dur="1" fill="hold">
                                          <p:stCondLst>
                                            <p:cond delay="0"/>
                                          </p:stCondLst>
                                        </p:cTn>
                                        <p:tgtEl>
                                          <p:spTgt spid="6147">
                                            <p:txEl>
                                              <p:pRg st="1" end="1"/>
                                            </p:txEl>
                                          </p:spTgt>
                                        </p:tgtEl>
                                        <p:attrNameLst>
                                          <p:attrName>style.visibility</p:attrName>
                                        </p:attrNameLst>
                                      </p:cBhvr>
                                      <p:to>
                                        <p:strVal val="visible"/>
                                      </p:to>
                                    </p:set>
                                    <p:animEffect transition="in" filter="fade">
                                      <p:cBhvr>
                                        <p:cTn id="34" dur="800" decel="100000"/>
                                        <p:tgtEl>
                                          <p:spTgt spid="6147">
                                            <p:txEl>
                                              <p:pRg st="1" end="1"/>
                                            </p:txEl>
                                          </p:spTgt>
                                        </p:tgtEl>
                                      </p:cBhvr>
                                    </p:animEffect>
                                    <p:anim calcmode="lin" valueType="num">
                                      <p:cBhvr>
                                        <p:cTn id="35" dur="800" decel="100000" fill="hold"/>
                                        <p:tgtEl>
                                          <p:spTgt spid="6147">
                                            <p:txEl>
                                              <p:pRg st="1" end="1"/>
                                            </p:txEl>
                                          </p:spTgt>
                                        </p:tgtEl>
                                        <p:attrNameLst>
                                          <p:attrName>style.rotation</p:attrName>
                                        </p:attrNameLst>
                                      </p:cBhvr>
                                      <p:tavLst>
                                        <p:tav tm="0">
                                          <p:val>
                                            <p:fltVal val="-90"/>
                                          </p:val>
                                        </p:tav>
                                        <p:tav tm="100000">
                                          <p:val>
                                            <p:fltVal val="0"/>
                                          </p:val>
                                        </p:tav>
                                      </p:tavLst>
                                    </p:anim>
                                    <p:anim calcmode="lin" valueType="num">
                                      <p:cBhvr>
                                        <p:cTn id="36" dur="800" decel="100000" fill="hold"/>
                                        <p:tgtEl>
                                          <p:spTgt spid="6147">
                                            <p:txEl>
                                              <p:pRg st="1" end="1"/>
                                            </p:txEl>
                                          </p:spTgt>
                                        </p:tgtEl>
                                        <p:attrNameLst>
                                          <p:attrName>ppt_x</p:attrName>
                                        </p:attrNameLst>
                                      </p:cBhvr>
                                      <p:tavLst>
                                        <p:tav tm="0">
                                          <p:val>
                                            <p:strVal val="#ppt_x+0.4"/>
                                          </p:val>
                                        </p:tav>
                                        <p:tav tm="100000">
                                          <p:val>
                                            <p:strVal val="#ppt_x-0.05"/>
                                          </p:val>
                                        </p:tav>
                                      </p:tavLst>
                                    </p:anim>
                                    <p:anim calcmode="lin" valueType="num">
                                      <p:cBhvr>
                                        <p:cTn id="37" dur="800" decel="100000" fill="hold"/>
                                        <p:tgtEl>
                                          <p:spTgt spid="6147">
                                            <p:txEl>
                                              <p:pRg st="1" end="1"/>
                                            </p:txEl>
                                          </p:spTgt>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6147">
                                            <p:txEl>
                                              <p:pRg st="1" end="1"/>
                                            </p:txEl>
                                          </p:spTgt>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6147">
                                            <p:txEl>
                                              <p:pRg st="1" end="1"/>
                                            </p:txEl>
                                          </p:spTgt>
                                        </p:tgtEl>
                                        <p:attrNameLst>
                                          <p:attrName>ppt_y</p:attrName>
                                        </p:attrNameLst>
                                      </p:cBhvr>
                                      <p:tavLst>
                                        <p:tav tm="0">
                                          <p:val>
                                            <p:strVal val="#ppt_y+0.1"/>
                                          </p:val>
                                        </p:tav>
                                        <p:tav tm="100000">
                                          <p:val>
                                            <p:strVal val="#ppt_y"/>
                                          </p:val>
                                        </p:tav>
                                      </p:tavLst>
                                    </p:anim>
                                  </p:childTnLst>
                                </p:cTn>
                              </p:par>
                            </p:childTnLst>
                          </p:cTn>
                        </p:par>
                        <p:par>
                          <p:cTn id="40" fill="hold" nodeType="withGroup">
                            <p:stCondLst>
                              <p:cond delay="3600"/>
                            </p:stCondLst>
                            <p:childTnLst>
                              <p:par>
                                <p:cTn id="41" presetID="30" presetClass="entr" presetSubtype="0" fill="hold" nodeType="afterEffect">
                                  <p:stCondLst>
                                    <p:cond delay="0"/>
                                  </p:stCondLst>
                                  <p:childTnLst>
                                    <p:set>
                                      <p:cBhvr>
                                        <p:cTn id="42" dur="1" fill="hold">
                                          <p:stCondLst>
                                            <p:cond delay="0"/>
                                          </p:stCondLst>
                                        </p:cTn>
                                        <p:tgtEl>
                                          <p:spTgt spid="6147">
                                            <p:txEl>
                                              <p:pRg st="2" end="2"/>
                                            </p:txEl>
                                          </p:spTgt>
                                        </p:tgtEl>
                                        <p:attrNameLst>
                                          <p:attrName>style.visibility</p:attrName>
                                        </p:attrNameLst>
                                      </p:cBhvr>
                                      <p:to>
                                        <p:strVal val="visible"/>
                                      </p:to>
                                    </p:set>
                                    <p:animEffect transition="in" filter="fade">
                                      <p:cBhvr>
                                        <p:cTn id="43" dur="800" decel="100000"/>
                                        <p:tgtEl>
                                          <p:spTgt spid="6147">
                                            <p:txEl>
                                              <p:pRg st="2" end="2"/>
                                            </p:txEl>
                                          </p:spTgt>
                                        </p:tgtEl>
                                      </p:cBhvr>
                                    </p:animEffect>
                                    <p:anim calcmode="lin" valueType="num">
                                      <p:cBhvr>
                                        <p:cTn id="44" dur="800" decel="100000" fill="hold"/>
                                        <p:tgtEl>
                                          <p:spTgt spid="6147">
                                            <p:txEl>
                                              <p:pRg st="2" end="2"/>
                                            </p:txEl>
                                          </p:spTgt>
                                        </p:tgtEl>
                                        <p:attrNameLst>
                                          <p:attrName>style.rotation</p:attrName>
                                        </p:attrNameLst>
                                      </p:cBhvr>
                                      <p:tavLst>
                                        <p:tav tm="0">
                                          <p:val>
                                            <p:fltVal val="-90"/>
                                          </p:val>
                                        </p:tav>
                                        <p:tav tm="100000">
                                          <p:val>
                                            <p:fltVal val="0"/>
                                          </p:val>
                                        </p:tav>
                                      </p:tavLst>
                                    </p:anim>
                                    <p:anim calcmode="lin" valueType="num">
                                      <p:cBhvr>
                                        <p:cTn id="45" dur="800" decel="100000" fill="hold"/>
                                        <p:tgtEl>
                                          <p:spTgt spid="6147">
                                            <p:txEl>
                                              <p:pRg st="2" end="2"/>
                                            </p:txEl>
                                          </p:spTgt>
                                        </p:tgtEl>
                                        <p:attrNameLst>
                                          <p:attrName>ppt_x</p:attrName>
                                        </p:attrNameLst>
                                      </p:cBhvr>
                                      <p:tavLst>
                                        <p:tav tm="0">
                                          <p:val>
                                            <p:strVal val="#ppt_x+0.4"/>
                                          </p:val>
                                        </p:tav>
                                        <p:tav tm="100000">
                                          <p:val>
                                            <p:strVal val="#ppt_x-0.05"/>
                                          </p:val>
                                        </p:tav>
                                      </p:tavLst>
                                    </p:anim>
                                    <p:anim calcmode="lin" valueType="num">
                                      <p:cBhvr>
                                        <p:cTn id="46" dur="800" decel="100000" fill="hold"/>
                                        <p:tgtEl>
                                          <p:spTgt spid="6147">
                                            <p:txEl>
                                              <p:pRg st="2" end="2"/>
                                            </p:txEl>
                                          </p:spTgt>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6147">
                                            <p:txEl>
                                              <p:pRg st="2" end="2"/>
                                            </p:txEl>
                                          </p:spTgt>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6147">
                                            <p:txEl>
                                              <p:pRg st="2" end="2"/>
                                            </p:txEl>
                                          </p:spTgt>
                                        </p:tgtEl>
                                        <p:attrNameLst>
                                          <p:attrName>ppt_y</p:attrName>
                                        </p:attrNameLst>
                                      </p:cBhvr>
                                      <p:tavLst>
                                        <p:tav tm="0">
                                          <p:val>
                                            <p:strVal val="#ppt_y+0.1"/>
                                          </p:val>
                                        </p:tav>
                                        <p:tav tm="100000">
                                          <p:val>
                                            <p:strVal val="#ppt_y"/>
                                          </p:val>
                                        </p:tav>
                                      </p:tavLst>
                                    </p:anim>
                                  </p:childTnLst>
                                </p:cTn>
                              </p:par>
                            </p:childTnLst>
                          </p:cTn>
                        </p:par>
                        <p:par>
                          <p:cTn id="49" fill="hold" nodeType="withGroup">
                            <p:stCondLst>
                              <p:cond delay="4600"/>
                            </p:stCondLst>
                            <p:childTnLst>
                              <p:par>
                                <p:cTn id="50" presetID="30" presetClass="entr" presetSubtype="0" fill="hold" nodeType="afterEffect">
                                  <p:stCondLst>
                                    <p:cond delay="0"/>
                                  </p:stCondLst>
                                  <p:childTnLst>
                                    <p:set>
                                      <p:cBhvr>
                                        <p:cTn id="51" dur="1" fill="hold">
                                          <p:stCondLst>
                                            <p:cond delay="0"/>
                                          </p:stCondLst>
                                        </p:cTn>
                                        <p:tgtEl>
                                          <p:spTgt spid="6147">
                                            <p:txEl>
                                              <p:pRg st="3" end="3"/>
                                            </p:txEl>
                                          </p:spTgt>
                                        </p:tgtEl>
                                        <p:attrNameLst>
                                          <p:attrName>style.visibility</p:attrName>
                                        </p:attrNameLst>
                                      </p:cBhvr>
                                      <p:to>
                                        <p:strVal val="visible"/>
                                      </p:to>
                                    </p:set>
                                    <p:animEffect transition="in" filter="fade">
                                      <p:cBhvr>
                                        <p:cTn id="52" dur="800" decel="100000"/>
                                        <p:tgtEl>
                                          <p:spTgt spid="6147">
                                            <p:txEl>
                                              <p:pRg st="3" end="3"/>
                                            </p:txEl>
                                          </p:spTgt>
                                        </p:tgtEl>
                                      </p:cBhvr>
                                    </p:animEffect>
                                    <p:anim calcmode="lin" valueType="num">
                                      <p:cBhvr>
                                        <p:cTn id="53" dur="800" decel="100000" fill="hold"/>
                                        <p:tgtEl>
                                          <p:spTgt spid="6147">
                                            <p:txEl>
                                              <p:pRg st="3" end="3"/>
                                            </p:txEl>
                                          </p:spTgt>
                                        </p:tgtEl>
                                        <p:attrNameLst>
                                          <p:attrName>style.rotation</p:attrName>
                                        </p:attrNameLst>
                                      </p:cBhvr>
                                      <p:tavLst>
                                        <p:tav tm="0">
                                          <p:val>
                                            <p:fltVal val="-90"/>
                                          </p:val>
                                        </p:tav>
                                        <p:tav tm="100000">
                                          <p:val>
                                            <p:fltVal val="0"/>
                                          </p:val>
                                        </p:tav>
                                      </p:tavLst>
                                    </p:anim>
                                    <p:anim calcmode="lin" valueType="num">
                                      <p:cBhvr>
                                        <p:cTn id="54" dur="800" decel="100000" fill="hold"/>
                                        <p:tgtEl>
                                          <p:spTgt spid="6147">
                                            <p:txEl>
                                              <p:pRg st="3" end="3"/>
                                            </p:txEl>
                                          </p:spTgt>
                                        </p:tgtEl>
                                        <p:attrNameLst>
                                          <p:attrName>ppt_x</p:attrName>
                                        </p:attrNameLst>
                                      </p:cBhvr>
                                      <p:tavLst>
                                        <p:tav tm="0">
                                          <p:val>
                                            <p:strVal val="#ppt_x+0.4"/>
                                          </p:val>
                                        </p:tav>
                                        <p:tav tm="100000">
                                          <p:val>
                                            <p:strVal val="#ppt_x-0.05"/>
                                          </p:val>
                                        </p:tav>
                                      </p:tavLst>
                                    </p:anim>
                                    <p:anim calcmode="lin" valueType="num">
                                      <p:cBhvr>
                                        <p:cTn id="55" dur="800" decel="100000" fill="hold"/>
                                        <p:tgtEl>
                                          <p:spTgt spid="6147">
                                            <p:txEl>
                                              <p:pRg st="3" end="3"/>
                                            </p:txEl>
                                          </p:spTgt>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147">
                                            <p:txEl>
                                              <p:pRg st="3" end="3"/>
                                            </p:txEl>
                                          </p:spTgt>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147">
                                            <p:txEl>
                                              <p:pRg st="3" end="3"/>
                                            </p:txEl>
                                          </p:spTgt>
                                        </p:tgtEl>
                                        <p:attrNameLst>
                                          <p:attrName>ppt_y</p:attrName>
                                        </p:attrNameLst>
                                      </p:cBhvr>
                                      <p:tavLst>
                                        <p:tav tm="0">
                                          <p:val>
                                            <p:strVal val="#ppt_y+0.1"/>
                                          </p:val>
                                        </p:tav>
                                        <p:tav tm="100000">
                                          <p:val>
                                            <p:strVal val="#ppt_y"/>
                                          </p:val>
                                        </p:tav>
                                      </p:tavLst>
                                    </p:anim>
                                  </p:childTnLst>
                                </p:cTn>
                              </p:par>
                            </p:childTnLst>
                          </p:cTn>
                        </p:par>
                        <p:par>
                          <p:cTn id="58" fill="hold" nodeType="withGroup">
                            <p:stCondLst>
                              <p:cond delay="5600"/>
                            </p:stCondLst>
                            <p:childTnLst>
                              <p:par>
                                <p:cTn id="59" presetID="30" presetClass="entr" presetSubtype="0" fill="hold" nodeType="afterEffect">
                                  <p:stCondLst>
                                    <p:cond delay="0"/>
                                  </p:stCondLst>
                                  <p:childTnLst>
                                    <p:set>
                                      <p:cBhvr>
                                        <p:cTn id="60" dur="1" fill="hold">
                                          <p:stCondLst>
                                            <p:cond delay="0"/>
                                          </p:stCondLst>
                                        </p:cTn>
                                        <p:tgtEl>
                                          <p:spTgt spid="6147">
                                            <p:txEl>
                                              <p:pRg st="4" end="4"/>
                                            </p:txEl>
                                          </p:spTgt>
                                        </p:tgtEl>
                                        <p:attrNameLst>
                                          <p:attrName>style.visibility</p:attrName>
                                        </p:attrNameLst>
                                      </p:cBhvr>
                                      <p:to>
                                        <p:strVal val="visible"/>
                                      </p:to>
                                    </p:set>
                                    <p:animEffect transition="in" filter="fade">
                                      <p:cBhvr>
                                        <p:cTn id="61" dur="800" decel="100000"/>
                                        <p:tgtEl>
                                          <p:spTgt spid="6147">
                                            <p:txEl>
                                              <p:pRg st="4" end="4"/>
                                            </p:txEl>
                                          </p:spTgt>
                                        </p:tgtEl>
                                      </p:cBhvr>
                                    </p:animEffect>
                                    <p:anim calcmode="lin" valueType="num">
                                      <p:cBhvr>
                                        <p:cTn id="62" dur="800" decel="100000" fill="hold"/>
                                        <p:tgtEl>
                                          <p:spTgt spid="6147">
                                            <p:txEl>
                                              <p:pRg st="4" end="4"/>
                                            </p:txEl>
                                          </p:spTgt>
                                        </p:tgtEl>
                                        <p:attrNameLst>
                                          <p:attrName>style.rotation</p:attrName>
                                        </p:attrNameLst>
                                      </p:cBhvr>
                                      <p:tavLst>
                                        <p:tav tm="0">
                                          <p:val>
                                            <p:fltVal val="-90"/>
                                          </p:val>
                                        </p:tav>
                                        <p:tav tm="100000">
                                          <p:val>
                                            <p:fltVal val="0"/>
                                          </p:val>
                                        </p:tav>
                                      </p:tavLst>
                                    </p:anim>
                                    <p:anim calcmode="lin" valueType="num">
                                      <p:cBhvr>
                                        <p:cTn id="63" dur="800" decel="100000" fill="hold"/>
                                        <p:tgtEl>
                                          <p:spTgt spid="6147">
                                            <p:txEl>
                                              <p:pRg st="4" end="4"/>
                                            </p:txEl>
                                          </p:spTgt>
                                        </p:tgtEl>
                                        <p:attrNameLst>
                                          <p:attrName>ppt_x</p:attrName>
                                        </p:attrNameLst>
                                      </p:cBhvr>
                                      <p:tavLst>
                                        <p:tav tm="0">
                                          <p:val>
                                            <p:strVal val="#ppt_x+0.4"/>
                                          </p:val>
                                        </p:tav>
                                        <p:tav tm="100000">
                                          <p:val>
                                            <p:strVal val="#ppt_x-0.05"/>
                                          </p:val>
                                        </p:tav>
                                      </p:tavLst>
                                    </p:anim>
                                    <p:anim calcmode="lin" valueType="num">
                                      <p:cBhvr>
                                        <p:cTn id="64" dur="800" decel="100000" fill="hold"/>
                                        <p:tgtEl>
                                          <p:spTgt spid="6147">
                                            <p:txEl>
                                              <p:pRg st="4" end="4"/>
                                            </p:txEl>
                                          </p:spTgt>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6147">
                                            <p:txEl>
                                              <p:pRg st="4" end="4"/>
                                            </p:txEl>
                                          </p:spTgt>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6147">
                                            <p:txEl>
                                              <p:pRg st="4" end="4"/>
                                            </p:txEl>
                                          </p:spTgt>
                                        </p:tgtEl>
                                        <p:attrNameLst>
                                          <p:attrName>ppt_y</p:attrName>
                                        </p:attrNameLst>
                                      </p:cBhvr>
                                      <p:tavLst>
                                        <p:tav tm="0">
                                          <p:val>
                                            <p:strVal val="#ppt_y+0.1"/>
                                          </p:val>
                                        </p:tav>
                                        <p:tav tm="100000">
                                          <p:val>
                                            <p:strVal val="#ppt_y"/>
                                          </p:val>
                                        </p:tav>
                                      </p:tavLst>
                                    </p:anim>
                                  </p:childTnLst>
                                </p:cTn>
                              </p:par>
                            </p:childTnLst>
                          </p:cTn>
                        </p:par>
                        <p:par>
                          <p:cTn id="67" fill="hold" nodeType="withGroup">
                            <p:stCondLst>
                              <p:cond delay="6600"/>
                            </p:stCondLst>
                            <p:childTnLst>
                              <p:par>
                                <p:cTn id="68" presetID="30" presetClass="entr" presetSubtype="0" fill="hold" nodeType="afterEffect">
                                  <p:stCondLst>
                                    <p:cond delay="0"/>
                                  </p:stCondLst>
                                  <p:childTnLst>
                                    <p:set>
                                      <p:cBhvr>
                                        <p:cTn id="69" dur="1" fill="hold">
                                          <p:stCondLst>
                                            <p:cond delay="0"/>
                                          </p:stCondLst>
                                        </p:cTn>
                                        <p:tgtEl>
                                          <p:spTgt spid="6147">
                                            <p:txEl>
                                              <p:pRg st="5" end="5"/>
                                            </p:txEl>
                                          </p:spTgt>
                                        </p:tgtEl>
                                        <p:attrNameLst>
                                          <p:attrName>style.visibility</p:attrName>
                                        </p:attrNameLst>
                                      </p:cBhvr>
                                      <p:to>
                                        <p:strVal val="visible"/>
                                      </p:to>
                                    </p:set>
                                    <p:animEffect transition="in" filter="fade">
                                      <p:cBhvr>
                                        <p:cTn id="70" dur="800" decel="100000"/>
                                        <p:tgtEl>
                                          <p:spTgt spid="6147">
                                            <p:txEl>
                                              <p:pRg st="5" end="5"/>
                                            </p:txEl>
                                          </p:spTgt>
                                        </p:tgtEl>
                                      </p:cBhvr>
                                    </p:animEffect>
                                    <p:anim calcmode="lin" valueType="num">
                                      <p:cBhvr>
                                        <p:cTn id="71" dur="800" decel="100000" fill="hold"/>
                                        <p:tgtEl>
                                          <p:spTgt spid="6147">
                                            <p:txEl>
                                              <p:pRg st="5" end="5"/>
                                            </p:txEl>
                                          </p:spTgt>
                                        </p:tgtEl>
                                        <p:attrNameLst>
                                          <p:attrName>style.rotation</p:attrName>
                                        </p:attrNameLst>
                                      </p:cBhvr>
                                      <p:tavLst>
                                        <p:tav tm="0">
                                          <p:val>
                                            <p:fltVal val="-90"/>
                                          </p:val>
                                        </p:tav>
                                        <p:tav tm="100000">
                                          <p:val>
                                            <p:fltVal val="0"/>
                                          </p:val>
                                        </p:tav>
                                      </p:tavLst>
                                    </p:anim>
                                    <p:anim calcmode="lin" valueType="num">
                                      <p:cBhvr>
                                        <p:cTn id="72" dur="800" decel="100000" fill="hold"/>
                                        <p:tgtEl>
                                          <p:spTgt spid="6147">
                                            <p:txEl>
                                              <p:pRg st="5" end="5"/>
                                            </p:txEl>
                                          </p:spTgt>
                                        </p:tgtEl>
                                        <p:attrNameLst>
                                          <p:attrName>ppt_x</p:attrName>
                                        </p:attrNameLst>
                                      </p:cBhvr>
                                      <p:tavLst>
                                        <p:tav tm="0">
                                          <p:val>
                                            <p:strVal val="#ppt_x+0.4"/>
                                          </p:val>
                                        </p:tav>
                                        <p:tav tm="100000">
                                          <p:val>
                                            <p:strVal val="#ppt_x-0.05"/>
                                          </p:val>
                                        </p:tav>
                                      </p:tavLst>
                                    </p:anim>
                                    <p:anim calcmode="lin" valueType="num">
                                      <p:cBhvr>
                                        <p:cTn id="73" dur="800" decel="100000" fill="hold"/>
                                        <p:tgtEl>
                                          <p:spTgt spid="6147">
                                            <p:txEl>
                                              <p:pRg st="5" end="5"/>
                                            </p:txEl>
                                          </p:spTgt>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6147">
                                            <p:txEl>
                                              <p:pRg st="5" end="5"/>
                                            </p:txEl>
                                          </p:spTgt>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6147">
                                            <p:txEl>
                                              <p:pRg st="5" end="5"/>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3D2D-903C-1007-2320-6E50FAA9F2E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8E5099D-D9DD-54AD-D858-EA5038FCEA8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099882987"/>
      </p:ext>
    </p:extLst>
  </p:cSld>
  <p:clrMapOvr>
    <a:masterClrMapping/>
  </p:clrMapOvr>
  <mc:AlternateContent xmlns:mc="http://schemas.openxmlformats.org/markup-compatibility/2006" xmlns:p14="http://schemas.microsoft.com/office/powerpoint/2010/main">
    <mc:Choice Requires="p14">
      <p:transition spd="slow" p14:dur="4250">
        <p:dissolve/>
      </p:transition>
    </mc:Choice>
    <mc:Fallback xmlns="">
      <p:transition spd="slow">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1614488"/>
            <a:ext cx="8686800" cy="4021931"/>
          </a:xfrm>
        </p:spPr>
        <p:txBody>
          <a:bodyPr>
            <a:normAutofit fontScale="90000"/>
          </a:bodyPr>
          <a:lstStyle/>
          <a:p>
            <a:r>
              <a:rPr lang="en-US" b="0" i="0" dirty="0">
                <a:solidFill>
                  <a:schemeClr val="tx1"/>
                </a:solidFill>
                <a:effectLst/>
              </a:rPr>
              <a:t>Faithful then, faithful now</a:t>
            </a:r>
            <a:br>
              <a:rPr lang="en-US" dirty="0">
                <a:solidFill>
                  <a:schemeClr val="tx1"/>
                </a:solidFill>
              </a:rPr>
            </a:br>
            <a:r>
              <a:rPr lang="en-US" b="0" i="0" dirty="0">
                <a:solidFill>
                  <a:schemeClr val="tx1"/>
                </a:solidFill>
                <a:effectLst/>
              </a:rPr>
              <a:t>You never run out of faithfulness, faithfulness</a:t>
            </a:r>
            <a:br>
              <a:rPr lang="en-US" dirty="0">
                <a:solidFill>
                  <a:schemeClr val="tx1"/>
                </a:solidFill>
              </a:rPr>
            </a:br>
            <a:r>
              <a:rPr lang="en-US" b="0" i="0" dirty="0">
                <a:solidFill>
                  <a:schemeClr val="tx1"/>
                </a:solidFill>
                <a:effectLst/>
              </a:rPr>
              <a:t>Woah-oh-oh, oh</a:t>
            </a:r>
            <a:br>
              <a:rPr lang="en-US" dirty="0">
                <a:solidFill>
                  <a:schemeClr val="tx1"/>
                </a:solidFill>
              </a:rPr>
            </a:br>
            <a:r>
              <a:rPr lang="en-US" b="0" i="0" dirty="0">
                <a:solidFill>
                  <a:schemeClr val="tx1"/>
                </a:solidFill>
                <a:effectLst/>
              </a:rPr>
              <a:t>Faithful then, faithful now</a:t>
            </a:r>
            <a:br>
              <a:rPr lang="en-US" dirty="0">
                <a:solidFill>
                  <a:schemeClr val="tx1"/>
                </a:solidFill>
              </a:rPr>
            </a:br>
            <a:r>
              <a:rPr lang="en-US" b="0" i="0" dirty="0">
                <a:solidFill>
                  <a:schemeClr val="tx1"/>
                </a:solidFill>
                <a:effectLst/>
              </a:rPr>
              <a:t>You never run out of faithfulness, faithfulness</a:t>
            </a:r>
            <a:endParaRPr lang="en-US" dirty="0">
              <a:solidFill>
                <a:schemeClr val="tx1"/>
              </a:solidFill>
            </a:endParaRPr>
          </a:p>
        </p:txBody>
      </p:sp>
    </p:spTree>
    <p:extLst>
      <p:ext uri="{BB962C8B-B14F-4D97-AF65-F5344CB8AC3E}">
        <p14:creationId xmlns:p14="http://schemas.microsoft.com/office/powerpoint/2010/main" val="17586347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212DB70-C027-0E4E-BB58-A9AE49E314C6}"/>
              </a:ext>
            </a:extLst>
          </p:cNvPr>
          <p:cNvSpPr>
            <a:spLocks noGrp="1" noChangeArrowheads="1"/>
          </p:cNvSpPr>
          <p:nvPr>
            <p:ph type="title"/>
          </p:nvPr>
        </p:nvSpPr>
        <p:spPr>
          <a:xfrm>
            <a:off x="4876800" y="457200"/>
            <a:ext cx="3810000" cy="685800"/>
          </a:xfrm>
          <a:solidFill>
            <a:schemeClr val="bg2">
              <a:alpha val="80000"/>
            </a:schemeClr>
          </a:solid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rPr>
              <a:t>Last Supper</a:t>
            </a:r>
          </a:p>
        </p:txBody>
      </p:sp>
      <p:sp>
        <p:nvSpPr>
          <p:cNvPr id="6147" name="Rectangle 3">
            <a:extLst>
              <a:ext uri="{FF2B5EF4-FFF2-40B4-BE49-F238E27FC236}">
                <a16:creationId xmlns:a16="http://schemas.microsoft.com/office/drawing/2014/main" id="{551CA7C1-852D-8E31-5FF5-0AD774C7DBF9}"/>
              </a:ext>
            </a:extLst>
          </p:cNvPr>
          <p:cNvSpPr>
            <a:spLocks noGrp="1" noChangeArrowheads="1"/>
          </p:cNvSpPr>
          <p:nvPr>
            <p:ph idx="1"/>
          </p:nvPr>
        </p:nvSpPr>
        <p:spPr>
          <a:xfrm>
            <a:off x="0" y="1295400"/>
            <a:ext cx="9144000" cy="5334000"/>
          </a:xfrm>
          <a:solidFill>
            <a:schemeClr val="bg2">
              <a:alpha val="79999"/>
            </a:schemeClr>
          </a:solidFill>
        </p:spPr>
        <p:txBody>
          <a:bodyPr/>
          <a:lstStyle/>
          <a:p>
            <a:pPr algn="ct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14 Present</a:t>
            </a:r>
          </a:p>
          <a:p>
            <a:pPr eaLnBrk="1" hangingPunct="1">
              <a:spcBef>
                <a:spcPts val="0"/>
              </a:spcBef>
              <a:spcAft>
                <a:spcPts val="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Jesus and His Disciples and…</a:t>
            </a: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..Satan</a:t>
            </a: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He was Looking for a Way to Get to Jesus</a:t>
            </a: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 Doorway = an Entry Point in His Life…</a:t>
            </a: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…to Affect His Life</a:t>
            </a: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He Found None –</a:t>
            </a:r>
            <a:r>
              <a:rPr lang="en-US" sz="2800" b="1" dirty="0">
                <a:effectLst>
                  <a:outerShdw blurRad="38100" dist="38100" dir="2700000" algn="tl">
                    <a:srgbClr val="000000">
                      <a:alpha val="43137"/>
                    </a:srgbClr>
                  </a:outerShdw>
                </a:effectLst>
                <a:latin typeface="Arial Rounded MT Bold" panose="020F0704030504030204" pitchFamily="34" charset="0"/>
              </a:rPr>
              <a:t>John 14:30  </a:t>
            </a:r>
            <a:br>
              <a:rPr lang="en-US" sz="2800" dirty="0">
                <a:effectLst>
                  <a:outerShdw blurRad="38100" dist="38100" dir="2700000" algn="tl">
                    <a:srgbClr val="000000">
                      <a:alpha val="43137"/>
                    </a:srgbClr>
                  </a:outerShdw>
                </a:effectLst>
                <a:latin typeface="Arial Rounded MT Bold" panose="020F0704030504030204" pitchFamily="34" charset="0"/>
              </a:rPr>
            </a:br>
            <a:r>
              <a:rPr lang="en-US" sz="2800" i="1" dirty="0">
                <a:effectLst>
                  <a:outerShdw blurRad="38100" dist="38100" dir="2700000" algn="tl">
                    <a:srgbClr val="000000">
                      <a:alpha val="43137"/>
                    </a:srgbClr>
                  </a:outerShdw>
                </a:effectLst>
                <a:latin typeface="Arial Rounded MT Bold" panose="020F0704030504030204" pitchFamily="34" charset="0"/>
              </a:rPr>
              <a:t>Hereafter I will not talk much w- you: for the prince of this world cometh, and </a:t>
            </a:r>
            <a:r>
              <a:rPr lang="en-US" sz="2800" b="1" i="1" dirty="0">
                <a:effectLst>
                  <a:outerShdw blurRad="38100" dist="38100" dir="2700000" algn="tl">
                    <a:srgbClr val="000000">
                      <a:alpha val="43137"/>
                    </a:srgbClr>
                  </a:outerShdw>
                </a:effectLst>
                <a:latin typeface="Arial Rounded MT Bold" panose="020F0704030504030204" pitchFamily="34" charset="0"/>
              </a:rPr>
              <a:t>hath nothing in me. </a:t>
            </a:r>
          </a:p>
          <a:p>
            <a:pPr eaLnBrk="1" hangingPunct="1">
              <a:spcBef>
                <a:spcPts val="0"/>
              </a:spcBef>
              <a:spcAft>
                <a:spcPts val="600"/>
              </a:spcAft>
              <a:buFont typeface="Wingdings 2" panose="05020102010507070707" pitchFamily="18" charset="2"/>
              <a:buNone/>
              <a:defRPr/>
            </a:pPr>
            <a:r>
              <a:rPr lang="en-US" sz="2800" dirty="0">
                <a:effectLst>
                  <a:outerShdw blurRad="38100" dist="38100" dir="2700000" algn="tl">
                    <a:srgbClr val="000000">
                      <a:alpha val="43137"/>
                    </a:srgbClr>
                  </a:outerShdw>
                </a:effectLst>
                <a:latin typeface="Arial Rounded MT Bold" panose="020F0704030504030204" pitchFamily="34" charset="0"/>
              </a:rPr>
              <a:t>                        </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Every Door was Shut!</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eaLnBrk="1" hangingPunct="1">
              <a:lnSpc>
                <a:spcPct val="90000"/>
              </a:lnSpc>
              <a:spcBef>
                <a:spcPts val="0"/>
              </a:spcBef>
              <a:spcAft>
                <a:spcPts val="600"/>
              </a:spcAft>
              <a:buFont typeface="Wingdings 2" panose="05020102010507070707" pitchFamily="18" charset="2"/>
              <a:buNone/>
              <a:defRPr/>
            </a:pPr>
            <a:endParaRPr lang="en-US" sz="2800" b="1" dirty="0">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xmlns:p14="http://schemas.microsoft.com/office/powerpoint/2010/main">
    <mc:Choice Requires="p14">
      <p:transition spd="slow" p14:dur="375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30" presetClass="entr" presetSubtype="0" fill="hold" nodeType="withEffect">
                                  <p:stCondLst>
                                    <p:cond delay="0"/>
                                  </p:stCondLst>
                                  <p:childTnLst>
                                    <p:set>
                                      <p:cBhvr>
                                        <p:cTn id="8" dur="1" fill="hold">
                                          <p:stCondLst>
                                            <p:cond delay="0"/>
                                          </p:stCondLst>
                                        </p:cTn>
                                        <p:tgtEl>
                                          <p:spTgt spid="6147">
                                            <p:bg/>
                                          </p:spTgt>
                                        </p:tgtEl>
                                        <p:attrNameLst>
                                          <p:attrName>style.visibility</p:attrName>
                                        </p:attrNameLst>
                                      </p:cBhvr>
                                      <p:to>
                                        <p:strVal val="visible"/>
                                      </p:to>
                                    </p:set>
                                    <p:animEffect transition="in" filter="fade">
                                      <p:cBhvr>
                                        <p:cTn id="9" dur="800" decel="100000"/>
                                        <p:tgtEl>
                                          <p:spTgt spid="6147">
                                            <p:bg/>
                                          </p:spTgt>
                                        </p:tgtEl>
                                      </p:cBhvr>
                                    </p:animEffect>
                                    <p:anim calcmode="lin" valueType="num">
                                      <p:cBhvr>
                                        <p:cTn id="10"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1"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2"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147">
                                            <p:txEl>
                                              <p:pRg st="0" end="0"/>
                                            </p:txEl>
                                          </p:spTgt>
                                        </p:tgtEl>
                                        <p:attrNameLst>
                                          <p:attrName>style.visibility</p:attrName>
                                        </p:attrNameLst>
                                      </p:cBhvr>
                                      <p:to>
                                        <p:strVal val="visible"/>
                                      </p:to>
                                    </p:set>
                                    <p:anim calcmode="lin" valueType="num">
                                      <p:cBhvr additive="base">
                                        <p:cTn id="1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6147">
                                            <p:txEl>
                                              <p:pRg st="1" end="1"/>
                                            </p:txEl>
                                          </p:spTgt>
                                        </p:tgtEl>
                                        <p:attrNameLst>
                                          <p:attrName>style.visibility</p:attrName>
                                        </p:attrNameLst>
                                      </p:cBhvr>
                                      <p:to>
                                        <p:strVal val="visible"/>
                                      </p:to>
                                    </p:set>
                                    <p:anim calcmode="lin" valueType="num">
                                      <p:cBhvr additive="base">
                                        <p:cTn id="2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6147">
                                            <p:txEl>
                                              <p:pRg st="2" end="2"/>
                                            </p:txEl>
                                          </p:spTgt>
                                        </p:tgtEl>
                                        <p:attrNameLst>
                                          <p:attrName>style.visibility</p:attrName>
                                        </p:attrNameLst>
                                      </p:cBhvr>
                                      <p:to>
                                        <p:strVal val="visible"/>
                                      </p:to>
                                    </p:set>
                                    <p:anim calcmode="lin" valueType="num">
                                      <p:cBhvr additive="base">
                                        <p:cTn id="2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6147">
                                            <p:txEl>
                                              <p:pRg st="3" end="3"/>
                                            </p:txEl>
                                          </p:spTgt>
                                        </p:tgtEl>
                                        <p:attrNameLst>
                                          <p:attrName>style.visibility</p:attrName>
                                        </p:attrNameLst>
                                      </p:cBhvr>
                                      <p:to>
                                        <p:strVal val="visible"/>
                                      </p:to>
                                    </p:set>
                                    <p:anim calcmode="lin" valueType="num">
                                      <p:cBhvr additive="base">
                                        <p:cTn id="3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6147">
                                            <p:txEl>
                                              <p:pRg st="4" end="4"/>
                                            </p:txEl>
                                          </p:spTgt>
                                        </p:tgtEl>
                                        <p:attrNameLst>
                                          <p:attrName>style.visibility</p:attrName>
                                        </p:attrNameLst>
                                      </p:cBhvr>
                                      <p:to>
                                        <p:strVal val="visible"/>
                                      </p:to>
                                    </p:set>
                                    <p:anim calcmode="lin" valueType="num">
                                      <p:cBhvr additive="base">
                                        <p:cTn id="41"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6147">
                                            <p:txEl>
                                              <p:pRg st="5" end="5"/>
                                            </p:txEl>
                                          </p:spTgt>
                                        </p:tgtEl>
                                        <p:attrNameLst>
                                          <p:attrName>style.visibility</p:attrName>
                                        </p:attrNameLst>
                                      </p:cBhvr>
                                      <p:to>
                                        <p:strVal val="visible"/>
                                      </p:to>
                                    </p:set>
                                    <p:anim calcmode="lin" valueType="num">
                                      <p:cBhvr additive="base">
                                        <p:cTn id="47"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6147">
                                            <p:txEl>
                                              <p:pRg st="6" end="6"/>
                                            </p:txEl>
                                          </p:spTgt>
                                        </p:tgtEl>
                                        <p:attrNameLst>
                                          <p:attrName>style.visibility</p:attrName>
                                        </p:attrNameLst>
                                      </p:cBhvr>
                                      <p:to>
                                        <p:strVal val="visible"/>
                                      </p:to>
                                    </p:set>
                                    <p:anim calcmode="lin" valueType="num">
                                      <p:cBhvr additive="base">
                                        <p:cTn id="53" dur="20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54" dur="20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1" fill="hold" nodeType="clickEffect">
                                  <p:stCondLst>
                                    <p:cond delay="0"/>
                                  </p:stCondLst>
                                  <p:childTnLst>
                                    <p:set>
                                      <p:cBhvr>
                                        <p:cTn id="58" dur="1" fill="hold">
                                          <p:stCondLst>
                                            <p:cond delay="0"/>
                                          </p:stCondLst>
                                        </p:cTn>
                                        <p:tgtEl>
                                          <p:spTgt spid="6147">
                                            <p:txEl>
                                              <p:pRg st="7" end="7"/>
                                            </p:txEl>
                                          </p:spTgt>
                                        </p:tgtEl>
                                        <p:attrNameLst>
                                          <p:attrName>style.visibility</p:attrName>
                                        </p:attrNameLst>
                                      </p:cBhvr>
                                      <p:to>
                                        <p:strVal val="visible"/>
                                      </p:to>
                                    </p:set>
                                    <p:anim calcmode="lin" valueType="num">
                                      <p:cBhvr additive="base">
                                        <p:cTn id="59"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147">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DBDC717-F315-0912-1CAE-68595F950B6B}"/>
              </a:ext>
            </a:extLst>
          </p:cNvPr>
          <p:cNvSpPr>
            <a:spLocks noGrp="1" noChangeArrowheads="1"/>
          </p:cNvSpPr>
          <p:nvPr>
            <p:ph type="title"/>
          </p:nvPr>
        </p:nvSpPr>
        <p:spPr>
          <a:xfrm>
            <a:off x="457200" y="381000"/>
            <a:ext cx="3810000" cy="762000"/>
          </a:xfrm>
          <a:solidFill>
            <a:schemeClr val="bg2">
              <a:alpha val="80000"/>
            </a:schemeClr>
          </a:solid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rPr>
              <a:t>Last Supper</a:t>
            </a:r>
          </a:p>
        </p:txBody>
      </p:sp>
      <p:sp>
        <p:nvSpPr>
          <p:cNvPr id="6147" name="Rectangle 3">
            <a:extLst>
              <a:ext uri="{FF2B5EF4-FFF2-40B4-BE49-F238E27FC236}">
                <a16:creationId xmlns:a16="http://schemas.microsoft.com/office/drawing/2014/main" id="{0B7D88AA-A526-4AD2-3062-E9B67CD3B010}"/>
              </a:ext>
            </a:extLst>
          </p:cNvPr>
          <p:cNvSpPr>
            <a:spLocks noGrp="1" noChangeArrowheads="1"/>
          </p:cNvSpPr>
          <p:nvPr>
            <p:ph idx="1"/>
          </p:nvPr>
        </p:nvSpPr>
        <p:spPr>
          <a:xfrm>
            <a:off x="914400" y="1676400"/>
            <a:ext cx="8001000" cy="4800600"/>
          </a:xfrm>
          <a:solidFill>
            <a:schemeClr val="bg2">
              <a:alpha val="79999"/>
            </a:schemeClr>
          </a:solidFill>
        </p:spPr>
        <p:txBody>
          <a:bodyPr/>
          <a:lstStyle/>
          <a:p>
            <a:pPr eaLnBrk="1" hangingPunct="1">
              <a:spcBef>
                <a:spcPts val="0"/>
              </a:spcBef>
              <a:spcAft>
                <a:spcPts val="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Jesus Lived a Life that Kept the Door Closed</a:t>
            </a:r>
          </a:p>
          <a:p>
            <a:pPr eaLnBrk="1" hangingPunct="1">
              <a:spcBef>
                <a:spcPts val="0"/>
              </a:spcBef>
              <a:spcAft>
                <a:spcPts val="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So Satan looked for Someone Close…</a:t>
            </a:r>
          </a:p>
          <a:p>
            <a:pPr eaLnBrk="1" hangingPunct="1">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…to Get to Him</a:t>
            </a:r>
          </a:p>
          <a:p>
            <a:pPr lvl="8">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Disciples”</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p>
          <a:p>
            <a:pPr marL="0" indent="0" eaLnBrk="1" hangingPunct="1">
              <a:spcBef>
                <a:spcPts val="0"/>
              </a:spcBef>
              <a:spcAft>
                <a:spcPts val="0"/>
              </a:spcAft>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There was a Dispute… </a:t>
            </a:r>
          </a:p>
          <a:p>
            <a:pPr lvl="8">
              <a:spcBef>
                <a:spcPts val="0"/>
              </a:spcBef>
              <a:buFont typeface="Wingdings" panose="05000000000000000000" pitchFamily="2" charset="2"/>
              <a:buChar char="§"/>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Among them</a:t>
            </a:r>
          </a:p>
          <a:p>
            <a:pPr lvl="8">
              <a:spcBef>
                <a:spcPts val="0"/>
              </a:spcBef>
              <a:buFont typeface="Wingdings" panose="05000000000000000000" pitchFamily="2" charset="2"/>
              <a:buChar char="§"/>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Within them</a:t>
            </a:r>
          </a:p>
          <a:p>
            <a:pPr eaLnBrk="1" hangingPunct="1">
              <a:spcBef>
                <a:spcPts val="1200"/>
              </a:spcBef>
              <a:spcAft>
                <a:spcPts val="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These Disputes…</a:t>
            </a:r>
          </a:p>
          <a:p>
            <a:pPr eaLnBrk="1" hangingPunct="1">
              <a:spcBef>
                <a:spcPts val="0"/>
              </a:spcBef>
              <a:spcAft>
                <a:spcPts val="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…Produced Doors</a:t>
            </a:r>
          </a:p>
          <a:p>
            <a:pPr eaLnBrk="1" hangingPunct="1">
              <a:spcBef>
                <a:spcPts val="0"/>
              </a:spcBef>
              <a:spcAft>
                <a:spcPts val="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…Entry Points for Satanic Activity</a:t>
            </a:r>
            <a:br>
              <a:rPr lang="en-US" sz="2800" dirty="0"/>
            </a:br>
            <a:endParaRPr lang="en-US" sz="2800" dirty="0"/>
          </a:p>
          <a:p>
            <a:pPr eaLnBrk="1" hangingPunct="1">
              <a:lnSpc>
                <a:spcPct val="90000"/>
              </a:lnSpc>
              <a:spcBef>
                <a:spcPts val="0"/>
              </a:spcBef>
              <a:spcAft>
                <a:spcPts val="600"/>
              </a:spcAft>
              <a:buFont typeface="Wingdings 2" panose="05020102010507070707" pitchFamily="18" charset="2"/>
              <a:buNone/>
              <a:defRPr/>
            </a:pPr>
            <a:endParaRPr lang="en-US" sz="2800" b="1" dirty="0">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xmlns:p14="http://schemas.microsoft.com/office/powerpoint/2010/main">
    <mc:Choice Requires="p14">
      <p:transition spd="slow" p14:dur="35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30" presetClass="entr" presetSubtype="0" fill="hold" nodeType="withEffect">
                                  <p:stCondLst>
                                    <p:cond delay="0"/>
                                  </p:stCondLst>
                                  <p:childTnLst>
                                    <p:set>
                                      <p:cBhvr>
                                        <p:cTn id="8" dur="1" fill="hold">
                                          <p:stCondLst>
                                            <p:cond delay="0"/>
                                          </p:stCondLst>
                                        </p:cTn>
                                        <p:tgtEl>
                                          <p:spTgt spid="6147">
                                            <p:bg/>
                                          </p:spTgt>
                                        </p:tgtEl>
                                        <p:attrNameLst>
                                          <p:attrName>style.visibility</p:attrName>
                                        </p:attrNameLst>
                                      </p:cBhvr>
                                      <p:to>
                                        <p:strVal val="visible"/>
                                      </p:to>
                                    </p:set>
                                    <p:animEffect transition="in" filter="fade">
                                      <p:cBhvr>
                                        <p:cTn id="9" dur="800" decel="100000"/>
                                        <p:tgtEl>
                                          <p:spTgt spid="6147">
                                            <p:bg/>
                                          </p:spTgt>
                                        </p:tgtEl>
                                      </p:cBhvr>
                                    </p:animEffect>
                                    <p:anim calcmode="lin" valueType="num">
                                      <p:cBhvr>
                                        <p:cTn id="10"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1"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2"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147">
                                            <p:txEl>
                                              <p:pRg st="0" end="0"/>
                                            </p:txEl>
                                          </p:spTgt>
                                        </p:tgtEl>
                                        <p:attrNameLst>
                                          <p:attrName>style.visibility</p:attrName>
                                        </p:attrNameLst>
                                      </p:cBhvr>
                                      <p:to>
                                        <p:strVal val="visible"/>
                                      </p:to>
                                    </p:set>
                                    <p:anim calcmode="lin" valueType="num">
                                      <p:cBhvr additive="base">
                                        <p:cTn id="1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6147">
                                            <p:txEl>
                                              <p:pRg st="1" end="1"/>
                                            </p:txEl>
                                          </p:spTgt>
                                        </p:tgtEl>
                                        <p:attrNameLst>
                                          <p:attrName>style.visibility</p:attrName>
                                        </p:attrNameLst>
                                      </p:cBhvr>
                                      <p:to>
                                        <p:strVal val="visible"/>
                                      </p:to>
                                    </p:set>
                                    <p:anim calcmode="lin" valueType="num">
                                      <p:cBhvr additive="base">
                                        <p:cTn id="2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6147">
                                            <p:txEl>
                                              <p:pRg st="2" end="2"/>
                                            </p:txEl>
                                          </p:spTgt>
                                        </p:tgtEl>
                                        <p:attrNameLst>
                                          <p:attrName>style.visibility</p:attrName>
                                        </p:attrNameLst>
                                      </p:cBhvr>
                                      <p:to>
                                        <p:strVal val="visible"/>
                                      </p:to>
                                    </p:set>
                                    <p:anim calcmode="lin" valueType="num">
                                      <p:cBhvr additive="base">
                                        <p:cTn id="2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6147">
                                            <p:txEl>
                                              <p:pRg st="3" end="3"/>
                                            </p:txEl>
                                          </p:spTgt>
                                        </p:tgtEl>
                                        <p:attrNameLst>
                                          <p:attrName>style.visibility</p:attrName>
                                        </p:attrNameLst>
                                      </p:cBhvr>
                                      <p:to>
                                        <p:strVal val="visible"/>
                                      </p:to>
                                    </p:set>
                                    <p:anim calcmode="lin" valueType="num">
                                      <p:cBhvr additive="base">
                                        <p:cTn id="3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6147">
                                            <p:txEl>
                                              <p:pRg st="4" end="4"/>
                                            </p:txEl>
                                          </p:spTgt>
                                        </p:tgtEl>
                                        <p:attrNameLst>
                                          <p:attrName>style.visibility</p:attrName>
                                        </p:attrNameLst>
                                      </p:cBhvr>
                                      <p:to>
                                        <p:strVal val="visible"/>
                                      </p:to>
                                    </p:set>
                                    <p:anim calcmode="lin" valueType="num">
                                      <p:cBhvr additive="base">
                                        <p:cTn id="41"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147">
                                            <p:txEl>
                                              <p:pRg st="5" end="5"/>
                                            </p:txEl>
                                          </p:spTgt>
                                        </p:tgtEl>
                                        <p:attrNameLst>
                                          <p:attrName>style.visibility</p:attrName>
                                        </p:attrNameLst>
                                      </p:cBhvr>
                                      <p:to>
                                        <p:strVal val="visible"/>
                                      </p:to>
                                    </p:set>
                                    <p:anim calcmode="lin" valueType="num">
                                      <p:cBhvr additive="base">
                                        <p:cTn id="47"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147">
                                            <p:txEl>
                                              <p:pRg st="6" end="6"/>
                                            </p:txEl>
                                          </p:spTgt>
                                        </p:tgtEl>
                                        <p:attrNameLst>
                                          <p:attrName>style.visibility</p:attrName>
                                        </p:attrNameLst>
                                      </p:cBhvr>
                                      <p:to>
                                        <p:strVal val="visible"/>
                                      </p:to>
                                    </p:set>
                                    <p:anim calcmode="lin" valueType="num">
                                      <p:cBhvr additive="base">
                                        <p:cTn id="53"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6147">
                                            <p:txEl>
                                              <p:pRg st="7" end="7"/>
                                            </p:txEl>
                                          </p:spTgt>
                                        </p:tgtEl>
                                        <p:attrNameLst>
                                          <p:attrName>style.visibility</p:attrName>
                                        </p:attrNameLst>
                                      </p:cBhvr>
                                      <p:to>
                                        <p:strVal val="visible"/>
                                      </p:to>
                                    </p:set>
                                    <p:anim calcmode="lin" valueType="num">
                                      <p:cBhvr additive="base">
                                        <p:cTn id="59"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147">
                                            <p:txEl>
                                              <p:pRg st="7" end="7"/>
                                            </p:txEl>
                                          </p:spTgt>
                                        </p:tgtEl>
                                        <p:attrNameLst>
                                          <p:attrName>ppt_y</p:attrName>
                                        </p:attrNameLst>
                                      </p:cBhvr>
                                      <p:tavLst>
                                        <p:tav tm="0">
                                          <p:val>
                                            <p:strVal val="1+#ppt_h/2"/>
                                          </p:val>
                                        </p:tav>
                                        <p:tav tm="100000">
                                          <p:val>
                                            <p:strVal val="#ppt_y"/>
                                          </p:val>
                                        </p:tav>
                                      </p:tavLst>
                                    </p:anim>
                                  </p:childTnLst>
                                </p:cTn>
                              </p:par>
                            </p:childTnLst>
                          </p:cTn>
                        </p:par>
                        <p:par>
                          <p:cTn id="61" fill="hold" nodeType="afterGroup">
                            <p:stCondLst>
                              <p:cond delay="500"/>
                            </p:stCondLst>
                            <p:childTnLst>
                              <p:par>
                                <p:cTn id="62" presetID="2" presetClass="entr" presetSubtype="4" fill="hold" nodeType="afterEffect">
                                  <p:stCondLst>
                                    <p:cond delay="0"/>
                                  </p:stCondLst>
                                  <p:childTnLst>
                                    <p:set>
                                      <p:cBhvr>
                                        <p:cTn id="63" dur="1" fill="hold">
                                          <p:stCondLst>
                                            <p:cond delay="0"/>
                                          </p:stCondLst>
                                        </p:cTn>
                                        <p:tgtEl>
                                          <p:spTgt spid="6147">
                                            <p:txEl>
                                              <p:pRg st="8" end="8"/>
                                            </p:txEl>
                                          </p:spTgt>
                                        </p:tgtEl>
                                        <p:attrNameLst>
                                          <p:attrName>style.visibility</p:attrName>
                                        </p:attrNameLst>
                                      </p:cBhvr>
                                      <p:to>
                                        <p:strVal val="visible"/>
                                      </p:to>
                                    </p:set>
                                    <p:anim calcmode="lin" valueType="num">
                                      <p:cBhvr additive="base">
                                        <p:cTn id="64" dur="500" fill="hold"/>
                                        <p:tgtEl>
                                          <p:spTgt spid="6147">
                                            <p:txEl>
                                              <p:pRg st="8" end="8"/>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6147">
                                            <p:txEl>
                                              <p:pRg st="8" end="8"/>
                                            </p:txEl>
                                          </p:spTgt>
                                        </p:tgtEl>
                                        <p:attrNameLst>
                                          <p:attrName>ppt_y</p:attrName>
                                        </p:attrNameLst>
                                      </p:cBhvr>
                                      <p:tavLst>
                                        <p:tav tm="0">
                                          <p:val>
                                            <p:strVal val="1+#ppt_h/2"/>
                                          </p:val>
                                        </p:tav>
                                        <p:tav tm="100000">
                                          <p:val>
                                            <p:strVal val="#ppt_y"/>
                                          </p:val>
                                        </p:tav>
                                      </p:tavLst>
                                    </p:anim>
                                  </p:childTnLst>
                                </p:cTn>
                              </p:par>
                            </p:childTnLst>
                          </p:cTn>
                        </p:par>
                        <p:par>
                          <p:cTn id="66" fill="hold" nodeType="afterGroup">
                            <p:stCondLst>
                              <p:cond delay="1000"/>
                            </p:stCondLst>
                            <p:childTnLst>
                              <p:par>
                                <p:cTn id="67" presetID="2" presetClass="entr" presetSubtype="4" fill="hold" nodeType="afterEffect">
                                  <p:stCondLst>
                                    <p:cond delay="0"/>
                                  </p:stCondLst>
                                  <p:childTnLst>
                                    <p:set>
                                      <p:cBhvr>
                                        <p:cTn id="68" dur="1" fill="hold">
                                          <p:stCondLst>
                                            <p:cond delay="0"/>
                                          </p:stCondLst>
                                        </p:cTn>
                                        <p:tgtEl>
                                          <p:spTgt spid="6147">
                                            <p:txEl>
                                              <p:pRg st="9" end="9"/>
                                            </p:txEl>
                                          </p:spTgt>
                                        </p:tgtEl>
                                        <p:attrNameLst>
                                          <p:attrName>style.visibility</p:attrName>
                                        </p:attrNameLst>
                                      </p:cBhvr>
                                      <p:to>
                                        <p:strVal val="visible"/>
                                      </p:to>
                                    </p:set>
                                    <p:anim calcmode="lin" valueType="num">
                                      <p:cBhvr additive="base">
                                        <p:cTn id="69" dur="500" fill="hold"/>
                                        <p:tgtEl>
                                          <p:spTgt spid="6147">
                                            <p:txEl>
                                              <p:pRg st="9" end="9"/>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614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build="p"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7A729-BF9B-403E-B58B-7BF8A8F1B6E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A60B47B-ED96-0C5A-AC07-E316FFF1200E}"/>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193775190"/>
      </p:ext>
    </p:extLst>
  </p:cSld>
  <p:clrMapOvr>
    <a:masterClrMapping/>
  </p:clrMapOvr>
  <mc:AlternateContent xmlns:mc="http://schemas.openxmlformats.org/markup-compatibility/2006" xmlns:p14="http://schemas.microsoft.com/office/powerpoint/2010/main">
    <mc:Choice Requires="p14">
      <p:transition spd="slow" p14:dur="3500">
        <p:randomBar/>
      </p:transition>
    </mc:Choice>
    <mc:Fallback xmlns="">
      <p:transition spd="slow">
        <p:randomBar/>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0E7C6-B2D8-A395-CD20-C031533F9338}"/>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797D3267-7BD1-540A-6B74-B45CDBF03EEE}"/>
              </a:ext>
            </a:extLst>
          </p:cNvPr>
          <p:cNvSpPr>
            <a:spLocks noGrp="1" noChangeArrowheads="1"/>
          </p:cNvSpPr>
          <p:nvPr>
            <p:ph idx="1"/>
          </p:nvPr>
        </p:nvSpPr>
        <p:spPr>
          <a:xfrm>
            <a:off x="2209800" y="76200"/>
            <a:ext cx="6477000" cy="5029199"/>
          </a:xfrm>
          <a:solidFill>
            <a:schemeClr val="bg2">
              <a:alpha val="90000"/>
            </a:schemeClr>
          </a:solidFill>
        </p:spPr>
        <p:txBody>
          <a:bodyPr/>
          <a:lstStyle/>
          <a:p>
            <a:pPr algn="ct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Eph 4:27  </a:t>
            </a:r>
          </a:p>
          <a:p>
            <a:pPr algn="ct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no place for Devil (No Door)</a:t>
            </a:r>
          </a:p>
          <a:p>
            <a:pPr algn="ct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Door = Opportunity</a:t>
            </a:r>
          </a:p>
          <a:p>
            <a:pPr algn="ct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There are 5 Doors</a:t>
            </a:r>
          </a:p>
          <a:p>
            <a:pPr algn="ctr" eaLnBrk="1" hangingPunct="1">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 Fear </a:t>
            </a:r>
          </a:p>
          <a:p>
            <a:pPr algn="ctr" eaLnBrk="1" hangingPunct="1">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#2- Pride</a:t>
            </a:r>
          </a:p>
          <a:p>
            <a:pPr algn="ctr" eaLnBrk="1" hangingPunct="1">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#3- Forgiveness</a:t>
            </a:r>
          </a:p>
          <a:p>
            <a:pPr algn="ctr" eaLnBrk="1" hangingPunct="1">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#4- Word Deficit</a:t>
            </a:r>
          </a:p>
          <a:p>
            <a:pPr algn="ct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#5- Lack of Stewardship</a:t>
            </a: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557602373"/>
      </p:ext>
    </p:extLst>
  </p:cSld>
  <p:clrMapOvr>
    <a:masterClrMapping/>
  </p:clrMapOvr>
  <mc:AlternateContent xmlns:mc="http://schemas.openxmlformats.org/markup-compatibility/2006" xmlns:p14="http://schemas.microsoft.com/office/powerpoint/2010/main">
    <mc:Choice Requires="p14">
      <p:transition spd="slow" p14:dur="4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800" decel="100000"/>
                                        <p:tgtEl>
                                          <p:spTgt spid="4">
                                            <p:bg/>
                                          </p:spTgt>
                                        </p:tgtEl>
                                      </p:cBhvr>
                                    </p:animEffect>
                                    <p:anim calcmode="lin" valueType="num">
                                      <p:cBhvr>
                                        <p:cTn id="8" dur="800" decel="100000" fill="hold"/>
                                        <p:tgtEl>
                                          <p:spTgt spid="4">
                                            <p:bg/>
                                          </p:spTgt>
                                        </p:tgtEl>
                                        <p:attrNameLst>
                                          <p:attrName>style.rotation</p:attrName>
                                        </p:attrNameLst>
                                      </p:cBhvr>
                                      <p:tavLst>
                                        <p:tav tm="0">
                                          <p:val>
                                            <p:fltVal val="-90"/>
                                          </p:val>
                                        </p:tav>
                                        <p:tav tm="100000">
                                          <p:val>
                                            <p:fltVal val="0"/>
                                          </p:val>
                                        </p:tav>
                                      </p:tavLst>
                                    </p:anim>
                                    <p:anim calcmode="lin" valueType="num">
                                      <p:cBhvr>
                                        <p:cTn id="9" dur="800" decel="100000" fill="hold"/>
                                        <p:tgtEl>
                                          <p:spTgt spid="4">
                                            <p:bg/>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4">
                                            <p:bg/>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bg/>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bg/>
                                          </p:spTgt>
                                        </p:tgtEl>
                                        <p:attrNameLst>
                                          <p:attrName>ppt_y</p:attrName>
                                        </p:attrNameLst>
                                      </p:cBhvr>
                                      <p:tavLst>
                                        <p:tav tm="0">
                                          <p:val>
                                            <p:strVal val="#ppt_y+0.1"/>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2" presetClass="entr" presetSubtype="4"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nodeType="after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additive="base">
                                        <p:cTn id="32"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2" presetClass="entr" presetSubtype="4" fill="hold" nodeType="after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000"/>
                            </p:stCondLst>
                            <p:childTnLst>
                              <p:par>
                                <p:cTn id="40" presetID="2" presetClass="entr" presetSubtype="4" fill="hold" nodeType="after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 calcmode="lin" valueType="num">
                                      <p:cBhvr additive="base">
                                        <p:cTn id="42"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4">
                                            <p:txEl>
                                              <p:pRg st="8" end="8"/>
                                            </p:txEl>
                                          </p:spTgt>
                                        </p:tgtEl>
                                        <p:attrNameLst>
                                          <p:attrName>style.visibility</p:attrName>
                                        </p:attrNameLst>
                                      </p:cBhvr>
                                      <p:to>
                                        <p:strVal val="visible"/>
                                      </p:to>
                                    </p:set>
                                    <p:anim calcmode="lin" valueType="num">
                                      <p:cBhvr additive="base">
                                        <p:cTn id="48"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6F4950-0FB4-A990-8ACA-57C228A4BECC}"/>
              </a:ext>
            </a:extLst>
          </p:cNvPr>
          <p:cNvSpPr>
            <a:spLocks noGrp="1"/>
          </p:cNvSpPr>
          <p:nvPr>
            <p:ph idx="1"/>
          </p:nvPr>
        </p:nvSpPr>
        <p:spPr>
          <a:xfrm>
            <a:off x="228600" y="0"/>
            <a:ext cx="8839200" cy="6858000"/>
          </a:xfrm>
        </p:spPr>
        <p:txBody>
          <a:bodyPr/>
          <a:lstStyle/>
          <a:p>
            <a:pPr marL="0" marR="0" indent="0" algn="ctr">
              <a:spcBef>
                <a:spcPts val="0"/>
              </a:spcBef>
              <a:spcAft>
                <a:spcPts val="800"/>
              </a:spcAft>
              <a:buNone/>
            </a:pPr>
            <a:r>
              <a:rPr lang="en-US" sz="2800" b="1" dirty="0">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cs typeface="Times New Roman" panose="02020603050405020304" pitchFamily="18" charset="0"/>
              </a:rPr>
              <a:t>“Whose Job Is It, Anyway?”</a:t>
            </a:r>
            <a:endParaRPr lang="en-US" sz="2800" dirty="0">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spcBef>
                <a:spcPts val="0"/>
              </a:spcBef>
              <a:spcAft>
                <a:spcPts val="800"/>
              </a:spcAft>
              <a:buNone/>
            </a:pPr>
            <a:r>
              <a:rPr lang="en-US" sz="2800" b="1" i="1" dirty="0">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cs typeface="Times New Roman" panose="02020603050405020304" pitchFamily="18" charset="0"/>
              </a:rPr>
              <a:t>  </a:t>
            </a:r>
            <a:r>
              <a:rPr lang="en-US" sz="2800" b="1" dirty="0">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cs typeface="Times New Roman" panose="02020603050405020304" pitchFamily="18" charset="0"/>
              </a:rPr>
              <a:t>This is a little story about four people named Everybody, Somebody, Anybody, and Nobody.</a:t>
            </a:r>
          </a:p>
          <a:p>
            <a:pPr marL="0" marR="0" indent="0">
              <a:spcBef>
                <a:spcPts val="0"/>
              </a:spcBef>
              <a:spcAft>
                <a:spcPts val="800"/>
              </a:spcAft>
              <a:buNone/>
            </a:pPr>
            <a:r>
              <a:rPr lang="en-US" sz="2800" b="1" dirty="0">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cs typeface="Times New Roman" panose="02020603050405020304" pitchFamily="18" charset="0"/>
              </a:rPr>
              <a:t>There was an important job to be done and Everybody was sure that Somebody would do it.</a:t>
            </a:r>
          </a:p>
          <a:p>
            <a:pPr marL="0" marR="0" indent="0">
              <a:spcBef>
                <a:spcPts val="0"/>
              </a:spcBef>
              <a:spcAft>
                <a:spcPts val="800"/>
              </a:spcAft>
              <a:buNone/>
            </a:pPr>
            <a:r>
              <a:rPr lang="en-US" sz="2800" b="1" dirty="0">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cs typeface="Times New Roman" panose="02020603050405020304" pitchFamily="18" charset="0"/>
              </a:rPr>
              <a:t>Anybody could have done it, but Nobody did it.</a:t>
            </a:r>
          </a:p>
          <a:p>
            <a:pPr marL="0" marR="0" indent="0">
              <a:spcBef>
                <a:spcPts val="0"/>
              </a:spcBef>
              <a:spcAft>
                <a:spcPts val="800"/>
              </a:spcAft>
              <a:buNone/>
            </a:pPr>
            <a:r>
              <a:rPr lang="en-US" sz="2800" b="1" dirty="0">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cs typeface="Times New Roman" panose="02020603050405020304" pitchFamily="18" charset="0"/>
              </a:rPr>
              <a:t>Somebody got angry about that because it was Everybody's job.</a:t>
            </a:r>
          </a:p>
          <a:p>
            <a:pPr marL="0" marR="0" indent="0">
              <a:spcBef>
                <a:spcPts val="0"/>
              </a:spcBef>
              <a:spcAft>
                <a:spcPts val="800"/>
              </a:spcAft>
              <a:buNone/>
            </a:pPr>
            <a:r>
              <a:rPr lang="en-US" sz="2800" b="1" dirty="0">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cs typeface="Times New Roman" panose="02020603050405020304" pitchFamily="18" charset="0"/>
              </a:rPr>
              <a:t>Everybody thought that Anybody could do it, but Nobody realized that Everybody wouldn't do it.</a:t>
            </a:r>
          </a:p>
          <a:p>
            <a:pPr marL="0" marR="0" indent="0">
              <a:spcBef>
                <a:spcPts val="0"/>
              </a:spcBef>
              <a:spcAft>
                <a:spcPts val="800"/>
              </a:spcAft>
              <a:buNone/>
            </a:pPr>
            <a:r>
              <a:rPr lang="en-US" sz="2800" b="1" dirty="0">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cs typeface="Times New Roman" panose="02020603050405020304" pitchFamily="18" charset="0"/>
              </a:rPr>
              <a:t>It ended up that Everybody blamed Somebody when Nobody did what Anybody could have done</a:t>
            </a:r>
            <a:endParaRPr lang="en-US" sz="2800" dirty="0">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spcBef>
                <a:spcPts val="0"/>
              </a:spcBef>
              <a:spcAft>
                <a:spcPts val="800"/>
              </a:spcAft>
              <a:buNone/>
            </a:pPr>
            <a:r>
              <a:rPr lang="en-US" sz="2800" b="1" dirty="0">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cs typeface="Times New Roman" panose="02020603050405020304" pitchFamily="18" charset="0"/>
              </a:rPr>
              <a:t> The story may be confusing, but the message is clear: no one took responsibility, so nothing got accomplished.</a:t>
            </a:r>
            <a:endParaRPr lang="en-US" sz="2800" dirty="0">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29226093"/>
      </p:ext>
    </p:extLst>
  </p:cSld>
  <p:clrMapOvr>
    <a:masterClrMapping/>
  </p:clrMapOvr>
  <mc:AlternateContent xmlns:mc="http://schemas.openxmlformats.org/markup-compatibility/2006" xmlns:p14="http://schemas.microsoft.com/office/powerpoint/2010/main">
    <mc:Choice Requires="p14">
      <p:transition spd="slow" p14:dur="5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heel(1)">
                                      <p:cBhvr>
                                        <p:cTn id="11" dur="2000"/>
                                        <p:tgtEl>
                                          <p:spTgt spid="3">
                                            <p:txEl>
                                              <p:pRg st="1" end="1"/>
                                            </p:txEl>
                                          </p:spTgt>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heel(1)">
                                      <p:cBhvr>
                                        <p:cTn id="15" dur="2000"/>
                                        <p:tgtEl>
                                          <p:spTgt spid="3">
                                            <p:txEl>
                                              <p:pRg st="2" end="2"/>
                                            </p:txEl>
                                          </p:spTgt>
                                        </p:tgtEl>
                                      </p:cBhvr>
                                    </p:animEffect>
                                  </p:childTnLst>
                                </p:cTn>
                              </p:par>
                            </p:childTnLst>
                          </p:cTn>
                        </p:par>
                        <p:par>
                          <p:cTn id="16" fill="hold">
                            <p:stCondLst>
                              <p:cond delay="6000"/>
                            </p:stCondLst>
                            <p:childTnLst>
                              <p:par>
                                <p:cTn id="17" presetID="21" presetClass="entr" presetSubtype="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heel(1)">
                                      <p:cBhvr>
                                        <p:cTn id="19" dur="2000"/>
                                        <p:tgtEl>
                                          <p:spTgt spid="3">
                                            <p:txEl>
                                              <p:pRg st="3" end="3"/>
                                            </p:txEl>
                                          </p:spTgt>
                                        </p:tgtEl>
                                      </p:cBhvr>
                                    </p:animEffect>
                                  </p:childTnLst>
                                </p:cTn>
                              </p:par>
                            </p:childTnLst>
                          </p:cTn>
                        </p:par>
                        <p:par>
                          <p:cTn id="20" fill="hold">
                            <p:stCondLst>
                              <p:cond delay="8000"/>
                            </p:stCondLst>
                            <p:childTnLst>
                              <p:par>
                                <p:cTn id="21" presetID="21" presetClass="entr" presetSubtype="1"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heel(1)">
                                      <p:cBhvr>
                                        <p:cTn id="23" dur="2000"/>
                                        <p:tgtEl>
                                          <p:spTgt spid="3">
                                            <p:txEl>
                                              <p:pRg st="4" end="4"/>
                                            </p:txEl>
                                          </p:spTgt>
                                        </p:tgtEl>
                                      </p:cBhvr>
                                    </p:animEffect>
                                  </p:childTnLst>
                                </p:cTn>
                              </p:par>
                            </p:childTnLst>
                          </p:cTn>
                        </p:par>
                        <p:par>
                          <p:cTn id="24" fill="hold">
                            <p:stCondLst>
                              <p:cond delay="10000"/>
                            </p:stCondLst>
                            <p:childTnLst>
                              <p:par>
                                <p:cTn id="25" presetID="21" presetClass="entr" presetSubtype="1"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heel(1)">
                                      <p:cBhvr>
                                        <p:cTn id="27" dur="2000"/>
                                        <p:tgtEl>
                                          <p:spTgt spid="3">
                                            <p:txEl>
                                              <p:pRg st="5" end="5"/>
                                            </p:txEl>
                                          </p:spTgt>
                                        </p:tgtEl>
                                      </p:cBhvr>
                                    </p:animEffect>
                                  </p:childTnLst>
                                </p:cTn>
                              </p:par>
                            </p:childTnLst>
                          </p:cTn>
                        </p:par>
                        <p:par>
                          <p:cTn id="28" fill="hold">
                            <p:stCondLst>
                              <p:cond delay="12000"/>
                            </p:stCondLst>
                            <p:childTnLst>
                              <p:par>
                                <p:cTn id="29" presetID="21" presetClass="entr" presetSubtype="1"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heel(1)">
                                      <p:cBhvr>
                                        <p:cTn id="31" dur="2000"/>
                                        <p:tgtEl>
                                          <p:spTgt spid="3">
                                            <p:txEl>
                                              <p:pRg st="6" end="6"/>
                                            </p:txEl>
                                          </p:spTgt>
                                        </p:tgtEl>
                                      </p:cBhvr>
                                    </p:animEffect>
                                  </p:childTnLst>
                                </p:cTn>
                              </p:par>
                            </p:childTnLst>
                          </p:cTn>
                        </p:par>
                        <p:par>
                          <p:cTn id="32" fill="hold">
                            <p:stCondLst>
                              <p:cond delay="14000"/>
                            </p:stCondLst>
                            <p:childTnLst>
                              <p:par>
                                <p:cTn id="33" presetID="21" presetClass="entr" presetSubtype="1"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heel(1)">
                                      <p:cBhvr>
                                        <p:cTn id="35"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17E49A-2CAB-D56E-BB17-BD336AB64657}"/>
              </a:ext>
            </a:extLst>
          </p:cNvPr>
          <p:cNvSpPr>
            <a:spLocks noGrp="1"/>
          </p:cNvSpPr>
          <p:nvPr>
            <p:ph idx="1"/>
          </p:nvPr>
        </p:nvSpPr>
        <p:spPr>
          <a:xfrm>
            <a:off x="76200" y="2628900"/>
            <a:ext cx="3886200" cy="4229100"/>
          </a:xfrm>
          <a:solidFill>
            <a:schemeClr val="bg2"/>
          </a:solidFill>
        </p:spPr>
        <p:txBody>
          <a:bodyPr/>
          <a:lstStyle/>
          <a:p>
            <a:pPr marL="0" indent="0" algn="ctr">
              <a:lnSpc>
                <a:spcPct val="150000"/>
              </a:lnSpc>
              <a:spcBef>
                <a:spcPts val="0"/>
              </a:spcBef>
              <a:buNone/>
            </a:pPr>
            <a:r>
              <a:rPr lang="en-US" sz="3600" b="1" dirty="0">
                <a:effectLst>
                  <a:outerShdw blurRad="38100" dist="38100" dir="2700000" algn="tl">
                    <a:srgbClr val="000000">
                      <a:alpha val="43137"/>
                    </a:srgbClr>
                  </a:outerShdw>
                </a:effectLst>
                <a:latin typeface="Arial Rounded MT Bold" panose="020F0704030504030204" pitchFamily="34" charset="0"/>
              </a:rPr>
              <a:t>ABC’s </a:t>
            </a:r>
          </a:p>
          <a:p>
            <a:pPr marL="0" indent="0" algn="ctr">
              <a:lnSpc>
                <a:spcPct val="150000"/>
              </a:lnSpc>
              <a:spcBef>
                <a:spcPts val="0"/>
              </a:spcBef>
              <a:buNone/>
            </a:pPr>
            <a:r>
              <a:rPr lang="en-US" sz="3600" b="1" dirty="0">
                <a:effectLst>
                  <a:outerShdw blurRad="38100" dist="38100" dir="2700000" algn="tl">
                    <a:srgbClr val="000000">
                      <a:alpha val="43137"/>
                    </a:srgbClr>
                  </a:outerShdw>
                </a:effectLst>
                <a:latin typeface="Arial Rounded MT Bold" panose="020F0704030504030204" pitchFamily="34" charset="0"/>
              </a:rPr>
              <a:t>of </a:t>
            </a:r>
          </a:p>
          <a:p>
            <a:pPr marL="0" indent="0" algn="ctr">
              <a:lnSpc>
                <a:spcPct val="150000"/>
              </a:lnSpc>
              <a:spcBef>
                <a:spcPts val="0"/>
              </a:spcBef>
              <a:buNone/>
            </a:pPr>
            <a:r>
              <a:rPr lang="en-US" sz="3600" b="1" dirty="0">
                <a:effectLst>
                  <a:outerShdw blurRad="38100" dist="38100" dir="2700000" algn="tl">
                    <a:srgbClr val="000000">
                      <a:alpha val="43137"/>
                    </a:srgbClr>
                  </a:outerShdw>
                </a:effectLst>
                <a:latin typeface="Arial Rounded MT Bold" panose="020F0704030504030204" pitchFamily="34" charset="0"/>
              </a:rPr>
              <a:t>Stewardship</a:t>
            </a:r>
          </a:p>
          <a:p>
            <a:pPr marL="0" indent="0" algn="ctr">
              <a:lnSpc>
                <a:spcPct val="150000"/>
              </a:lnSpc>
              <a:spcBef>
                <a:spcPts val="0"/>
              </a:spcBef>
              <a:buNone/>
            </a:pPr>
            <a:r>
              <a:rPr lang="en-US" sz="3600" b="1" dirty="0">
                <a:effectLst>
                  <a:outerShdw blurRad="38100" dist="38100" dir="2700000" algn="tl">
                    <a:srgbClr val="000000">
                      <a:alpha val="43137"/>
                    </a:srgbClr>
                  </a:outerShdw>
                </a:effectLst>
                <a:latin typeface="Arial Rounded MT Bold" panose="020F0704030504030204" pitchFamily="34" charset="0"/>
              </a:rPr>
              <a:t>“Blessings”</a:t>
            </a:r>
          </a:p>
          <a:p>
            <a:pPr marL="0" indent="0" algn="ctr">
              <a:lnSpc>
                <a:spcPct val="150000"/>
              </a:lnSpc>
              <a:spcBef>
                <a:spcPts val="0"/>
              </a:spcBef>
              <a:buNone/>
            </a:pPr>
            <a:r>
              <a:rPr lang="en-US" sz="3600" b="1"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 Chron 29:10-16</a:t>
            </a:r>
            <a:endParaRPr lang="en-US" sz="3200" b="1" dirty="0">
              <a:effectLst>
                <a:outerShdw blurRad="38100" dist="38100" dir="2700000" algn="tl">
                  <a:srgbClr val="000000">
                    <a:alpha val="43137"/>
                  </a:srgbClr>
                </a:outerShdw>
              </a:effectLst>
            </a:endParaRPr>
          </a:p>
          <a:p>
            <a:pPr marL="0" indent="0" algn="ctr">
              <a:lnSpc>
                <a:spcPct val="150000"/>
              </a:lnSpc>
              <a:buNone/>
            </a:pP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7986696"/>
      </p:ext>
    </p:extLst>
  </p:cSld>
  <p:clrMapOvr>
    <a:masterClrMapping/>
  </p:clrMapOvr>
  <mc:AlternateContent xmlns:mc="http://schemas.openxmlformats.org/markup-compatibility/2006" xmlns:p14="http://schemas.microsoft.com/office/powerpoint/2010/main">
    <mc:Choice Requires="p14">
      <p:transition spd="slow" p14:dur="425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1000" fill="hold"/>
                                        <p:tgtEl>
                                          <p:spTgt spid="4">
                                            <p:bg/>
                                          </p:spTgt>
                                        </p:tgtEl>
                                        <p:attrNameLst>
                                          <p:attrName>ppt_w</p:attrName>
                                        </p:attrNameLst>
                                      </p:cBhvr>
                                      <p:tavLst>
                                        <p:tav tm="0">
                                          <p:val>
                                            <p:fltVal val="0"/>
                                          </p:val>
                                        </p:tav>
                                        <p:tav tm="100000">
                                          <p:val>
                                            <p:strVal val="#ppt_w"/>
                                          </p:val>
                                        </p:tav>
                                      </p:tavLst>
                                    </p:anim>
                                    <p:anim calcmode="lin" valueType="num">
                                      <p:cBhvr>
                                        <p:cTn id="8" dur="1000" fill="hold"/>
                                        <p:tgtEl>
                                          <p:spTgt spid="4">
                                            <p:bg/>
                                          </p:spTgt>
                                        </p:tgtEl>
                                        <p:attrNameLst>
                                          <p:attrName>ppt_h</p:attrName>
                                        </p:attrNameLst>
                                      </p:cBhvr>
                                      <p:tavLst>
                                        <p:tav tm="0">
                                          <p:val>
                                            <p:fltVal val="0"/>
                                          </p:val>
                                        </p:tav>
                                        <p:tav tm="100000">
                                          <p:val>
                                            <p:strVal val="#ppt_h"/>
                                          </p:val>
                                        </p:tav>
                                      </p:tavLst>
                                    </p:anim>
                                    <p:anim calcmode="lin" valueType="num">
                                      <p:cBhvr>
                                        <p:cTn id="9" dur="1000" fill="hold"/>
                                        <p:tgtEl>
                                          <p:spTgt spid="4">
                                            <p:bg/>
                                          </p:spTgt>
                                        </p:tgtEl>
                                        <p:attrNameLst>
                                          <p:attrName>style.rotation</p:attrName>
                                        </p:attrNameLst>
                                      </p:cBhvr>
                                      <p:tavLst>
                                        <p:tav tm="0">
                                          <p:val>
                                            <p:fltVal val="90"/>
                                          </p:val>
                                        </p:tav>
                                        <p:tav tm="100000">
                                          <p:val>
                                            <p:fltVal val="0"/>
                                          </p:val>
                                        </p:tav>
                                      </p:tavLst>
                                    </p:anim>
                                    <p:animEffect transition="in" filter="fade">
                                      <p:cBhvr>
                                        <p:cTn id="10" dur="1000"/>
                                        <p:tgtEl>
                                          <p:spTgt spid="4">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0" end="0"/>
                                            </p:txEl>
                                          </p:spTgt>
                                        </p:tgtEl>
                                      </p:cBhvr>
                                    </p:animEffect>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p:cTn id="20"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4">
                                            <p:txEl>
                                              <p:pRg st="1" end="1"/>
                                            </p:txEl>
                                          </p:spTgt>
                                        </p:tgtEl>
                                      </p:cBhvr>
                                    </p:animEffect>
                                  </p:childTnLst>
                                </p:cTn>
                              </p:par>
                            </p:childTnLst>
                          </p:cTn>
                        </p:par>
                        <p:par>
                          <p:cTn id="24" fill="hold">
                            <p:stCondLst>
                              <p:cond delay="2000"/>
                            </p:stCondLst>
                            <p:childTnLst>
                              <p:par>
                                <p:cTn id="25" presetID="31" presetClass="entr" presetSubtype="0" fill="hold" grpId="0" nodeType="after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p:cTn id="27"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30" dur="1000"/>
                                        <p:tgtEl>
                                          <p:spTgt spid="4">
                                            <p:txEl>
                                              <p:pRg st="2" end="2"/>
                                            </p:txEl>
                                          </p:spTgt>
                                        </p:tgtEl>
                                      </p:cBhvr>
                                    </p:animEffect>
                                  </p:childTnLst>
                                </p:cTn>
                              </p:par>
                            </p:childTnLst>
                          </p:cTn>
                        </p:par>
                        <p:par>
                          <p:cTn id="31" fill="hold">
                            <p:stCondLst>
                              <p:cond delay="3000"/>
                            </p:stCondLst>
                            <p:childTnLst>
                              <p:par>
                                <p:cTn id="32" presetID="31" presetClass="entr" presetSubtype="0" fill="hold" grpId="0" nodeType="after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 calcmode="lin" valueType="num">
                                      <p:cBhvr>
                                        <p:cTn id="34"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5"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36"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37" dur="1000"/>
                                        <p:tgtEl>
                                          <p:spTgt spid="4">
                                            <p:txEl>
                                              <p:pRg st="3" end="3"/>
                                            </p:txEl>
                                          </p:spTgt>
                                        </p:tgtEl>
                                      </p:cBhvr>
                                    </p:animEffect>
                                  </p:childTnLst>
                                </p:cTn>
                              </p:par>
                            </p:childTnLst>
                          </p:cTn>
                        </p:par>
                        <p:par>
                          <p:cTn id="38" fill="hold">
                            <p:stCondLst>
                              <p:cond delay="4000"/>
                            </p:stCondLst>
                            <p:childTnLst>
                              <p:par>
                                <p:cTn id="39" presetID="21" presetClass="entr" presetSubtype="1" fill="hold" nodeType="after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wheel(1)">
                                      <p:cBhvr>
                                        <p:cTn id="41"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C44E4E8-1115-08FF-71CE-88FC012EDEBC}"/>
              </a:ext>
            </a:extLst>
          </p:cNvPr>
          <p:cNvSpPr>
            <a:spLocks noGrp="1"/>
          </p:cNvSpPr>
          <p:nvPr>
            <p:ph idx="1"/>
          </p:nvPr>
        </p:nvSpPr>
        <p:spPr>
          <a:xfrm>
            <a:off x="190500" y="76200"/>
            <a:ext cx="8763000" cy="3048000"/>
          </a:xfrm>
          <a:solidFill>
            <a:schemeClr val="bg2">
              <a:alpha val="90000"/>
            </a:schemeClr>
          </a:solidFill>
        </p:spPr>
        <p:txBody>
          <a:bodyPr>
            <a:normAutofit/>
          </a:bodyPr>
          <a:lstStyle/>
          <a:p>
            <a:pPr marL="0" indent="0" algn="ctr">
              <a:spcBef>
                <a:spcPts val="0"/>
              </a:spcBef>
              <a:spcAft>
                <a:spcPts val="3000"/>
              </a:spcAft>
              <a:buNone/>
            </a:pPr>
            <a:r>
              <a:rPr lang="en-US" sz="3600" b="1" dirty="0">
                <a:effectLst>
                  <a:outerShdw blurRad="38100" dist="38100" dir="2700000" algn="tl">
                    <a:srgbClr val="000000">
                      <a:alpha val="43137"/>
                    </a:srgbClr>
                  </a:outerShdw>
                </a:effectLst>
                <a:latin typeface="Arial Rounded MT Bold" panose="020F0704030504030204" pitchFamily="34" charset="0"/>
              </a:rPr>
              <a:t>Stewardship</a:t>
            </a:r>
          </a:p>
          <a:p>
            <a:pPr marL="0" indent="0">
              <a:spcBef>
                <a:spcPts val="0"/>
              </a:spcBef>
              <a:spcAft>
                <a:spcPts val="18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    Using God Given Abilities to… </a:t>
            </a:r>
          </a:p>
          <a:p>
            <a:pPr marL="0" indent="0">
              <a:spcBef>
                <a:spcPts val="0"/>
              </a:spcBef>
              <a:spcAft>
                <a:spcPts val="18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         …Manage God Given Resources, </a:t>
            </a:r>
          </a:p>
          <a:p>
            <a:pPr marL="0" indent="0">
              <a:spcBef>
                <a:spcPts val="0"/>
              </a:spcBef>
              <a:spcAft>
                <a:spcPts val="18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           …to Accomplish God Given Results</a:t>
            </a:r>
            <a:endParaRPr lang="en-US" sz="3200"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961822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plus(in)">
                                      <p:cBhvr>
                                        <p:cTn id="7" dur="2000"/>
                                        <p:tgtEl>
                                          <p:spTgt spid="2">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plus(in)">
                                      <p:cBhvr>
                                        <p:cTn id="10" dur="2000"/>
                                        <p:tgtEl>
                                          <p:spTgt spid="2">
                                            <p:txEl>
                                              <p:pRg st="0" end="0"/>
                                            </p:txEl>
                                          </p:spTgt>
                                        </p:tgtEl>
                                      </p:cBhvr>
                                    </p:animEffect>
                                  </p:childTnLst>
                                </p:cTn>
                              </p:par>
                            </p:childTnLst>
                          </p:cTn>
                        </p:par>
                        <p:par>
                          <p:cTn id="11" fill="hold">
                            <p:stCondLst>
                              <p:cond delay="2000"/>
                            </p:stCondLst>
                            <p:childTnLst>
                              <p:par>
                                <p:cTn id="12" presetID="13" presetClass="entr" presetSubtype="16" fill="hold" grpId="0"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plus(in)">
                                      <p:cBhvr>
                                        <p:cTn id="14" dur="2000"/>
                                        <p:tgtEl>
                                          <p:spTgt spid="2">
                                            <p:txEl>
                                              <p:pRg st="1" end="1"/>
                                            </p:txEl>
                                          </p:spTgt>
                                        </p:tgtEl>
                                      </p:cBhvr>
                                    </p:animEffect>
                                  </p:childTnLst>
                                </p:cTn>
                              </p:par>
                            </p:childTnLst>
                          </p:cTn>
                        </p:par>
                        <p:par>
                          <p:cTn id="15" fill="hold">
                            <p:stCondLst>
                              <p:cond delay="4000"/>
                            </p:stCondLst>
                            <p:childTnLst>
                              <p:par>
                                <p:cTn id="16" presetID="13" presetClass="entr" presetSubtype="16" fill="hold" grpId="0"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plus(in)">
                                      <p:cBhvr>
                                        <p:cTn id="18" dur="2000"/>
                                        <p:tgtEl>
                                          <p:spTgt spid="2">
                                            <p:txEl>
                                              <p:pRg st="2" end="2"/>
                                            </p:txEl>
                                          </p:spTgt>
                                        </p:tgtEl>
                                      </p:cBhvr>
                                    </p:animEffect>
                                  </p:childTnLst>
                                </p:cTn>
                              </p:par>
                            </p:childTnLst>
                          </p:cTn>
                        </p:par>
                        <p:par>
                          <p:cTn id="19" fill="hold">
                            <p:stCondLst>
                              <p:cond delay="6000"/>
                            </p:stCondLst>
                            <p:childTnLst>
                              <p:par>
                                <p:cTn id="20" presetID="13" presetClass="entr" presetSubtype="16" fill="hold" grpId="0"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plus(in)">
                                      <p:cBhvr>
                                        <p:cTn id="2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7FCDC1-DE6C-67B2-8EC7-894884816574}"/>
              </a:ext>
            </a:extLst>
          </p:cNvPr>
          <p:cNvSpPr>
            <a:spLocks noGrp="1"/>
          </p:cNvSpPr>
          <p:nvPr>
            <p:ph idx="1"/>
          </p:nvPr>
        </p:nvSpPr>
        <p:spPr>
          <a:xfrm>
            <a:off x="3886200" y="228600"/>
            <a:ext cx="5029200" cy="6095999"/>
          </a:xfrm>
          <a:solidFill>
            <a:schemeClr val="bg2">
              <a:alpha val="90000"/>
            </a:schemeClr>
          </a:solidFill>
        </p:spPr>
        <p:txBody>
          <a:bodyPr/>
          <a:lstStyle/>
          <a:p>
            <a:pPr marL="0" indent="0" algn="ctr">
              <a:spcBef>
                <a:spcPts val="1200"/>
              </a:spcBef>
              <a:spcAft>
                <a:spcPts val="0"/>
              </a:spcAft>
              <a:buNone/>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Stewardship Areas</a:t>
            </a:r>
          </a:p>
          <a:p>
            <a:pPr algn="ctr">
              <a:spcBef>
                <a:spcPts val="1200"/>
              </a:spcBef>
              <a:spcAft>
                <a:spcPts val="0"/>
              </a:spcAft>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Time</a:t>
            </a:r>
          </a:p>
          <a:p>
            <a:pPr algn="ctr">
              <a:spcBef>
                <a:spcPts val="1200"/>
              </a:spcBef>
              <a:spcAft>
                <a:spcPts val="0"/>
              </a:spcAft>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Talent</a:t>
            </a:r>
          </a:p>
          <a:p>
            <a:pPr algn="ctr">
              <a:spcBef>
                <a:spcPts val="1200"/>
              </a:spcBef>
              <a:spcAft>
                <a:spcPts val="0"/>
              </a:spcAft>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Treasure</a:t>
            </a:r>
          </a:p>
          <a:p>
            <a:pPr algn="ctr">
              <a:spcBef>
                <a:spcPts val="1200"/>
              </a:spcBef>
              <a:spcAft>
                <a:spcPts val="0"/>
              </a:spcAft>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Testimony</a:t>
            </a:r>
          </a:p>
          <a:p>
            <a:pPr algn="ctr">
              <a:spcBef>
                <a:spcPts val="1200"/>
              </a:spcBef>
              <a:spcAft>
                <a:spcPts val="0"/>
              </a:spcAft>
            </a:pPr>
            <a:r>
              <a:rPr lang="en-US" sz="3200" b="1" dirty="0">
                <a:effectLst>
                  <a:outerShdw blurRad="38100" dist="38100" dir="2700000" algn="tl">
                    <a:srgbClr val="000000">
                      <a:alpha val="43137"/>
                    </a:srgbClr>
                  </a:outerShdw>
                </a:effectLst>
                <a:latin typeface="Arial Rounded MT Bold" panose="020F0704030504030204" pitchFamily="34" charset="0"/>
              </a:rPr>
              <a:t>Temple</a:t>
            </a:r>
            <a:endPar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a:p>
            <a:pPr lvl="1" algn="ctr">
              <a:spcBef>
                <a:spcPts val="2400"/>
              </a:spcBef>
              <a:spcAft>
                <a:spcPts val="1200"/>
              </a:spcAft>
              <a:buFont typeface="Wingdings" panose="05000000000000000000" pitchFamily="2" charset="2"/>
              <a:buChar char="q"/>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 Acknowledgement</a:t>
            </a:r>
          </a:p>
          <a:p>
            <a:pPr lvl="1" algn="ctr">
              <a:spcBef>
                <a:spcPts val="0"/>
              </a:spcBef>
              <a:spcAft>
                <a:spcPts val="1200"/>
              </a:spcAft>
              <a:buFont typeface="Wingdings" panose="05000000000000000000" pitchFamily="2" charset="2"/>
              <a:buChar char="q"/>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 Attitude</a:t>
            </a:r>
          </a:p>
          <a:p>
            <a:pPr lvl="1" algn="ctr">
              <a:spcBef>
                <a:spcPts val="0"/>
              </a:spcBef>
              <a:spcAft>
                <a:spcPts val="1200"/>
              </a:spcAft>
              <a:buFont typeface="Wingdings" panose="05000000000000000000" pitchFamily="2" charset="2"/>
              <a:buChar char="q"/>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 Action</a:t>
            </a:r>
          </a:p>
          <a:p>
            <a:endParaRPr lang="en-US" dirty="0"/>
          </a:p>
        </p:txBody>
      </p:sp>
    </p:spTree>
    <p:extLst>
      <p:ext uri="{BB962C8B-B14F-4D97-AF65-F5344CB8AC3E}">
        <p14:creationId xmlns:p14="http://schemas.microsoft.com/office/powerpoint/2010/main" val="3939570657"/>
      </p:ext>
    </p:extLst>
  </p:cSld>
  <p:clrMapOvr>
    <a:masterClrMapping/>
  </p:clrMapOvr>
  <mc:AlternateContent xmlns:mc="http://schemas.openxmlformats.org/markup-compatibility/2006" xmlns:p14="http://schemas.microsoft.com/office/powerpoint/2010/main">
    <mc:Choice Requires="p14">
      <p:transition spd="slow" p14:dur="475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out)">
                                      <p:cBhvr>
                                        <p:cTn id="7" dur="2000"/>
                                        <p:tgtEl>
                                          <p:spTgt spid="3">
                                            <p:bg/>
                                          </p:spTgt>
                                        </p:tgtEl>
                                      </p:cBhvr>
                                    </p:animEffect>
                                  </p:childTnLst>
                                </p:cTn>
                              </p:par>
                              <p:par>
                                <p:cTn id="8" presetID="13" presetClass="entr" presetSubtype="3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out)">
                                      <p:cBhvr>
                                        <p:cTn id="10" dur="2000"/>
                                        <p:tgtEl>
                                          <p:spTgt spid="3">
                                            <p:txEl>
                                              <p:pRg st="0" end="0"/>
                                            </p:txEl>
                                          </p:spTgt>
                                        </p:tgtEl>
                                      </p:cBhvr>
                                    </p:animEffect>
                                  </p:childTnLst>
                                </p:cTn>
                              </p:par>
                            </p:childTnLst>
                          </p:cTn>
                        </p:par>
                        <p:par>
                          <p:cTn id="11" fill="hold">
                            <p:stCondLst>
                              <p:cond delay="2000"/>
                            </p:stCondLst>
                            <p:childTnLst>
                              <p:par>
                                <p:cTn id="12" presetID="13" presetClass="entr" presetSubtype="32"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plus(out)">
                                      <p:cBhvr>
                                        <p:cTn id="14" dur="2000"/>
                                        <p:tgtEl>
                                          <p:spTgt spid="3">
                                            <p:txEl>
                                              <p:pRg st="1" end="1"/>
                                            </p:txEl>
                                          </p:spTgt>
                                        </p:tgtEl>
                                      </p:cBhvr>
                                    </p:animEffect>
                                  </p:childTnLst>
                                </p:cTn>
                              </p:par>
                            </p:childTnLst>
                          </p:cTn>
                        </p:par>
                        <p:par>
                          <p:cTn id="15" fill="hold">
                            <p:stCondLst>
                              <p:cond delay="4000"/>
                            </p:stCondLst>
                            <p:childTnLst>
                              <p:par>
                                <p:cTn id="16" presetID="13" presetClass="entr" presetSubtype="32"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plus(out)">
                                      <p:cBhvr>
                                        <p:cTn id="18" dur="2000"/>
                                        <p:tgtEl>
                                          <p:spTgt spid="3">
                                            <p:txEl>
                                              <p:pRg st="2" end="2"/>
                                            </p:txEl>
                                          </p:spTgt>
                                        </p:tgtEl>
                                      </p:cBhvr>
                                    </p:animEffect>
                                  </p:childTnLst>
                                </p:cTn>
                              </p:par>
                            </p:childTnLst>
                          </p:cTn>
                        </p:par>
                        <p:par>
                          <p:cTn id="19" fill="hold">
                            <p:stCondLst>
                              <p:cond delay="6000"/>
                            </p:stCondLst>
                            <p:childTnLst>
                              <p:par>
                                <p:cTn id="20" presetID="13" presetClass="entr" presetSubtype="32"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plus(out)">
                                      <p:cBhvr>
                                        <p:cTn id="22" dur="2000"/>
                                        <p:tgtEl>
                                          <p:spTgt spid="3">
                                            <p:txEl>
                                              <p:pRg st="3" end="3"/>
                                            </p:txEl>
                                          </p:spTgt>
                                        </p:tgtEl>
                                      </p:cBhvr>
                                    </p:animEffect>
                                  </p:childTnLst>
                                </p:cTn>
                              </p:par>
                            </p:childTnLst>
                          </p:cTn>
                        </p:par>
                        <p:par>
                          <p:cTn id="23" fill="hold">
                            <p:stCondLst>
                              <p:cond delay="8000"/>
                            </p:stCondLst>
                            <p:childTnLst>
                              <p:par>
                                <p:cTn id="24" presetID="13" presetClass="entr" presetSubtype="32"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plus(out)">
                                      <p:cBhvr>
                                        <p:cTn id="26" dur="2000"/>
                                        <p:tgtEl>
                                          <p:spTgt spid="3">
                                            <p:txEl>
                                              <p:pRg st="4" end="4"/>
                                            </p:txEl>
                                          </p:spTgt>
                                        </p:tgtEl>
                                      </p:cBhvr>
                                    </p:animEffect>
                                  </p:childTnLst>
                                </p:cTn>
                              </p:par>
                            </p:childTnLst>
                          </p:cTn>
                        </p:par>
                        <p:par>
                          <p:cTn id="27" fill="hold">
                            <p:stCondLst>
                              <p:cond delay="10000"/>
                            </p:stCondLst>
                            <p:childTnLst>
                              <p:par>
                                <p:cTn id="28" presetID="13" presetClass="entr" presetSubtype="32" fill="hold" grpId="0"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plus(out)">
                                      <p:cBhvr>
                                        <p:cTn id="30" dur="2000"/>
                                        <p:tgtEl>
                                          <p:spTgt spid="3">
                                            <p:txEl>
                                              <p:pRg st="5" end="5"/>
                                            </p:txEl>
                                          </p:spTgt>
                                        </p:tgtEl>
                                      </p:cBhvr>
                                    </p:animEffect>
                                  </p:childTnLst>
                                </p:cTn>
                              </p:par>
                            </p:childTnLst>
                          </p:cTn>
                        </p:par>
                        <p:par>
                          <p:cTn id="31" fill="hold">
                            <p:stCondLst>
                              <p:cond delay="12000"/>
                            </p:stCondLst>
                            <p:childTnLst>
                              <p:par>
                                <p:cTn id="32" presetID="13" presetClass="entr" presetSubtype="32" fill="hold" grpId="0"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plus(out)">
                                      <p:cBhvr>
                                        <p:cTn id="34" dur="2000"/>
                                        <p:tgtEl>
                                          <p:spTgt spid="3">
                                            <p:txEl>
                                              <p:pRg st="6" end="6"/>
                                            </p:txEl>
                                          </p:spTgt>
                                        </p:tgtEl>
                                      </p:cBhvr>
                                    </p:animEffect>
                                  </p:childTnLst>
                                </p:cTn>
                              </p:par>
                            </p:childTnLst>
                          </p:cTn>
                        </p:par>
                        <p:par>
                          <p:cTn id="35" fill="hold">
                            <p:stCondLst>
                              <p:cond delay="14000"/>
                            </p:stCondLst>
                            <p:childTnLst>
                              <p:par>
                                <p:cTn id="36" presetID="13" presetClass="entr" presetSubtype="32" fill="hold" grpId="0" nodeType="after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plus(out)">
                                      <p:cBhvr>
                                        <p:cTn id="38" dur="2000"/>
                                        <p:tgtEl>
                                          <p:spTgt spid="3">
                                            <p:txEl>
                                              <p:pRg st="7" end="7"/>
                                            </p:txEl>
                                          </p:spTgt>
                                        </p:tgtEl>
                                      </p:cBhvr>
                                    </p:animEffect>
                                  </p:childTnLst>
                                </p:cTn>
                              </p:par>
                            </p:childTnLst>
                          </p:cTn>
                        </p:par>
                        <p:par>
                          <p:cTn id="39" fill="hold">
                            <p:stCondLst>
                              <p:cond delay="16000"/>
                            </p:stCondLst>
                            <p:childTnLst>
                              <p:par>
                                <p:cTn id="40" presetID="13" presetClass="entr" presetSubtype="32" fill="hold" grpId="0" nodeType="after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plus(out)">
                                      <p:cBhvr>
                                        <p:cTn id="42"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B4B133-36FB-2E36-FF81-F3322F820466}"/>
              </a:ext>
            </a:extLst>
          </p:cNvPr>
          <p:cNvSpPr>
            <a:spLocks noGrp="1"/>
          </p:cNvSpPr>
          <p:nvPr>
            <p:ph idx="1"/>
          </p:nvPr>
        </p:nvSpPr>
        <p:spPr>
          <a:xfrm>
            <a:off x="446314" y="2743200"/>
            <a:ext cx="8686800" cy="3657600"/>
          </a:xfrm>
        </p:spPr>
        <p:txBody>
          <a:bodyPr/>
          <a:lstStyle/>
          <a:p>
            <a:pPr marL="0" indent="0">
              <a:buNone/>
            </a:pPr>
            <a:r>
              <a:rPr lang="en-US" sz="3200" b="1" dirty="0">
                <a:solidFill>
                  <a:schemeClr val="bg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Last Week We Looked At… </a:t>
            </a:r>
          </a:p>
          <a:p>
            <a:pPr marL="0" indent="0">
              <a:buNone/>
            </a:pPr>
            <a:r>
              <a:rPr lang="en-US" sz="3200" b="1" dirty="0">
                <a:solidFill>
                  <a:schemeClr val="bg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…the Attitude of Stewardship</a:t>
            </a:r>
          </a:p>
          <a:p>
            <a:pPr marL="0" indent="0">
              <a:buNone/>
            </a:pPr>
            <a:endParaRPr lang="en-US" sz="3200" b="1" dirty="0">
              <a:solidFill>
                <a:schemeClr val="bg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a:p>
            <a:pPr marL="0" indent="0">
              <a:buNone/>
            </a:pPr>
            <a:endParaRPr lang="en-US" sz="3200" b="1" dirty="0">
              <a:solidFill>
                <a:schemeClr val="bg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a:p>
            <a:pPr marL="0" indent="0">
              <a:buNone/>
            </a:pPr>
            <a:r>
              <a:rPr lang="en-US" sz="3200" b="1" dirty="0">
                <a:solidFill>
                  <a:schemeClr val="bg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Now Let’s Look at the…</a:t>
            </a:r>
          </a:p>
          <a:p>
            <a:pPr marL="0" indent="0">
              <a:buNone/>
            </a:pPr>
            <a:r>
              <a:rPr lang="en-US" sz="3200" b="1" dirty="0">
                <a:solidFill>
                  <a:schemeClr val="bg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…Blessings of Stewardship</a:t>
            </a:r>
          </a:p>
          <a:p>
            <a:endParaRPr lang="en-US" dirty="0"/>
          </a:p>
        </p:txBody>
      </p:sp>
    </p:spTree>
    <p:extLst>
      <p:ext uri="{BB962C8B-B14F-4D97-AF65-F5344CB8AC3E}">
        <p14:creationId xmlns:p14="http://schemas.microsoft.com/office/powerpoint/2010/main" val="3078441077"/>
      </p:ext>
    </p:extLst>
  </p:cSld>
  <p:clrMapOvr>
    <a:masterClrMapping/>
  </p:clrMapOvr>
  <mc:AlternateContent xmlns:mc="http://schemas.openxmlformats.org/markup-compatibility/2006">
    <mc:Choice xmlns:p14="http://schemas.microsoft.com/office/powerpoint/2010/main" Requires="p14">
      <p:transition spd="slow" p14:dur="325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arn(inVertical)">
                                      <p:cBhvr>
                                        <p:cTn id="15" dur="500"/>
                                        <p:tgtEl>
                                          <p:spTgt spid="3">
                                            <p:txEl>
                                              <p:pRg st="4" end="4"/>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B4B133-36FB-2E36-FF81-F3322F820466}"/>
              </a:ext>
            </a:extLst>
          </p:cNvPr>
          <p:cNvSpPr>
            <a:spLocks noGrp="1"/>
          </p:cNvSpPr>
          <p:nvPr>
            <p:ph idx="1"/>
          </p:nvPr>
        </p:nvSpPr>
        <p:spPr>
          <a:xfrm>
            <a:off x="76200" y="0"/>
            <a:ext cx="8915400" cy="6705600"/>
          </a:xfrm>
          <a:solidFill>
            <a:schemeClr val="bg2"/>
          </a:solidFill>
        </p:spPr>
        <p:txBody>
          <a:bodyPr/>
          <a:lstStyle/>
          <a:p>
            <a:pPr marL="0" indent="0" algn="ctr">
              <a:buNone/>
            </a:pPr>
            <a:r>
              <a:rPr lang="en-US" sz="2400" baseline="30000" dirty="0">
                <a:effectLst>
                  <a:outerShdw blurRad="38100" dist="38100" dir="2700000" algn="tl">
                    <a:srgbClr val="000000">
                      <a:alpha val="43137"/>
                    </a:srgbClr>
                  </a:outerShdw>
                </a:effectLst>
              </a:rPr>
              <a:t>10 </a:t>
            </a:r>
            <a:r>
              <a:rPr lang="en-US" sz="2400" dirty="0">
                <a:effectLst>
                  <a:outerShdw blurRad="38100" dist="38100" dir="2700000" algn="tl">
                    <a:srgbClr val="000000">
                      <a:alpha val="43137"/>
                    </a:srgbClr>
                  </a:outerShdw>
                </a:effectLst>
              </a:rPr>
              <a:t> </a:t>
            </a:r>
            <a:r>
              <a:rPr lang="en-US" sz="2400" i="1" dirty="0">
                <a:effectLst>
                  <a:outerShdw blurRad="38100" dist="38100" dir="2700000" algn="tl">
                    <a:srgbClr val="000000">
                      <a:alpha val="43137"/>
                    </a:srgbClr>
                  </a:outerShdw>
                </a:effectLst>
              </a:rPr>
              <a:t>Then David praised the </a:t>
            </a:r>
            <a:r>
              <a:rPr lang="en-US" sz="2400" i="1" cap="small" dirty="0">
                <a:effectLst>
                  <a:outerShdw blurRad="38100" dist="38100" dir="2700000" algn="tl">
                    <a:srgbClr val="000000">
                      <a:alpha val="43137"/>
                    </a:srgbClr>
                  </a:outerShdw>
                </a:effectLst>
              </a:rPr>
              <a:t>LORD</a:t>
            </a:r>
            <a:r>
              <a:rPr lang="en-US" sz="2400" i="1" dirty="0">
                <a:effectLst>
                  <a:outerShdw blurRad="38100" dist="38100" dir="2700000" algn="tl">
                    <a:srgbClr val="000000">
                      <a:alpha val="43137"/>
                    </a:srgbClr>
                  </a:outerShdw>
                </a:effectLst>
              </a:rPr>
              <a:t> in the sight of all the assembly. David said, May You be praised, </a:t>
            </a:r>
            <a:r>
              <a:rPr lang="en-US" sz="2400" i="1" cap="small" dirty="0">
                <a:effectLst>
                  <a:outerShdw blurRad="38100" dist="38100" dir="2700000" algn="tl">
                    <a:srgbClr val="000000">
                      <a:alpha val="43137"/>
                    </a:srgbClr>
                  </a:outerShdw>
                </a:effectLst>
              </a:rPr>
              <a:t>LORD</a:t>
            </a:r>
            <a:r>
              <a:rPr lang="en-US" sz="2400" i="1" dirty="0">
                <a:effectLst>
                  <a:outerShdw blurRad="38100" dist="38100" dir="2700000" algn="tl">
                    <a:srgbClr val="000000">
                      <a:alpha val="43137"/>
                    </a:srgbClr>
                  </a:outerShdw>
                </a:effectLst>
              </a:rPr>
              <a:t> God of our father Israel, from eternity to eternity. </a:t>
            </a:r>
            <a:r>
              <a:rPr lang="en-US" sz="2400" i="1" baseline="30000" dirty="0">
                <a:effectLst>
                  <a:outerShdw blurRad="38100" dist="38100" dir="2700000" algn="tl">
                    <a:srgbClr val="000000">
                      <a:alpha val="43137"/>
                    </a:srgbClr>
                  </a:outerShdw>
                </a:effectLst>
              </a:rPr>
              <a:t>11 </a:t>
            </a:r>
            <a:r>
              <a:rPr lang="en-US" sz="2400" i="1" dirty="0">
                <a:effectLst>
                  <a:outerShdw blurRad="38100" dist="38100" dir="2700000" algn="tl">
                    <a:srgbClr val="000000">
                      <a:alpha val="43137"/>
                    </a:srgbClr>
                  </a:outerShdw>
                </a:effectLst>
              </a:rPr>
              <a:t> Yours, </a:t>
            </a:r>
            <a:r>
              <a:rPr lang="en-US" sz="2400" i="1" cap="small" dirty="0">
                <a:effectLst>
                  <a:outerShdw blurRad="38100" dist="38100" dir="2700000" algn="tl">
                    <a:srgbClr val="000000">
                      <a:alpha val="43137"/>
                    </a:srgbClr>
                  </a:outerShdw>
                </a:effectLst>
              </a:rPr>
              <a:t>LORD</a:t>
            </a:r>
            <a:r>
              <a:rPr lang="en-US" sz="2400" i="1" dirty="0">
                <a:effectLst>
                  <a:outerShdw blurRad="38100" dist="38100" dir="2700000" algn="tl">
                    <a:srgbClr val="000000">
                      <a:alpha val="43137"/>
                    </a:srgbClr>
                  </a:outerShdw>
                </a:effectLst>
              </a:rPr>
              <a:t>, is the greatness and the power and the glory and the splendor and the majesty, for everything in the heavens and on earth belongs to You. Yours, </a:t>
            </a:r>
            <a:r>
              <a:rPr lang="en-US" sz="2400" i="1" cap="small" dirty="0">
                <a:effectLst>
                  <a:outerShdw blurRad="38100" dist="38100" dir="2700000" algn="tl">
                    <a:srgbClr val="000000">
                      <a:alpha val="43137"/>
                    </a:srgbClr>
                  </a:outerShdw>
                </a:effectLst>
              </a:rPr>
              <a:t>LORD</a:t>
            </a:r>
            <a:r>
              <a:rPr lang="en-US" sz="2400" i="1" dirty="0">
                <a:effectLst>
                  <a:outerShdw blurRad="38100" dist="38100" dir="2700000" algn="tl">
                    <a:srgbClr val="000000">
                      <a:alpha val="43137"/>
                    </a:srgbClr>
                  </a:outerShdw>
                </a:effectLst>
              </a:rPr>
              <a:t>, is the kingdom, and You are exalted as head over all. </a:t>
            </a:r>
            <a:br>
              <a:rPr lang="en-US" sz="2400" i="1" dirty="0">
                <a:effectLst>
                  <a:outerShdw blurRad="38100" dist="38100" dir="2700000" algn="tl">
                    <a:srgbClr val="000000">
                      <a:alpha val="43137"/>
                    </a:srgbClr>
                  </a:outerShdw>
                </a:effectLst>
              </a:rPr>
            </a:br>
            <a:r>
              <a:rPr lang="en-US" sz="2400" i="1" baseline="30000" dirty="0">
                <a:effectLst>
                  <a:outerShdw blurRad="38100" dist="38100" dir="2700000" algn="tl">
                    <a:srgbClr val="000000">
                      <a:alpha val="43137"/>
                    </a:srgbClr>
                  </a:outerShdw>
                </a:effectLst>
              </a:rPr>
              <a:t>12 </a:t>
            </a:r>
            <a:r>
              <a:rPr lang="en-US" sz="2400" i="1" dirty="0">
                <a:effectLst>
                  <a:outerShdw blurRad="38100" dist="38100" dir="2700000" algn="tl">
                    <a:srgbClr val="000000">
                      <a:alpha val="43137"/>
                    </a:srgbClr>
                  </a:outerShdw>
                </a:effectLst>
              </a:rPr>
              <a:t> Riches and honor come from You, and You are the ruler of everything. Power and might are in Your hand, and it is in Your hand to make great and to give strength to all. </a:t>
            </a:r>
            <a:r>
              <a:rPr lang="en-US" sz="2400" i="1" baseline="30000" dirty="0">
                <a:effectLst>
                  <a:outerShdw blurRad="38100" dist="38100" dir="2700000" algn="tl">
                    <a:srgbClr val="000000">
                      <a:alpha val="43137"/>
                    </a:srgbClr>
                  </a:outerShdw>
                </a:effectLst>
              </a:rPr>
              <a:t>13 </a:t>
            </a:r>
            <a:r>
              <a:rPr lang="en-US" sz="2400" i="1" dirty="0">
                <a:effectLst>
                  <a:outerShdw blurRad="38100" dist="38100" dir="2700000" algn="tl">
                    <a:srgbClr val="000000">
                      <a:alpha val="43137"/>
                    </a:srgbClr>
                  </a:outerShdw>
                </a:effectLst>
              </a:rPr>
              <a:t> Now therefore, our God, we give You thanks and praise Your glorious name. </a:t>
            </a:r>
            <a:r>
              <a:rPr lang="en-US" sz="2400" i="1" baseline="30000" dirty="0">
                <a:effectLst>
                  <a:outerShdw blurRad="38100" dist="38100" dir="2700000" algn="tl">
                    <a:srgbClr val="000000">
                      <a:alpha val="43137"/>
                    </a:srgbClr>
                  </a:outerShdw>
                </a:effectLst>
              </a:rPr>
              <a:t>14 </a:t>
            </a:r>
            <a:r>
              <a:rPr lang="en-US" sz="2400" i="1" dirty="0">
                <a:effectLst>
                  <a:outerShdw blurRad="38100" dist="38100" dir="2700000" algn="tl">
                    <a:srgbClr val="000000">
                      <a:alpha val="43137"/>
                    </a:srgbClr>
                  </a:outerShdw>
                </a:effectLst>
              </a:rPr>
              <a:t> But who am I, and who are my people, that we should be able to give as generously as this? For everything comes from You, and we have given You only what comes from Your own hand. </a:t>
            </a:r>
            <a:r>
              <a:rPr lang="en-US" sz="2400" i="1" baseline="30000" dirty="0">
                <a:effectLst>
                  <a:outerShdw blurRad="38100" dist="38100" dir="2700000" algn="tl">
                    <a:srgbClr val="000000">
                      <a:alpha val="43137"/>
                    </a:srgbClr>
                  </a:outerShdw>
                </a:effectLst>
              </a:rPr>
              <a:t>15 </a:t>
            </a:r>
            <a:r>
              <a:rPr lang="en-US" sz="2400" i="1" dirty="0">
                <a:effectLst>
                  <a:outerShdw blurRad="38100" dist="38100" dir="2700000" algn="tl">
                    <a:srgbClr val="000000">
                      <a:alpha val="43137"/>
                    </a:srgbClr>
                  </a:outerShdw>
                </a:effectLst>
              </a:rPr>
              <a:t> For we live before You as foreigners and temporary residents in Your presence as were all our ancestors. Our days on earth are like a shadow, without hope. </a:t>
            </a:r>
            <a:r>
              <a:rPr lang="en-US" sz="2400" i="1" baseline="30000" dirty="0">
                <a:effectLst>
                  <a:outerShdw blurRad="38100" dist="38100" dir="2700000" algn="tl">
                    <a:srgbClr val="000000">
                      <a:alpha val="43137"/>
                    </a:srgbClr>
                  </a:outerShdw>
                </a:effectLst>
              </a:rPr>
              <a:t>16 </a:t>
            </a:r>
            <a:r>
              <a:rPr lang="en-US" sz="2400" i="1" dirty="0">
                <a:effectLst>
                  <a:outerShdw blurRad="38100" dist="38100" dir="2700000" algn="tl">
                    <a:srgbClr val="000000">
                      <a:alpha val="43137"/>
                    </a:srgbClr>
                  </a:outerShdw>
                </a:effectLst>
              </a:rPr>
              <a:t> Yahweh our God, all this wealth that we’ve provided for building You a house for Your holy name comes from Your hand; everything belongs to You. </a:t>
            </a:r>
          </a:p>
          <a:p>
            <a:pPr marL="0" indent="0">
              <a:buNone/>
            </a:pPr>
            <a:endParaRPr lang="en-US" dirty="0"/>
          </a:p>
        </p:txBody>
      </p:sp>
    </p:spTree>
    <p:extLst>
      <p:ext uri="{BB962C8B-B14F-4D97-AF65-F5344CB8AC3E}">
        <p14:creationId xmlns:p14="http://schemas.microsoft.com/office/powerpoint/2010/main" val="401676680"/>
      </p:ext>
    </p:extLst>
  </p:cSld>
  <p:clrMapOvr>
    <a:masterClrMapping/>
  </p:clrMapOvr>
  <mc:AlternateContent xmlns:mc="http://schemas.openxmlformats.org/markup-compatibility/2006">
    <mc:Choice xmlns:p14="http://schemas.microsoft.com/office/powerpoint/2010/main" Requires="p14">
      <p:transition spd="slow" p14:dur="2750">
        <p:randomBar/>
      </p:transition>
    </mc:Choice>
    <mc:Fallback>
      <p:transition spd="slow">
        <p:randomBa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228600" y="2113639"/>
            <a:ext cx="8686800" cy="4744361"/>
          </a:xfrm>
        </p:spPr>
        <p:txBody>
          <a:bodyPr>
            <a:normAutofit fontScale="90000"/>
          </a:bodyPr>
          <a:lstStyle/>
          <a:p>
            <a:r>
              <a:rPr lang="en-US" sz="4900" b="0" i="0" dirty="0">
                <a:solidFill>
                  <a:schemeClr val="tx1"/>
                </a:solidFill>
                <a:effectLst/>
              </a:rPr>
              <a:t>You never run out</a:t>
            </a:r>
            <a:br>
              <a:rPr lang="en-US" sz="4900" dirty="0">
                <a:solidFill>
                  <a:schemeClr val="tx1"/>
                </a:solidFill>
              </a:rPr>
            </a:br>
            <a:r>
              <a:rPr lang="en-US" sz="4900" b="0" i="0" dirty="0">
                <a:solidFill>
                  <a:schemeClr val="tx1"/>
                </a:solidFill>
                <a:effectLst/>
              </a:rPr>
              <a:t>You never run, never run out of it</a:t>
            </a:r>
            <a:br>
              <a:rPr lang="en-US" sz="4900" dirty="0">
                <a:solidFill>
                  <a:schemeClr val="tx1"/>
                </a:solidFill>
              </a:rPr>
            </a:br>
            <a:r>
              <a:rPr lang="en-US" sz="4900" b="0" i="0" dirty="0">
                <a:solidFill>
                  <a:schemeClr val="tx1"/>
                </a:solidFill>
                <a:effectLst/>
              </a:rPr>
              <a:t>You never run out</a:t>
            </a:r>
            <a:br>
              <a:rPr lang="en-US" sz="4900" dirty="0">
                <a:solidFill>
                  <a:schemeClr val="tx1"/>
                </a:solidFill>
              </a:rPr>
            </a:br>
            <a:r>
              <a:rPr lang="en-US" sz="4900" b="0" i="0" dirty="0">
                <a:solidFill>
                  <a:schemeClr val="tx1"/>
                </a:solidFill>
                <a:effectLst/>
              </a:rPr>
              <a:t>You never run, never run out of it</a:t>
            </a:r>
            <a:br>
              <a:rPr lang="en-US" sz="4900" dirty="0">
                <a:solidFill>
                  <a:schemeClr val="tx1"/>
                </a:solidFill>
              </a:rPr>
            </a:br>
            <a:r>
              <a:rPr lang="en-US" sz="4900" b="0" i="0" dirty="0">
                <a:solidFill>
                  <a:schemeClr val="tx1"/>
                </a:solidFill>
                <a:effectLst/>
              </a:rPr>
              <a:t>You never run out</a:t>
            </a:r>
            <a:br>
              <a:rPr lang="en-US" sz="4900" dirty="0">
                <a:solidFill>
                  <a:schemeClr val="tx1"/>
                </a:solidFill>
              </a:rPr>
            </a:br>
            <a:r>
              <a:rPr lang="en-US" sz="4900" b="0" i="0" dirty="0">
                <a:solidFill>
                  <a:schemeClr val="tx1"/>
                </a:solidFill>
                <a:effectLst/>
              </a:rPr>
              <a:t>You never run, never run out of it</a:t>
            </a:r>
            <a:br>
              <a:rPr lang="en-US" sz="4900" dirty="0">
                <a:solidFill>
                  <a:schemeClr val="tx1"/>
                </a:solidFill>
              </a:rPr>
            </a:br>
            <a:r>
              <a:rPr lang="en-US" sz="4900" b="0" i="0" dirty="0">
                <a:solidFill>
                  <a:schemeClr val="tx1"/>
                </a:solidFill>
                <a:effectLst/>
              </a:rPr>
              <a:t>You never run out</a:t>
            </a:r>
            <a:br>
              <a:rPr lang="en-US" sz="4900" dirty="0">
                <a:solidFill>
                  <a:schemeClr val="tx1"/>
                </a:solidFill>
              </a:rPr>
            </a:br>
            <a:r>
              <a:rPr lang="en-US" sz="4900" b="0" i="0" dirty="0">
                <a:solidFill>
                  <a:schemeClr val="tx1"/>
                </a:solidFill>
                <a:effectLst/>
              </a:rPr>
              <a:t>You never run, never run out of it</a:t>
            </a:r>
            <a:br>
              <a:rPr lang="en-US" dirty="0"/>
            </a:br>
            <a:endParaRPr lang="en-US" dirty="0">
              <a:solidFill>
                <a:schemeClr val="tx1"/>
              </a:solidFill>
            </a:endParaRPr>
          </a:p>
        </p:txBody>
      </p:sp>
    </p:spTree>
    <p:extLst>
      <p:ext uri="{BB962C8B-B14F-4D97-AF65-F5344CB8AC3E}">
        <p14:creationId xmlns:p14="http://schemas.microsoft.com/office/powerpoint/2010/main" val="34148165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B4B133-36FB-2E36-FF81-F3322F820466}"/>
              </a:ext>
            </a:extLst>
          </p:cNvPr>
          <p:cNvSpPr>
            <a:spLocks noGrp="1"/>
          </p:cNvSpPr>
          <p:nvPr>
            <p:ph idx="1"/>
          </p:nvPr>
        </p:nvSpPr>
        <p:spPr>
          <a:xfrm>
            <a:off x="228600" y="533399"/>
            <a:ext cx="8686800" cy="5791201"/>
          </a:xfrm>
          <a:solidFill>
            <a:schemeClr val="bg2">
              <a:alpha val="90000"/>
            </a:schemeClr>
          </a:solidFill>
        </p:spPr>
        <p:txBody>
          <a:bodyPr/>
          <a:lstStyle/>
          <a:p>
            <a:pPr marL="0" indent="0" algn="ctr">
              <a:buNone/>
            </a:pPr>
            <a:r>
              <a:rPr lang="en-US" sz="4400" b="1" dirty="0">
                <a:solidFill>
                  <a:schemeClr val="tx1"/>
                </a:solidFill>
                <a:effectLst>
                  <a:outerShdw blurRad="38100" dist="38100" dir="2700000" algn="tl">
                    <a:srgbClr val="000000">
                      <a:alpha val="43137"/>
                    </a:srgbClr>
                  </a:outerShdw>
                </a:effectLst>
              </a:rPr>
              <a:t>Everything</a:t>
            </a:r>
          </a:p>
          <a:p>
            <a:pPr marL="0" indent="0" algn="ctr">
              <a:buNone/>
            </a:pPr>
            <a:endParaRPr lang="en-US" b="1" dirty="0">
              <a:effectLst>
                <a:outerShdw blurRad="38100" dist="38100" dir="2700000" algn="tl">
                  <a:srgbClr val="000000">
                    <a:alpha val="43137"/>
                  </a:srgbClr>
                </a:outerShdw>
              </a:effectLst>
            </a:endParaRPr>
          </a:p>
          <a:p>
            <a:pPr marL="0" indent="0" algn="ctr">
              <a:buNone/>
            </a:pPr>
            <a:endParaRPr lang="en-US" b="1" dirty="0">
              <a:solidFill>
                <a:schemeClr val="tx1"/>
              </a:solidFill>
              <a:effectLst>
                <a:outerShdw blurRad="38100" dist="38100" dir="2700000" algn="tl">
                  <a:srgbClr val="000000">
                    <a:alpha val="43137"/>
                  </a:srgbClr>
                </a:outerShdw>
              </a:effectLst>
            </a:endParaRPr>
          </a:p>
          <a:p>
            <a:pPr>
              <a:spcBef>
                <a:spcPts val="1200"/>
              </a:spcBef>
              <a:buFont typeface="Wingdings" panose="05000000000000000000" pitchFamily="2" charset="2"/>
              <a:buChar char="§"/>
            </a:pPr>
            <a:r>
              <a:rPr lang="en-US" sz="2800" b="1" dirty="0" err="1">
                <a:solidFill>
                  <a:schemeClr val="tx1"/>
                </a:solidFill>
                <a:effectLst>
                  <a:outerShdw blurRad="38100" dist="38100" dir="2700000" algn="tl">
                    <a:srgbClr val="000000">
                      <a:alpha val="43137"/>
                    </a:srgbClr>
                  </a:outerShdw>
                </a:effectLst>
              </a:rPr>
              <a:t>V11</a:t>
            </a:r>
            <a:r>
              <a:rPr lang="en-US" sz="2800" b="1" dirty="0">
                <a:solidFill>
                  <a:schemeClr val="tx1"/>
                </a:solidFill>
                <a:effectLst>
                  <a:outerShdw blurRad="38100" dist="38100" dir="2700000" algn="tl">
                    <a:srgbClr val="000000">
                      <a:alpha val="43137"/>
                    </a:srgbClr>
                  </a:outerShdw>
                </a:effectLst>
              </a:rPr>
              <a:t>- the Word </a:t>
            </a:r>
            <a:r>
              <a:rPr lang="en-US" sz="2800" b="1" i="1" dirty="0">
                <a:solidFill>
                  <a:schemeClr val="tx1"/>
                </a:solidFill>
                <a:effectLst>
                  <a:outerShdw blurRad="38100" dist="38100" dir="2700000" algn="tl">
                    <a:srgbClr val="000000">
                      <a:alpha val="43137"/>
                    </a:srgbClr>
                  </a:outerShdw>
                </a:effectLst>
              </a:rPr>
              <a:t>“everything” </a:t>
            </a:r>
          </a:p>
          <a:p>
            <a:pPr>
              <a:spcBef>
                <a:spcPts val="1200"/>
              </a:spcBef>
              <a:buFont typeface="Wingdings" panose="05000000000000000000" pitchFamily="2" charset="2"/>
              <a:buChar char="§"/>
            </a:pPr>
            <a:r>
              <a:rPr lang="en-US" sz="2800" b="1" dirty="0" err="1">
                <a:solidFill>
                  <a:schemeClr val="tx1"/>
                </a:solidFill>
                <a:effectLst>
                  <a:outerShdw blurRad="38100" dist="38100" dir="2700000" algn="tl">
                    <a:srgbClr val="000000">
                      <a:alpha val="43137"/>
                    </a:srgbClr>
                  </a:outerShdw>
                </a:effectLst>
              </a:rPr>
              <a:t>V14</a:t>
            </a:r>
            <a:r>
              <a:rPr lang="en-US" sz="2800" b="1" dirty="0">
                <a:solidFill>
                  <a:schemeClr val="tx1"/>
                </a:solidFill>
                <a:effectLst>
                  <a:outerShdw blurRad="38100" dist="38100" dir="2700000" algn="tl">
                    <a:srgbClr val="000000">
                      <a:alpha val="43137"/>
                    </a:srgbClr>
                  </a:outerShdw>
                </a:effectLst>
              </a:rPr>
              <a:t>- the Phrase, </a:t>
            </a:r>
            <a:r>
              <a:rPr lang="en-US" sz="2800" b="1" i="1" dirty="0">
                <a:solidFill>
                  <a:schemeClr val="tx1"/>
                </a:solidFill>
                <a:effectLst>
                  <a:outerShdw blurRad="38100" dist="38100" dir="2700000" algn="tl">
                    <a:srgbClr val="000000">
                      <a:alpha val="43137"/>
                    </a:srgbClr>
                  </a:outerShdw>
                </a:effectLst>
              </a:rPr>
              <a:t>“Everything comes from you” </a:t>
            </a:r>
          </a:p>
          <a:p>
            <a:pPr>
              <a:spcBef>
                <a:spcPts val="1200"/>
              </a:spcBef>
              <a:buFont typeface="Wingdings" panose="05000000000000000000" pitchFamily="2" charset="2"/>
              <a:buChar char="§"/>
            </a:pPr>
            <a:r>
              <a:rPr lang="en-US" sz="2800" b="1" dirty="0" err="1">
                <a:solidFill>
                  <a:schemeClr val="tx1"/>
                </a:solidFill>
                <a:effectLst>
                  <a:outerShdw blurRad="38100" dist="38100" dir="2700000" algn="tl">
                    <a:srgbClr val="000000">
                      <a:alpha val="43137"/>
                    </a:srgbClr>
                  </a:outerShdw>
                </a:effectLst>
              </a:rPr>
              <a:t>V16</a:t>
            </a:r>
            <a:r>
              <a:rPr lang="en-US" sz="2800" b="1" dirty="0">
                <a:solidFill>
                  <a:schemeClr val="tx1"/>
                </a:solidFill>
                <a:effectLst>
                  <a:outerShdw blurRad="38100" dist="38100" dir="2700000" algn="tl">
                    <a:srgbClr val="000000">
                      <a:alpha val="43137"/>
                    </a:srgbClr>
                  </a:outerShdw>
                </a:effectLst>
              </a:rPr>
              <a:t>- the Phrase, </a:t>
            </a:r>
            <a:r>
              <a:rPr lang="en-US" sz="2800" b="1" i="1" dirty="0">
                <a:solidFill>
                  <a:schemeClr val="tx1"/>
                </a:solidFill>
                <a:effectLst>
                  <a:outerShdw blurRad="38100" dist="38100" dir="2700000" algn="tl">
                    <a:srgbClr val="000000">
                      <a:alpha val="43137"/>
                    </a:srgbClr>
                  </a:outerShdw>
                </a:effectLst>
              </a:rPr>
              <a:t>“and all of it belongs to you”</a:t>
            </a:r>
          </a:p>
          <a:p>
            <a:pPr marL="0" indent="0">
              <a:buNone/>
            </a:pPr>
            <a:r>
              <a:rPr lang="en-US" sz="2800" b="1" i="1" dirty="0">
                <a:solidFill>
                  <a:schemeClr val="tx1"/>
                </a:solidFill>
                <a:effectLst>
                  <a:outerShdw blurRad="38100" dist="38100" dir="2700000" algn="tl">
                    <a:srgbClr val="000000">
                      <a:alpha val="43137"/>
                    </a:srgbClr>
                  </a:outerShdw>
                </a:effectLst>
              </a:rPr>
              <a:t>           </a:t>
            </a:r>
          </a:p>
          <a:p>
            <a:pPr marL="0" indent="0">
              <a:spcBef>
                <a:spcPts val="1200"/>
              </a:spcBef>
              <a:buNone/>
            </a:pPr>
            <a:r>
              <a:rPr lang="en-US" sz="2800" b="1" dirty="0">
                <a:solidFill>
                  <a:schemeClr val="tx1"/>
                </a:solidFill>
                <a:effectLst>
                  <a:outerShdw blurRad="38100" dist="38100" dir="2700000" algn="tl">
                    <a:srgbClr val="000000">
                      <a:alpha val="43137"/>
                    </a:srgbClr>
                  </a:outerShdw>
                </a:effectLst>
              </a:rPr>
              <a:t>King David Understood that… </a:t>
            </a:r>
          </a:p>
          <a:p>
            <a:pPr marL="0" indent="0">
              <a:spcBef>
                <a:spcPts val="1200"/>
              </a:spcBef>
              <a:buNone/>
            </a:pPr>
            <a:r>
              <a:rPr lang="en-US" sz="2800" b="1" dirty="0">
                <a:solidFill>
                  <a:schemeClr val="tx1"/>
                </a:solidFill>
                <a:effectLst>
                  <a:outerShdw blurRad="38100" dist="38100" dir="2700000" algn="tl">
                    <a:srgbClr val="000000">
                      <a:alpha val="43137"/>
                    </a:srgbClr>
                  </a:outerShdw>
                </a:effectLst>
              </a:rPr>
              <a:t>                   …EVERYTHING Comes from God. </a:t>
            </a:r>
          </a:p>
          <a:p>
            <a:pPr marL="0" indent="0">
              <a:spcBef>
                <a:spcPts val="1200"/>
              </a:spcBef>
              <a:buNone/>
            </a:pPr>
            <a:r>
              <a:rPr lang="en-US" sz="2800" b="1" dirty="0">
                <a:solidFill>
                  <a:schemeClr val="tx1"/>
                </a:solidFill>
                <a:effectLst>
                  <a:outerShdw blurRad="38100" dist="38100" dir="2700000" algn="tl">
                    <a:srgbClr val="000000">
                      <a:alpha val="43137"/>
                    </a:srgbClr>
                  </a:outerShdw>
                </a:effectLst>
              </a:rPr>
              <a:t>                                      EVERYTHING</a:t>
            </a:r>
            <a:endParaRPr lang="en-US" dirty="0"/>
          </a:p>
        </p:txBody>
      </p:sp>
    </p:spTree>
    <p:extLst>
      <p:ext uri="{BB962C8B-B14F-4D97-AF65-F5344CB8AC3E}">
        <p14:creationId xmlns:p14="http://schemas.microsoft.com/office/powerpoint/2010/main" val="4118121183"/>
      </p:ext>
    </p:extLst>
  </p:cSld>
  <p:clrMapOvr>
    <a:masterClrMapping/>
  </p:clrMapOvr>
  <mc:AlternateContent xmlns:mc="http://schemas.openxmlformats.org/markup-compatibility/2006">
    <mc:Choice xmlns:p14="http://schemas.microsoft.com/office/powerpoint/2010/main" Requires="p14">
      <p:transition spd="slow" p14:dur="3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in)">
                                      <p:cBhvr>
                                        <p:cTn id="7" dur="2000"/>
                                        <p:tgtEl>
                                          <p:spTgt spid="3">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plus(in)">
                                      <p:cBhvr>
                                        <p:cTn id="15" dur="2000"/>
                                        <p:tgtEl>
                                          <p:spTgt spid="3">
                                            <p:txEl>
                                              <p:pRg st="3" end="3"/>
                                            </p:txEl>
                                          </p:spTgt>
                                        </p:tgtEl>
                                      </p:cBhvr>
                                    </p:animEffect>
                                  </p:childTnLst>
                                </p:cTn>
                              </p:par>
                            </p:childTnLst>
                          </p:cTn>
                        </p:par>
                        <p:par>
                          <p:cTn id="16" fill="hold">
                            <p:stCondLst>
                              <p:cond delay="2000"/>
                            </p:stCondLst>
                            <p:childTnLst>
                              <p:par>
                                <p:cTn id="17" presetID="13" presetClass="entr" presetSubtype="16"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plus(in)">
                                      <p:cBhvr>
                                        <p:cTn id="19" dur="2000"/>
                                        <p:tgtEl>
                                          <p:spTgt spid="3">
                                            <p:txEl>
                                              <p:pRg st="4" end="4"/>
                                            </p:txEl>
                                          </p:spTgt>
                                        </p:tgtEl>
                                      </p:cBhvr>
                                    </p:animEffect>
                                  </p:childTnLst>
                                </p:cTn>
                              </p:par>
                            </p:childTnLst>
                          </p:cTn>
                        </p:par>
                        <p:par>
                          <p:cTn id="20" fill="hold">
                            <p:stCondLst>
                              <p:cond delay="4000"/>
                            </p:stCondLst>
                            <p:childTnLst>
                              <p:par>
                                <p:cTn id="21" presetID="13" presetClass="entr" presetSubtype="16" fill="hold" grpId="0"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plus(in)">
                                      <p:cBhvr>
                                        <p:cTn id="23" dur="20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plus(in)">
                                      <p:cBhvr>
                                        <p:cTn id="28" dur="2000"/>
                                        <p:tgtEl>
                                          <p:spTgt spid="3">
                                            <p:txEl>
                                              <p:pRg st="7" end="7"/>
                                            </p:txEl>
                                          </p:spTgt>
                                        </p:tgtEl>
                                      </p:cBhvr>
                                    </p:animEffect>
                                  </p:childTnLst>
                                </p:cTn>
                              </p:par>
                            </p:childTnLst>
                          </p:cTn>
                        </p:par>
                        <p:par>
                          <p:cTn id="29" fill="hold">
                            <p:stCondLst>
                              <p:cond delay="2000"/>
                            </p:stCondLst>
                            <p:childTnLst>
                              <p:par>
                                <p:cTn id="30" presetID="13" presetClass="entr" presetSubtype="16" fill="hold" grpId="0" nodeType="after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plus(in)">
                                      <p:cBhvr>
                                        <p:cTn id="32" dur="2000"/>
                                        <p:tgtEl>
                                          <p:spTgt spid="3">
                                            <p:txEl>
                                              <p:pRg st="8" end="8"/>
                                            </p:txEl>
                                          </p:spTgt>
                                        </p:tgtEl>
                                      </p:cBhvr>
                                    </p:animEffect>
                                  </p:childTnLst>
                                </p:cTn>
                              </p:par>
                            </p:childTnLst>
                          </p:cTn>
                        </p:par>
                        <p:par>
                          <p:cTn id="33" fill="hold">
                            <p:stCondLst>
                              <p:cond delay="4000"/>
                            </p:stCondLst>
                            <p:childTnLst>
                              <p:par>
                                <p:cTn id="34" presetID="13" presetClass="entr" presetSubtype="16" fill="hold" grpId="0" nodeType="after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plus(in)">
                                      <p:cBhvr>
                                        <p:cTn id="36"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B4B133-36FB-2E36-FF81-F3322F820466}"/>
              </a:ext>
            </a:extLst>
          </p:cNvPr>
          <p:cNvSpPr>
            <a:spLocks noGrp="1"/>
          </p:cNvSpPr>
          <p:nvPr>
            <p:ph idx="1"/>
          </p:nvPr>
        </p:nvSpPr>
        <p:spPr>
          <a:xfrm>
            <a:off x="228600" y="152400"/>
            <a:ext cx="8686800" cy="6553199"/>
          </a:xfrm>
          <a:solidFill>
            <a:schemeClr val="bg2">
              <a:alpha val="90000"/>
            </a:schemeClr>
          </a:solidFill>
        </p:spPr>
        <p:txBody>
          <a:bodyPr/>
          <a:lstStyle/>
          <a:p>
            <a:pPr marL="0" indent="0" algn="ctr">
              <a:buNone/>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Truth #1</a:t>
            </a:r>
          </a:p>
          <a:p>
            <a:pPr marL="0" indent="0" algn="ctr">
              <a:spcBef>
                <a:spcPts val="0"/>
              </a:spcBef>
              <a:buNone/>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God’s Power: </a:t>
            </a:r>
            <a:b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b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His Ability to Give (12)</a:t>
            </a:r>
          </a:p>
          <a:p>
            <a:pPr marL="0" indent="0" algn="ctr">
              <a:spcBef>
                <a:spcPts val="600"/>
              </a:spcBef>
              <a:spcAft>
                <a:spcPts val="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But </a:t>
            </a: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Does God Have the Power to…</a:t>
            </a:r>
          </a:p>
          <a:p>
            <a:pPr marL="0" indent="0">
              <a:spcBef>
                <a:spcPts val="0"/>
              </a:spcBef>
              <a:spcAft>
                <a:spcPts val="0"/>
              </a:spcAft>
              <a:buNone/>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…Give to Us What We Need?</a:t>
            </a:r>
          </a:p>
          <a:p>
            <a:pPr marL="0" indent="0" algn="ctr">
              <a:spcBef>
                <a:spcPts val="600"/>
              </a:spcBef>
              <a:spcAft>
                <a:spcPts val="0"/>
              </a:spcAft>
              <a:buNone/>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The Answer throughout the Scriptures is “YES!”</a:t>
            </a:r>
          </a:p>
          <a:p>
            <a:pPr marL="0" indent="0" algn="ctr">
              <a:spcBef>
                <a:spcPts val="600"/>
              </a:spcBef>
              <a:spcAft>
                <a:spcPts val="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12)</a:t>
            </a:r>
            <a:r>
              <a:rPr lang="en-US" sz="2800"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David said: </a:t>
            </a:r>
            <a:r>
              <a:rPr lang="en-US" sz="2800"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“Wealth/ honor come from you; you are the ruler of all things. In your hands are strength and power to exalt / give strength to all.” </a:t>
            </a:r>
          </a:p>
          <a:p>
            <a:pPr algn="ctr">
              <a:spcBef>
                <a:spcPts val="600"/>
              </a:spcBef>
              <a:spcAft>
                <a:spcPts val="600"/>
              </a:spcAft>
              <a:buFont typeface="Wingdings" panose="05000000000000000000" pitchFamily="2" charset="2"/>
              <a:buChar char="§"/>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God is an All-Powerful, All-Sufficient God</a:t>
            </a:r>
            <a:endParaRPr lang="en-US" sz="2800"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a:p>
            <a:pPr marL="0" indent="0" algn="ctr">
              <a:spcBef>
                <a:spcPts val="600"/>
              </a:spcBef>
              <a:spcAft>
                <a:spcPts val="0"/>
              </a:spcAft>
              <a:buNone/>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He Has the Power to Give to You..</a:t>
            </a:r>
          </a:p>
          <a:p>
            <a:pPr marL="0" indent="0" algn="ctr">
              <a:spcBef>
                <a:spcPts val="0"/>
              </a:spcBef>
              <a:spcAft>
                <a:spcPts val="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…Everything You Need For Today!</a:t>
            </a:r>
            <a:endParaRPr lang="en-US" sz="2800" dirty="0">
              <a:latin typeface="Arial Rounded MT Bold" panose="020F0704030504030204" pitchFamily="34" charset="0"/>
            </a:endParaRPr>
          </a:p>
        </p:txBody>
      </p:sp>
    </p:spTree>
    <p:extLst>
      <p:ext uri="{BB962C8B-B14F-4D97-AF65-F5344CB8AC3E}">
        <p14:creationId xmlns:p14="http://schemas.microsoft.com/office/powerpoint/2010/main" val="1383700970"/>
      </p:ext>
    </p:extLst>
  </p:cSld>
  <p:clrMapOvr>
    <a:masterClrMapping/>
  </p:clrMapOvr>
  <mc:AlternateContent xmlns:mc="http://schemas.openxmlformats.org/markup-compatibility/2006">
    <mc:Choice xmlns:p14="http://schemas.microsoft.com/office/powerpoint/2010/main" Requires="p14">
      <p:transition spd="slow" p14:dur="2750">
        <p:push dir="d"/>
      </p:transition>
    </mc:Choice>
    <mc:Fallback>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barn(inVertical)">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barn(inVertical)">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barn(inVertical)">
                                      <p:cBhvr>
                                        <p:cTn id="44" dur="500"/>
                                        <p:tgtEl>
                                          <p:spTgt spid="3">
                                            <p:txEl>
                                              <p:pRg st="7" end="7"/>
                                            </p:txEl>
                                          </p:spTgt>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barn(inVertical)">
                                      <p:cBhvr>
                                        <p:cTn id="4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B4B133-36FB-2E36-FF81-F3322F820466}"/>
              </a:ext>
            </a:extLst>
          </p:cNvPr>
          <p:cNvSpPr>
            <a:spLocks noGrp="1"/>
          </p:cNvSpPr>
          <p:nvPr>
            <p:ph idx="1"/>
          </p:nvPr>
        </p:nvSpPr>
        <p:spPr>
          <a:xfrm>
            <a:off x="228600" y="152400"/>
            <a:ext cx="8686800" cy="6629400"/>
          </a:xfrm>
          <a:solidFill>
            <a:schemeClr val="bg2">
              <a:alpha val="90000"/>
            </a:schemeClr>
          </a:solidFill>
        </p:spPr>
        <p:txBody>
          <a:bodyPr/>
          <a:lstStyle/>
          <a:p>
            <a:pPr marL="0" indent="0" algn="ctr">
              <a:spcBef>
                <a:spcPts val="0"/>
              </a:spcBef>
              <a:spcAft>
                <a:spcPts val="0"/>
              </a:spcAft>
              <a:buNone/>
            </a:pPr>
            <a:r>
              <a:rPr lang="en-US" sz="36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God is Sovereign </a:t>
            </a:r>
          </a:p>
          <a:p>
            <a:pPr lvl="1" algn="ctr">
              <a:spcBef>
                <a:spcPts val="600"/>
              </a:spcBef>
              <a:buFont typeface="Wingdings" panose="05000000000000000000" pitchFamily="2" charset="2"/>
              <a:buChar char="§"/>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Supreme</a:t>
            </a:r>
            <a:r>
              <a:rPr lang="en-US" sz="2800"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Jehovah </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Sabaoth:</a:t>
            </a:r>
            <a:r>
              <a:rPr lang="en-US" sz="2800"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t>
            </a:r>
          </a:p>
          <a:p>
            <a:pPr marL="393700" lvl="1" indent="0" algn="ctr">
              <a:spcBef>
                <a:spcPts val="0"/>
              </a:spcBef>
              <a:buNone/>
            </a:pPr>
            <a:r>
              <a:rPr lang="en-US" sz="2800"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"The Lord of Hosts" </a:t>
            </a:r>
            <a:r>
              <a:rPr lang="en-US" sz="2800"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Isa 1:24</a:t>
            </a:r>
          </a:p>
          <a:p>
            <a:pPr lvl="1" algn="ctr">
              <a:spcBef>
                <a:spcPts val="1200"/>
              </a:spcBef>
              <a:buFont typeface="Wingdings" panose="05000000000000000000" pitchFamily="2" charset="2"/>
              <a:buChar char="§"/>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All-Powerful- El Shaddai:</a:t>
            </a:r>
            <a:r>
              <a:rPr lang="en-US" sz="2800"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t>
            </a:r>
          </a:p>
          <a:p>
            <a:pPr marL="393700" lvl="1" indent="0" algn="ctr">
              <a:spcBef>
                <a:spcPts val="0"/>
              </a:spcBef>
              <a:buNone/>
            </a:pPr>
            <a:r>
              <a:rPr lang="en-US" sz="2800"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“God Almighty” </a:t>
            </a:r>
            <a:r>
              <a:rPr lang="en-US" sz="2800"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Gen 49:24</a:t>
            </a:r>
          </a:p>
          <a:p>
            <a:pPr lvl="1" algn="ctr">
              <a:spcBef>
                <a:spcPts val="1200"/>
              </a:spcBef>
              <a:buFont typeface="Wingdings" panose="05000000000000000000" pitchFamily="2" charset="2"/>
              <a:buChar char="§"/>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All-Sufficient- Elohim:</a:t>
            </a:r>
          </a:p>
          <a:p>
            <a:pPr marL="393700" lvl="1" indent="0" algn="ctr">
              <a:spcBef>
                <a:spcPts val="0"/>
              </a:spcBef>
              <a:buNone/>
            </a:pPr>
            <a:r>
              <a:rPr lang="en-US" sz="2800"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“Creator, Mighty /Strong” </a:t>
            </a:r>
            <a:r>
              <a:rPr lang="en-US" sz="2800"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Gen 17:7</a:t>
            </a:r>
          </a:p>
          <a:p>
            <a:pPr lvl="1" algn="ctr">
              <a:spcBef>
                <a:spcPts val="1200"/>
              </a:spcBef>
              <a:buFont typeface="Wingdings" panose="05000000000000000000" pitchFamily="2" charset="2"/>
              <a:buChar char="§"/>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Able to Give- Yahweh-Jireh:</a:t>
            </a:r>
            <a:r>
              <a:rPr lang="en-US" sz="2800"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t>
            </a:r>
          </a:p>
          <a:p>
            <a:pPr marL="393700" lvl="1" indent="0" algn="ctr">
              <a:spcBef>
                <a:spcPts val="0"/>
              </a:spcBef>
              <a:buNone/>
            </a:pPr>
            <a:r>
              <a:rPr lang="en-US" sz="2800"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"The Lord Will Provide” </a:t>
            </a:r>
            <a:r>
              <a:rPr lang="en-US" sz="2800"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Gen 22:14</a:t>
            </a:r>
          </a:p>
          <a:p>
            <a:pPr lvl="1" algn="ctr">
              <a:spcBef>
                <a:spcPts val="1200"/>
              </a:spcBef>
              <a:spcAft>
                <a:spcPts val="0"/>
              </a:spcAft>
              <a:buFont typeface="Wingdings" panose="05000000000000000000" pitchFamily="2" charset="2"/>
              <a:buChar char="§"/>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Big God- El-</a:t>
            </a:r>
            <a:r>
              <a:rPr lang="en-US" sz="2800" b="1" dirty="0" err="1">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Gibhor</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t>
            </a:r>
            <a:r>
              <a:rPr lang="en-US" sz="2800"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t>
            </a:r>
          </a:p>
          <a:p>
            <a:pPr marL="393700" lvl="1" indent="0" algn="ctr">
              <a:spcBef>
                <a:spcPts val="0"/>
              </a:spcBef>
              <a:spcAft>
                <a:spcPts val="0"/>
              </a:spcAft>
              <a:buNone/>
            </a:pPr>
            <a:r>
              <a:rPr lang="en-US" sz="2800"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“Mighty God” </a:t>
            </a:r>
            <a:r>
              <a:rPr lang="en-US" sz="2800"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Isa 9:6</a:t>
            </a:r>
          </a:p>
          <a:p>
            <a:pPr marL="0" indent="0" algn="ctr">
              <a:spcBef>
                <a:spcPts val="1200"/>
              </a:spcBef>
              <a:spcAft>
                <a:spcPts val="0"/>
              </a:spcAft>
              <a:buNone/>
            </a:pPr>
            <a:r>
              <a:rPr lang="en-US" sz="2800"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“And my God will meet all your needs according </a:t>
            </a:r>
          </a:p>
          <a:p>
            <a:pPr marL="0" indent="0" algn="ctr">
              <a:spcBef>
                <a:spcPts val="0"/>
              </a:spcBef>
              <a:spcAft>
                <a:spcPts val="0"/>
              </a:spcAft>
              <a:buNone/>
            </a:pPr>
            <a:r>
              <a:rPr lang="en-US" sz="2800"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to his glorious riches in Christ Jesus”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Phil 4:19</a:t>
            </a:r>
            <a:endParaRPr lang="en-US" sz="2800" dirty="0">
              <a:latin typeface="Arial Rounded MT Bold" panose="020F0704030504030204" pitchFamily="34" charset="0"/>
            </a:endParaRPr>
          </a:p>
        </p:txBody>
      </p:sp>
    </p:spTree>
    <p:extLst>
      <p:ext uri="{BB962C8B-B14F-4D97-AF65-F5344CB8AC3E}">
        <p14:creationId xmlns:p14="http://schemas.microsoft.com/office/powerpoint/2010/main" val="1101632162"/>
      </p:ext>
    </p:extLst>
  </p:cSld>
  <p:clrMapOvr>
    <a:masterClrMapping/>
  </p:clrMapOvr>
  <mc:AlternateContent xmlns:mc="http://schemas.openxmlformats.org/markup-compatibility/2006">
    <mc:Choice xmlns:p14="http://schemas.microsoft.com/office/powerpoint/2010/main" Requires="p14">
      <p:transition spd="slow" p14:dur="325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 presetClass="entr" presetSubtype="4" fill="hold" grpId="0" nodeType="after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 calcmode="lin" valueType="num">
                                      <p:cBhvr additive="base">
                                        <p:cTn id="5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2" presetClass="entr" presetSubtype="4" fill="hold" grpId="0" nodeType="after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63" fill="hold">
                            <p:stCondLst>
                              <p:cond delay="500"/>
                            </p:stCondLst>
                            <p:childTnLst>
                              <p:par>
                                <p:cTn id="64" presetID="2" presetClass="entr" presetSubtype="4" fill="hold" grpId="0" nodeType="afterEffect">
                                  <p:stCondLst>
                                    <p:cond delay="0"/>
                                  </p:stCondLst>
                                  <p:childTnLst>
                                    <p:set>
                                      <p:cBhvr>
                                        <p:cTn id="65" dur="1" fill="hold">
                                          <p:stCondLst>
                                            <p:cond delay="0"/>
                                          </p:stCondLst>
                                        </p:cTn>
                                        <p:tgtEl>
                                          <p:spTgt spid="3">
                                            <p:txEl>
                                              <p:pRg st="10" end="10"/>
                                            </p:txEl>
                                          </p:spTgt>
                                        </p:tgtEl>
                                        <p:attrNameLst>
                                          <p:attrName>style.visibility</p:attrName>
                                        </p:attrNameLst>
                                      </p:cBhvr>
                                      <p:to>
                                        <p:strVal val="visible"/>
                                      </p:to>
                                    </p:set>
                                    <p:anim calcmode="lin" valueType="num">
                                      <p:cBhvr additive="base">
                                        <p:cTn id="66"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
                                            <p:txEl>
                                              <p:pRg st="11" end="11"/>
                                            </p:txEl>
                                          </p:spTgt>
                                        </p:tgtEl>
                                        <p:attrNameLst>
                                          <p:attrName>style.visibility</p:attrName>
                                        </p:attrNameLst>
                                      </p:cBhvr>
                                      <p:to>
                                        <p:strVal val="visible"/>
                                      </p:to>
                                    </p:set>
                                    <p:anim calcmode="lin" valueType="num">
                                      <p:cBhvr additive="base">
                                        <p:cTn id="72"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2" presetClass="entr" presetSubtype="4" fill="hold" grpId="0" nodeType="afterEffect">
                                  <p:stCondLst>
                                    <p:cond delay="0"/>
                                  </p:stCondLst>
                                  <p:childTnLst>
                                    <p:set>
                                      <p:cBhvr>
                                        <p:cTn id="76" dur="1" fill="hold">
                                          <p:stCondLst>
                                            <p:cond delay="0"/>
                                          </p:stCondLst>
                                        </p:cTn>
                                        <p:tgtEl>
                                          <p:spTgt spid="3">
                                            <p:txEl>
                                              <p:pRg st="12" end="12"/>
                                            </p:txEl>
                                          </p:spTgt>
                                        </p:tgtEl>
                                        <p:attrNameLst>
                                          <p:attrName>style.visibility</p:attrName>
                                        </p:attrNameLst>
                                      </p:cBhvr>
                                      <p:to>
                                        <p:strVal val="visible"/>
                                      </p:to>
                                    </p:set>
                                    <p:anim calcmode="lin" valueType="num">
                                      <p:cBhvr additive="base">
                                        <p:cTn id="7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B4B133-36FB-2E36-FF81-F3322F820466}"/>
              </a:ext>
            </a:extLst>
          </p:cNvPr>
          <p:cNvSpPr>
            <a:spLocks noGrp="1"/>
          </p:cNvSpPr>
          <p:nvPr>
            <p:ph idx="1"/>
          </p:nvPr>
        </p:nvSpPr>
        <p:spPr>
          <a:xfrm>
            <a:off x="228600" y="152401"/>
            <a:ext cx="8686800" cy="5791200"/>
          </a:xfrm>
          <a:solidFill>
            <a:schemeClr val="bg1">
              <a:lumMod val="95000"/>
              <a:alpha val="95000"/>
            </a:schemeClr>
          </a:solidFill>
        </p:spPr>
        <p:txBody>
          <a:bodyPr/>
          <a:lstStyle/>
          <a:p>
            <a:pPr marL="0" indent="0" algn="ctr">
              <a:buNone/>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Truth #2</a:t>
            </a:r>
            <a:endPar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0"/>
              </a:spcBef>
              <a:buNone/>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God’s Provision:</a:t>
            </a:r>
            <a:b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b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His Willingness to Give (14)</a:t>
            </a:r>
          </a:p>
          <a:p>
            <a:pPr marL="0" indent="0" algn="ctr">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But </a:t>
            </a: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Does God Have the Willingness to…</a:t>
            </a:r>
          </a:p>
          <a:p>
            <a:pPr marL="0" indent="0">
              <a:spcBef>
                <a:spcPts val="0"/>
              </a:spcBef>
              <a:spcAft>
                <a:spcPts val="0"/>
              </a:spcAft>
              <a:buNone/>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…Give to Us What We Need?</a:t>
            </a:r>
          </a:p>
          <a:p>
            <a:pPr marL="0" indent="0" algn="ctr">
              <a:spcBef>
                <a:spcPts val="600"/>
              </a:spcBef>
              <a:spcAft>
                <a:spcPts val="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Again, the </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Answer is “YES!”</a:t>
            </a:r>
          </a:p>
          <a:p>
            <a:pPr marL="0" indent="0">
              <a:spcBef>
                <a:spcPts val="600"/>
              </a:spcBef>
              <a:spcAft>
                <a:spcPts val="0"/>
              </a:spcAft>
              <a:buNone/>
            </a:pPr>
            <a:r>
              <a:rPr lang="en-US" sz="2800"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“Everything comes from you, and we have given you only what comes from your hand.” </a:t>
            </a:r>
            <a:r>
              <a:rPr lang="en-US" sz="2800"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(14)</a:t>
            </a:r>
          </a:p>
          <a:p>
            <a:pPr>
              <a:spcBef>
                <a:spcPts val="1200"/>
              </a:spcBef>
              <a:spcAft>
                <a:spcPts val="0"/>
              </a:spcAft>
              <a:buFont typeface="Wingdings" panose="05000000000000000000" pitchFamily="2" charset="2"/>
              <a:buChar char="§"/>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God is Willing to Give to You What You Need. </a:t>
            </a:r>
          </a:p>
          <a:p>
            <a:pPr>
              <a:spcBef>
                <a:spcPts val="1200"/>
              </a:spcBef>
              <a:spcAft>
                <a:spcPts val="0"/>
              </a:spcAft>
              <a:buFont typeface="Wingdings" panose="05000000000000000000" pitchFamily="2" charset="2"/>
              <a:buChar char="§"/>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He Has Already Given us the Resources for Anything He Asks Us </a:t>
            </a:r>
            <a:endParaRPr lang="en-US" sz="2800"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925059883"/>
      </p:ext>
    </p:extLst>
  </p:cSld>
  <p:clrMapOvr>
    <a:masterClrMapping/>
  </p:clrMapOvr>
  <mc:AlternateContent xmlns:mc="http://schemas.openxmlformats.org/markup-compatibility/2006">
    <mc:Choice xmlns:p14="http://schemas.microsoft.com/office/powerpoint/2010/main" Requires="p14">
      <p:transition spd="slow" p14:dur="3250">
        <p:wheel spokes="1"/>
      </p:transition>
    </mc:Choice>
    <mc:Fallback>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1)">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heel(1)">
                                      <p:cBhvr>
                                        <p:cTn id="20" dur="2000"/>
                                        <p:tgtEl>
                                          <p:spTgt spid="3">
                                            <p:txEl>
                                              <p:pRg st="2" end="2"/>
                                            </p:txEl>
                                          </p:spTgt>
                                        </p:tgtEl>
                                      </p:cBhvr>
                                    </p:animEffect>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heel(1)">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heel(1)">
                                      <p:cBhvr>
                                        <p:cTn id="29" dur="2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heel(1)">
                                      <p:cBhvr>
                                        <p:cTn id="34" dur="20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heel(1)">
                                      <p:cBhvr>
                                        <p:cTn id="39" dur="20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wheel(1)">
                                      <p:cBhvr>
                                        <p:cTn id="44"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B4B133-36FB-2E36-FF81-F3322F820466}"/>
              </a:ext>
            </a:extLst>
          </p:cNvPr>
          <p:cNvSpPr>
            <a:spLocks noGrp="1"/>
          </p:cNvSpPr>
          <p:nvPr>
            <p:ph idx="1"/>
          </p:nvPr>
        </p:nvSpPr>
        <p:spPr>
          <a:xfrm>
            <a:off x="228600" y="76200"/>
            <a:ext cx="8686800" cy="6629400"/>
          </a:xfrm>
          <a:solidFill>
            <a:schemeClr val="bg1">
              <a:lumMod val="95000"/>
              <a:alpha val="90000"/>
            </a:schemeClr>
          </a:solidFill>
        </p:spPr>
        <p:txBody>
          <a:bodyPr/>
          <a:lstStyle/>
          <a:p>
            <a:pPr marL="0" indent="0" algn="ctr">
              <a:buNone/>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Truth #2</a:t>
            </a:r>
            <a:endPar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0"/>
              </a:spcBef>
              <a:buNone/>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God’s Provision:</a:t>
            </a:r>
            <a:b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b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His Willingness to Give (14)</a:t>
            </a:r>
          </a:p>
          <a:p>
            <a:pPr marL="0" indent="0" algn="ctr">
              <a:spcBef>
                <a:spcPts val="600"/>
              </a:spcBef>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Revelation</a:t>
            </a: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that Will Change Your Life! </a:t>
            </a:r>
          </a:p>
          <a:p>
            <a:pPr lvl="1">
              <a:spcBef>
                <a:spcPts val="0"/>
              </a:spcBef>
              <a:spcAft>
                <a:spcPts val="0"/>
              </a:spcAft>
              <a:buFont typeface="Wingdings" panose="05000000000000000000" pitchFamily="2" charset="2"/>
              <a:buChar char="§"/>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Do You Want to Know What Causes Problems In This Area? </a:t>
            </a:r>
          </a:p>
          <a:p>
            <a:pPr lvl="1">
              <a:spcBef>
                <a:spcPts val="600"/>
              </a:spcBef>
              <a:spcAft>
                <a:spcPts val="600"/>
              </a:spcAft>
              <a:buFont typeface="Wingdings" panose="05000000000000000000" pitchFamily="2" charset="2"/>
              <a:buChar char="§"/>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We Want Resources that We Don’t Need</a:t>
            </a:r>
          </a:p>
          <a:p>
            <a:pPr lvl="1">
              <a:spcBef>
                <a:spcPts val="0"/>
              </a:spcBef>
              <a:spcAft>
                <a:spcPts val="0"/>
              </a:spcAft>
              <a:buFont typeface="Wingdings" panose="05000000000000000000" pitchFamily="2" charset="2"/>
              <a:buChar char="§"/>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God Gives Us Today What We Need For Today</a:t>
            </a:r>
          </a:p>
          <a:p>
            <a:pPr marL="393700" lvl="1" indent="0">
              <a:spcBef>
                <a:spcPts val="0"/>
              </a:spcBef>
              <a:spcAft>
                <a:spcPts val="0"/>
              </a:spcAft>
              <a:buNone/>
            </a:pPr>
            <a:endParaRPr lang="en-US" sz="20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a:p>
            <a:pPr marL="393700" lvl="1" indent="0">
              <a:spcBef>
                <a:spcPts val="0"/>
              </a:spcBef>
              <a:spcAft>
                <a:spcPts val="0"/>
              </a:spcAft>
              <a:buNone/>
            </a:pPr>
            <a:r>
              <a:rPr lang="en-US" sz="2800" b="0" i="0" dirty="0">
                <a:solidFill>
                  <a:srgbClr val="000000"/>
                </a:solidFill>
                <a:effectLst>
                  <a:outerShdw blurRad="38100" dist="38100" dir="2700000" algn="tl">
                    <a:srgbClr val="000000">
                      <a:alpha val="43137"/>
                    </a:srgbClr>
                  </a:outerShdw>
                </a:effectLst>
                <a:highlight>
                  <a:srgbClr val="FFFFFF"/>
                </a:highlight>
                <a:latin typeface="Arial Rounded MT Bold" panose="020F0704030504030204" pitchFamily="34" charset="0"/>
              </a:rPr>
              <a:t>Let them shout for joy and rejoice, who favor my vindication </a:t>
            </a:r>
            <a:r>
              <a:rPr lang="en-US" sz="2800" b="0" i="1" dirty="0">
                <a:solidFill>
                  <a:srgbClr val="000000"/>
                </a:solidFill>
                <a:effectLst>
                  <a:outerShdw blurRad="38100" dist="38100" dir="2700000" algn="tl">
                    <a:srgbClr val="000000">
                      <a:alpha val="43137"/>
                    </a:srgbClr>
                  </a:outerShdw>
                </a:effectLst>
                <a:highlight>
                  <a:srgbClr val="FFFFFF"/>
                </a:highlight>
                <a:latin typeface="Arial Rounded MT Bold" panose="020F0704030504030204" pitchFamily="34" charset="0"/>
              </a:rPr>
              <a:t>and</a:t>
            </a:r>
            <a:r>
              <a:rPr lang="en-US" sz="2800" b="0" i="0" dirty="0">
                <a:solidFill>
                  <a:srgbClr val="000000"/>
                </a:solidFill>
                <a:effectLst>
                  <a:outerShdw blurRad="38100" dist="38100" dir="2700000" algn="tl">
                    <a:srgbClr val="000000">
                      <a:alpha val="43137"/>
                    </a:srgbClr>
                  </a:outerShdw>
                </a:effectLst>
                <a:highlight>
                  <a:srgbClr val="FFFFFF"/>
                </a:highlight>
                <a:latin typeface="Arial Rounded MT Bold" panose="020F0704030504030204" pitchFamily="34" charset="0"/>
              </a:rPr>
              <a:t> want what is right for me;</a:t>
            </a:r>
            <a:br>
              <a:rPr lang="en-US" sz="2800" dirty="0">
                <a:effectLst>
                  <a:outerShdw blurRad="38100" dist="38100" dir="2700000" algn="tl">
                    <a:srgbClr val="000000">
                      <a:alpha val="43137"/>
                    </a:srgbClr>
                  </a:outerShdw>
                </a:effectLst>
                <a:latin typeface="Arial Rounded MT Bold" panose="020F0704030504030204" pitchFamily="34" charset="0"/>
              </a:rPr>
            </a:br>
            <a:r>
              <a:rPr lang="en-US" sz="2800" b="0" i="0" dirty="0">
                <a:solidFill>
                  <a:srgbClr val="000000"/>
                </a:solidFill>
                <a:effectLst>
                  <a:outerShdw blurRad="38100" dist="38100" dir="2700000" algn="tl">
                    <a:srgbClr val="000000">
                      <a:alpha val="43137"/>
                    </a:srgbClr>
                  </a:outerShdw>
                </a:effectLst>
                <a:highlight>
                  <a:srgbClr val="FFFFFF"/>
                </a:highlight>
                <a:latin typeface="Arial Rounded MT Bold" panose="020F0704030504030204" pitchFamily="34" charset="0"/>
              </a:rPr>
              <a:t>Let them say continually, “Let the </a:t>
            </a:r>
            <a:r>
              <a:rPr lang="en-US" sz="2800" b="0" i="0" cap="small" dirty="0">
                <a:solidFill>
                  <a:srgbClr val="000000"/>
                </a:solidFill>
                <a:effectLst>
                  <a:outerShdw blurRad="38100" dist="38100" dir="2700000" algn="tl">
                    <a:srgbClr val="000000">
                      <a:alpha val="43137"/>
                    </a:srgbClr>
                  </a:outerShdw>
                </a:effectLst>
                <a:highlight>
                  <a:srgbClr val="FFFFFF"/>
                </a:highlight>
                <a:latin typeface="Arial Rounded MT Bold" panose="020F0704030504030204" pitchFamily="34" charset="0"/>
              </a:rPr>
              <a:t>Lord</a:t>
            </a:r>
            <a:r>
              <a:rPr lang="en-US" sz="2800" b="0" i="0" dirty="0">
                <a:solidFill>
                  <a:srgbClr val="000000"/>
                </a:solidFill>
                <a:effectLst>
                  <a:outerShdw blurRad="38100" dist="38100" dir="2700000" algn="tl">
                    <a:srgbClr val="000000">
                      <a:alpha val="43137"/>
                    </a:srgbClr>
                  </a:outerShdw>
                </a:effectLst>
                <a:highlight>
                  <a:srgbClr val="FFFFFF"/>
                </a:highlight>
                <a:latin typeface="Arial Rounded MT Bold" panose="020F0704030504030204" pitchFamily="34" charset="0"/>
              </a:rPr>
              <a:t> be magnified, who delights </a:t>
            </a:r>
            <a:r>
              <a:rPr lang="en-US" sz="2800" b="0" i="1" dirty="0">
                <a:solidFill>
                  <a:srgbClr val="000000"/>
                </a:solidFill>
                <a:effectLst>
                  <a:outerShdw blurRad="38100" dist="38100" dir="2700000" algn="tl">
                    <a:srgbClr val="000000">
                      <a:alpha val="43137"/>
                    </a:srgbClr>
                  </a:outerShdw>
                </a:effectLst>
                <a:highlight>
                  <a:srgbClr val="FFFFFF"/>
                </a:highlight>
                <a:latin typeface="Arial Rounded MT Bold" panose="020F0704030504030204" pitchFamily="34" charset="0"/>
              </a:rPr>
              <a:t>and</a:t>
            </a:r>
            <a:r>
              <a:rPr lang="en-US" sz="2800" b="0" i="0" dirty="0">
                <a:solidFill>
                  <a:srgbClr val="000000"/>
                </a:solidFill>
                <a:effectLst>
                  <a:outerShdw blurRad="38100" dist="38100" dir="2700000" algn="tl">
                    <a:srgbClr val="000000">
                      <a:alpha val="43137"/>
                    </a:srgbClr>
                  </a:outerShdw>
                </a:effectLst>
                <a:highlight>
                  <a:srgbClr val="FFFFFF"/>
                </a:highlight>
                <a:latin typeface="Arial Rounded MT Bold" panose="020F0704030504030204" pitchFamily="34" charset="0"/>
              </a:rPr>
              <a:t> takes pleasure in the prosperity of His servant.” Psa 35:27</a:t>
            </a:r>
            <a:endParaRPr lang="en-US" sz="3600"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71174205"/>
      </p:ext>
    </p:extLst>
  </p:cSld>
  <p:clrMapOvr>
    <a:masterClrMapping/>
  </p:clrMapOvr>
  <mc:AlternateContent xmlns:mc="http://schemas.openxmlformats.org/markup-compatibility/2006">
    <mc:Choice xmlns:p14="http://schemas.microsoft.com/office/powerpoint/2010/main" Requires="p14">
      <p:transition spd="slow" p14:dur="55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0-#ppt_h/2"/>
                                          </p:val>
                                        </p:tav>
                                        <p:tav tm="100000">
                                          <p:val>
                                            <p:strVal val="#ppt_y"/>
                                          </p:val>
                                        </p:tav>
                                      </p:tavLst>
                                    </p:anim>
                                  </p:childTnLst>
                                </p:cTn>
                              </p:par>
                              <p:par>
                                <p:cTn id="41" presetID="2" presetClass="entr" presetSubtype="9"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B4B133-36FB-2E36-FF81-F3322F820466}"/>
              </a:ext>
            </a:extLst>
          </p:cNvPr>
          <p:cNvSpPr>
            <a:spLocks noGrp="1"/>
          </p:cNvSpPr>
          <p:nvPr>
            <p:ph idx="1"/>
          </p:nvPr>
        </p:nvSpPr>
        <p:spPr>
          <a:xfrm>
            <a:off x="228600" y="152400"/>
            <a:ext cx="8686800" cy="6553199"/>
          </a:xfrm>
          <a:solidFill>
            <a:schemeClr val="bg2">
              <a:alpha val="90000"/>
            </a:schemeClr>
          </a:solidFill>
        </p:spPr>
        <p:txBody>
          <a:bodyPr/>
          <a:lstStyle/>
          <a:p>
            <a:pPr marL="0" indent="0" algn="ctr">
              <a:spcBef>
                <a:spcPts val="0"/>
              </a:spcBef>
              <a:buNone/>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Truth  #3</a:t>
            </a:r>
          </a:p>
          <a:p>
            <a:pPr marL="0" indent="0" algn="ctr">
              <a:spcBef>
                <a:spcPts val="0"/>
              </a:spcBef>
              <a:buNone/>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God’s Partnership:</a:t>
            </a:r>
            <a:b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b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His Reason to Give (14, 16)</a:t>
            </a:r>
          </a:p>
          <a:p>
            <a:pPr marL="0" indent="0" algn="ctr">
              <a:spcBef>
                <a:spcPts val="300"/>
              </a:spcBef>
              <a:spcAft>
                <a:spcPts val="600"/>
              </a:spcAft>
              <a:buNone/>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Why Does God Give to Us?</a:t>
            </a:r>
            <a:endParaRPr lang="en-US" sz="3200" b="1"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a:p>
            <a:pPr marL="0" indent="0" algn="ctr">
              <a:spcBef>
                <a:spcPts val="0"/>
              </a:spcBef>
              <a:spcAft>
                <a:spcPts val="0"/>
              </a:spcAft>
              <a:buNone/>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(16) </a:t>
            </a:r>
            <a:r>
              <a:rPr lang="en-US" sz="2800"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“O LORD our God, as for all this abundance that we have provided for building you a temple for your Holy Name, it comes from your hand, </a:t>
            </a:r>
          </a:p>
          <a:p>
            <a:pPr marL="0" indent="0" algn="ctr">
              <a:spcBef>
                <a:spcPts val="0"/>
              </a:spcBef>
              <a:spcAft>
                <a:spcPts val="0"/>
              </a:spcAft>
              <a:buNone/>
            </a:pPr>
            <a:r>
              <a:rPr lang="en-US" sz="2800"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and all of it belongs to you.” </a:t>
            </a:r>
          </a:p>
          <a:p>
            <a:pPr marL="0" indent="0">
              <a:spcBef>
                <a:spcPts val="600"/>
              </a:spcBef>
              <a:spcAft>
                <a:spcPts val="0"/>
              </a:spcAft>
              <a:buNone/>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God Gives To Us So that We Can…</a:t>
            </a:r>
          </a:p>
          <a:p>
            <a:pPr marL="0" indent="0">
              <a:spcBef>
                <a:spcPts val="0"/>
              </a:spcBef>
              <a:spcAft>
                <a:spcPts val="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Give Back to Him </a:t>
            </a:r>
          </a:p>
          <a:p>
            <a:pPr marL="0" indent="0">
              <a:spcBef>
                <a:spcPts val="0"/>
              </a:spcBef>
              <a:spcAft>
                <a:spcPts val="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and to Others   </a:t>
            </a:r>
          </a:p>
          <a:p>
            <a:pPr marL="0" indent="0" algn="ctr">
              <a:spcBef>
                <a:spcPts val="600"/>
              </a:spcBef>
              <a:spcAft>
                <a:spcPts val="0"/>
              </a:spcAft>
              <a:buNone/>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Because in Our Partnership with Him </a:t>
            </a:r>
          </a:p>
          <a:p>
            <a:pPr marL="0" indent="0" algn="ctr">
              <a:spcBef>
                <a:spcPts val="0"/>
              </a:spcBef>
              <a:spcAft>
                <a:spcPts val="0"/>
              </a:spcAft>
              <a:buNone/>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…God Wants Us to Be Like Him     </a:t>
            </a:r>
          </a:p>
          <a:p>
            <a:pPr marL="0" indent="0" algn="ctr">
              <a:spcBef>
                <a:spcPts val="0"/>
              </a:spcBef>
              <a:spcAft>
                <a:spcPts val="0"/>
              </a:spcAft>
              <a:buNone/>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…He is a Giving God.</a:t>
            </a:r>
          </a:p>
          <a:p>
            <a:pPr marL="0" indent="0">
              <a:buNone/>
            </a:pPr>
            <a:endParaRPr lang="en-US" dirty="0"/>
          </a:p>
        </p:txBody>
      </p:sp>
    </p:spTree>
    <p:extLst>
      <p:ext uri="{BB962C8B-B14F-4D97-AF65-F5344CB8AC3E}">
        <p14:creationId xmlns:p14="http://schemas.microsoft.com/office/powerpoint/2010/main" val="1063222752"/>
      </p:ext>
    </p:extLst>
  </p:cSld>
  <p:clrMapOvr>
    <a:masterClrMapping/>
  </p:clrMapOvr>
  <mc:AlternateContent xmlns:mc="http://schemas.openxmlformats.org/markup-compatibility/2006">
    <mc:Choice xmlns:p14="http://schemas.microsoft.com/office/powerpoint/2010/main" Requires="p14">
      <p:transition spd="slow" p14:dur="3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in)">
                                      <p:cBhvr>
                                        <p:cTn id="7" dur="2000"/>
                                        <p:tgtEl>
                                          <p:spTgt spid="3">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plus(in)">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plus(in)">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plus(in)">
                                      <p:cBhvr>
                                        <p:cTn id="25" dur="2000"/>
                                        <p:tgtEl>
                                          <p:spTgt spid="3">
                                            <p:txEl>
                                              <p:pRg st="3" end="3"/>
                                            </p:txEl>
                                          </p:spTgt>
                                        </p:tgtEl>
                                      </p:cBhvr>
                                    </p:animEffect>
                                  </p:childTnLst>
                                </p:cTn>
                              </p:par>
                            </p:childTnLst>
                          </p:cTn>
                        </p:par>
                        <p:par>
                          <p:cTn id="26" fill="hold">
                            <p:stCondLst>
                              <p:cond delay="2000"/>
                            </p:stCondLst>
                            <p:childTnLst>
                              <p:par>
                                <p:cTn id="27" presetID="13" presetClass="entr" presetSubtype="16"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plus(in)">
                                      <p:cBhvr>
                                        <p:cTn id="29" dur="2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plus(in)">
                                      <p:cBhvr>
                                        <p:cTn id="34" dur="2000"/>
                                        <p:tgtEl>
                                          <p:spTgt spid="3">
                                            <p:txEl>
                                              <p:pRg st="5" end="5"/>
                                            </p:txEl>
                                          </p:spTgt>
                                        </p:tgtEl>
                                      </p:cBhvr>
                                    </p:animEffect>
                                  </p:childTnLst>
                                </p:cTn>
                              </p:par>
                            </p:childTnLst>
                          </p:cTn>
                        </p:par>
                        <p:par>
                          <p:cTn id="35" fill="hold">
                            <p:stCondLst>
                              <p:cond delay="2000"/>
                            </p:stCondLst>
                            <p:childTnLst>
                              <p:par>
                                <p:cTn id="36" presetID="13" presetClass="entr" presetSubtype="16"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plus(in)">
                                      <p:cBhvr>
                                        <p:cTn id="38" dur="2000"/>
                                        <p:tgtEl>
                                          <p:spTgt spid="3">
                                            <p:txEl>
                                              <p:pRg st="6" end="6"/>
                                            </p:txEl>
                                          </p:spTgt>
                                        </p:tgtEl>
                                      </p:cBhvr>
                                    </p:animEffect>
                                  </p:childTnLst>
                                </p:cTn>
                              </p:par>
                            </p:childTnLst>
                          </p:cTn>
                        </p:par>
                        <p:par>
                          <p:cTn id="39" fill="hold">
                            <p:stCondLst>
                              <p:cond delay="4000"/>
                            </p:stCondLst>
                            <p:childTnLst>
                              <p:par>
                                <p:cTn id="40" presetID="13" presetClass="entr" presetSubtype="16"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plus(in)">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3" presetClass="entr" presetSubtype="16"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plus(in)">
                                      <p:cBhvr>
                                        <p:cTn id="47" dur="2000"/>
                                        <p:tgtEl>
                                          <p:spTgt spid="3">
                                            <p:txEl>
                                              <p:pRg st="8" end="8"/>
                                            </p:txEl>
                                          </p:spTgt>
                                        </p:tgtEl>
                                      </p:cBhvr>
                                    </p:animEffect>
                                  </p:childTnLst>
                                </p:cTn>
                              </p:par>
                            </p:childTnLst>
                          </p:cTn>
                        </p:par>
                        <p:par>
                          <p:cTn id="48" fill="hold">
                            <p:stCondLst>
                              <p:cond delay="2000"/>
                            </p:stCondLst>
                            <p:childTnLst>
                              <p:par>
                                <p:cTn id="49" presetID="13" presetClass="entr" presetSubtype="16" fill="hold" grpId="0" nodeType="after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plus(in)">
                                      <p:cBhvr>
                                        <p:cTn id="51" dur="2000"/>
                                        <p:tgtEl>
                                          <p:spTgt spid="3">
                                            <p:txEl>
                                              <p:pRg st="9" end="9"/>
                                            </p:txEl>
                                          </p:spTgt>
                                        </p:tgtEl>
                                      </p:cBhvr>
                                    </p:animEffect>
                                  </p:childTnLst>
                                </p:cTn>
                              </p:par>
                            </p:childTnLst>
                          </p:cTn>
                        </p:par>
                        <p:par>
                          <p:cTn id="52" fill="hold">
                            <p:stCondLst>
                              <p:cond delay="4000"/>
                            </p:stCondLst>
                            <p:childTnLst>
                              <p:par>
                                <p:cTn id="53" presetID="13" presetClass="entr" presetSubtype="16" fill="hold" grpId="0" nodeType="after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Effect transition="in" filter="plus(in)">
                                      <p:cBhvr>
                                        <p:cTn id="55"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B4B133-36FB-2E36-FF81-F3322F820466}"/>
              </a:ext>
            </a:extLst>
          </p:cNvPr>
          <p:cNvSpPr>
            <a:spLocks noGrp="1"/>
          </p:cNvSpPr>
          <p:nvPr>
            <p:ph idx="1"/>
          </p:nvPr>
        </p:nvSpPr>
        <p:spPr>
          <a:xfrm>
            <a:off x="228600" y="152400"/>
            <a:ext cx="8686800" cy="6096000"/>
          </a:xfrm>
          <a:solidFill>
            <a:schemeClr val="bg1">
              <a:lumMod val="95000"/>
            </a:schemeClr>
          </a:solidFill>
        </p:spPr>
        <p:txBody>
          <a:bodyPr/>
          <a:lstStyle/>
          <a:p>
            <a:pPr marL="0" indent="0">
              <a:spcBef>
                <a:spcPts val="0"/>
              </a:spcBef>
              <a:buNone/>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We Need to Remember God is the Initial Giver</a:t>
            </a:r>
          </a:p>
          <a:p>
            <a:pPr lvl="1">
              <a:spcBef>
                <a:spcPts val="600"/>
              </a:spcBef>
              <a:buFont typeface="Wingdings" panose="05000000000000000000" pitchFamily="2" charset="2"/>
              <a:buChar char="§"/>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He Models It for Us- </a:t>
            </a:r>
          </a:p>
          <a:p>
            <a:pPr lvl="1">
              <a:spcBef>
                <a:spcPts val="600"/>
              </a:spcBef>
              <a:buFont typeface="Wingdings" panose="05000000000000000000" pitchFamily="2" charset="2"/>
              <a:buChar char="§"/>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He Expects Us to Do Something With It </a:t>
            </a:r>
          </a:p>
          <a:p>
            <a:pPr lvl="1">
              <a:spcBef>
                <a:spcPts val="600"/>
              </a:spcBef>
              <a:buFont typeface="Wingdings" panose="05000000000000000000" pitchFamily="2" charset="2"/>
              <a:buChar char="§"/>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He Gives Us Things so that We… </a:t>
            </a:r>
          </a:p>
          <a:p>
            <a:pPr marL="0" indent="0">
              <a:spcBef>
                <a:spcPts val="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Can Give Them Back to Him </a:t>
            </a:r>
          </a:p>
          <a:p>
            <a:pPr>
              <a:spcBef>
                <a:spcPts val="600"/>
              </a:spcBef>
              <a:buFont typeface="Wingdings" panose="05000000000000000000" pitchFamily="2" charset="2"/>
              <a:buChar char="§"/>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Its Called the </a:t>
            </a:r>
            <a:r>
              <a:rPr lang="en-US" sz="2800" b="1"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“Cycle of Stewardship”  </a:t>
            </a:r>
          </a:p>
          <a:p>
            <a:pPr marL="0" indent="0" algn="ctr">
              <a:spcBef>
                <a:spcPts val="60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Luke 6:38</a:t>
            </a: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a:p>
            <a:pPr marL="0" indent="0" algn="ctr">
              <a:spcBef>
                <a:spcPts val="0"/>
              </a:spcBef>
              <a:spcAft>
                <a:spcPts val="0"/>
              </a:spcAft>
              <a:buNone/>
            </a:pPr>
            <a:r>
              <a:rPr lang="en-US" sz="2800" b="1" i="0" dirty="0">
                <a:solidFill>
                  <a:srgbClr val="000000"/>
                </a:solidFill>
                <a:effectLst>
                  <a:outerShdw blurRad="38100" dist="38100" dir="2700000" algn="tl">
                    <a:srgbClr val="000000">
                      <a:alpha val="43137"/>
                    </a:srgbClr>
                  </a:outerShdw>
                </a:effectLst>
                <a:highlight>
                  <a:srgbClr val="FFFFFF"/>
                </a:highlight>
                <a:latin typeface="Arial Rounded MT Bold" panose="020F0704030504030204" pitchFamily="34" charset="0"/>
              </a:rPr>
              <a:t>Give, and it will be given to you. They will pour into your lap a good measure—pressed down, shaken together, and running over [with no space left for more]. For with the standard of measurement you use [when you do good to others], it will be measured to you in return.”</a:t>
            </a:r>
            <a:endParaRPr lang="en-US" sz="2800" b="1"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a:p>
            <a:endParaRPr lang="en-US" dirty="0"/>
          </a:p>
        </p:txBody>
      </p:sp>
    </p:spTree>
    <p:extLst>
      <p:ext uri="{BB962C8B-B14F-4D97-AF65-F5344CB8AC3E}">
        <p14:creationId xmlns:p14="http://schemas.microsoft.com/office/powerpoint/2010/main" val="2342539014"/>
      </p:ext>
    </p:extLst>
  </p:cSld>
  <p:clrMapOvr>
    <a:masterClrMapping/>
  </p:clrMapOvr>
  <mc:AlternateContent xmlns:mc="http://schemas.openxmlformats.org/markup-compatibility/2006">
    <mc:Choice xmlns:p14="http://schemas.microsoft.com/office/powerpoint/2010/main" Requires="p14">
      <p:transition spd="slow" p14:dur="60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barn(inVertical)">
                                      <p:cBhvr>
                                        <p:cTn id="31" dur="500"/>
                                        <p:tgtEl>
                                          <p:spTgt spid="3">
                                            <p:txEl>
                                              <p:pRg st="5" end="5"/>
                                            </p:txEl>
                                          </p:spTgt>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arn(inVertical)">
                                      <p:cBhvr>
                                        <p:cTn id="35" dur="500"/>
                                        <p:tgtEl>
                                          <p:spTgt spid="3">
                                            <p:txEl>
                                              <p:pRg st="6" end="6"/>
                                            </p:txEl>
                                          </p:spTgt>
                                        </p:tgtEl>
                                      </p:cBhvr>
                                    </p:animEffect>
                                  </p:childTnLst>
                                </p:cTn>
                              </p:par>
                            </p:childTnLst>
                          </p:cTn>
                        </p:par>
                        <p:par>
                          <p:cTn id="36" fill="hold">
                            <p:stCondLst>
                              <p:cond delay="1000"/>
                            </p:stCondLst>
                            <p:childTnLst>
                              <p:par>
                                <p:cTn id="37" presetID="16" presetClass="entr" presetSubtype="21"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barn(inVertical)">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B4B133-36FB-2E36-FF81-F3322F820466}"/>
              </a:ext>
            </a:extLst>
          </p:cNvPr>
          <p:cNvSpPr>
            <a:spLocks noGrp="1"/>
          </p:cNvSpPr>
          <p:nvPr>
            <p:ph idx="1"/>
          </p:nvPr>
        </p:nvSpPr>
        <p:spPr>
          <a:xfrm>
            <a:off x="228600" y="152401"/>
            <a:ext cx="8686800" cy="6019800"/>
          </a:xfrm>
          <a:solidFill>
            <a:schemeClr val="bg2">
              <a:alpha val="90000"/>
            </a:schemeClr>
          </a:solidFill>
        </p:spPr>
        <p:txBody>
          <a:bodyPr/>
          <a:lstStyle/>
          <a:p>
            <a:pPr marL="0" indent="0" algn="ctr">
              <a:buNone/>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The Partnership Is Not Complete…</a:t>
            </a:r>
          </a:p>
          <a:p>
            <a:pPr marL="0" indent="0" algn="ctr">
              <a:buNone/>
            </a:pPr>
            <a:endParaRPr lang="en-US" sz="11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a:t>
            </a: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Until We Give Back</a:t>
            </a:r>
          </a:p>
          <a:p>
            <a:pPr marL="0" indent="0" algn="ctr">
              <a:spcBef>
                <a:spcPts val="0"/>
              </a:spcBef>
              <a:spcAft>
                <a:spcPts val="0"/>
              </a:spcAft>
              <a:buNone/>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Conduit or Container</a:t>
            </a:r>
          </a:p>
          <a:p>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Nothing has more impact on a Us than</a:t>
            </a:r>
          </a:p>
          <a:p>
            <a:pPr marL="0" indent="0">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t>
            </a: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to be a Blessing </a:t>
            </a:r>
          </a:p>
          <a:p>
            <a:pPr>
              <a:spcBef>
                <a:spcPts val="1200"/>
              </a:spcBef>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Giving is the Highest Level of Living…</a:t>
            </a:r>
          </a:p>
          <a:p>
            <a:pPr marL="0" indent="0">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t>
            </a: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we Can Achieve. </a:t>
            </a:r>
          </a:p>
          <a:p>
            <a:pPr>
              <a:spcBef>
                <a:spcPts val="1200"/>
              </a:spcBef>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It’s Not What You Have that…</a:t>
            </a:r>
          </a:p>
          <a:p>
            <a:pPr marL="0" indent="0">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t>
            </a: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Makes the Difference. </a:t>
            </a:r>
          </a:p>
          <a:p>
            <a:pPr lvl="1">
              <a:spcBef>
                <a:spcPts val="1200"/>
              </a:spcBef>
              <a:buFont typeface="Courier New" panose="02070309020205020404" pitchFamily="49" charset="0"/>
              <a:buChar char="o"/>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It’s What You Do With What You Have.</a:t>
            </a:r>
          </a:p>
          <a:p>
            <a:pPr marL="0" indent="0" algn="ctr">
              <a:buNone/>
            </a:pPr>
            <a:endParaRPr lang="en-US" dirty="0"/>
          </a:p>
        </p:txBody>
      </p:sp>
    </p:spTree>
    <p:extLst>
      <p:ext uri="{BB962C8B-B14F-4D97-AF65-F5344CB8AC3E}">
        <p14:creationId xmlns:p14="http://schemas.microsoft.com/office/powerpoint/2010/main" val="2857821378"/>
      </p:ext>
    </p:extLst>
  </p:cSld>
  <p:clrMapOvr>
    <a:masterClrMapping/>
  </p:clrMapOvr>
  <mc:AlternateContent xmlns:mc="http://schemas.openxmlformats.org/markup-compatibility/2006">
    <mc:Choice xmlns:p14="http://schemas.microsoft.com/office/powerpoint/2010/main" Requires="p14">
      <p:transition spd="slow" p14:dur="3000">
        <p:wedge/>
      </p:transition>
    </mc:Choice>
    <mc:Fallback>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p:cTn id="3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3">
                                            <p:txEl>
                                              <p:pRg st="4" end="4"/>
                                            </p:txEl>
                                          </p:spTgt>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p:cTn id="3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p:cTn id="4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7" dur="500"/>
                                        <p:tgtEl>
                                          <p:spTgt spid="3">
                                            <p:txEl>
                                              <p:pRg st="6" end="6"/>
                                            </p:txEl>
                                          </p:spTgt>
                                        </p:tgtEl>
                                      </p:cBhvr>
                                    </p:animEffect>
                                  </p:childTnLst>
                                </p:cTn>
                              </p:par>
                            </p:childTnLst>
                          </p:cTn>
                        </p:par>
                        <p:par>
                          <p:cTn id="48" fill="hold">
                            <p:stCondLst>
                              <p:cond delay="500"/>
                            </p:stCondLst>
                            <p:childTnLst>
                              <p:par>
                                <p:cTn id="49" presetID="53" presetClass="entr" presetSubtype="16" fill="hold" grpId="0" nodeType="after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 calcmode="lin" valueType="num">
                                      <p:cBhvr>
                                        <p:cTn id="51"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2"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3" dur="500"/>
                                        <p:tgtEl>
                                          <p:spTgt spid="3">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 calcmode="lin" valueType="num">
                                      <p:cBhvr>
                                        <p:cTn id="58"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9"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0" dur="500"/>
                                        <p:tgtEl>
                                          <p:spTgt spid="3">
                                            <p:txEl>
                                              <p:pRg st="8" end="8"/>
                                            </p:txEl>
                                          </p:spTgt>
                                        </p:tgtEl>
                                      </p:cBhvr>
                                    </p:animEffect>
                                  </p:childTnLst>
                                </p:cTn>
                              </p:par>
                            </p:childTnLst>
                          </p:cTn>
                        </p:par>
                        <p:par>
                          <p:cTn id="61" fill="hold">
                            <p:stCondLst>
                              <p:cond delay="500"/>
                            </p:stCondLst>
                            <p:childTnLst>
                              <p:par>
                                <p:cTn id="62" presetID="53" presetClass="entr" presetSubtype="16" fill="hold" grpId="0" nodeType="afterEffect">
                                  <p:stCondLst>
                                    <p:cond delay="0"/>
                                  </p:stCondLst>
                                  <p:childTnLst>
                                    <p:set>
                                      <p:cBhvr>
                                        <p:cTn id="63" dur="1" fill="hold">
                                          <p:stCondLst>
                                            <p:cond delay="0"/>
                                          </p:stCondLst>
                                        </p:cTn>
                                        <p:tgtEl>
                                          <p:spTgt spid="3">
                                            <p:txEl>
                                              <p:pRg st="9" end="9"/>
                                            </p:txEl>
                                          </p:spTgt>
                                        </p:tgtEl>
                                        <p:attrNameLst>
                                          <p:attrName>style.visibility</p:attrName>
                                        </p:attrNameLst>
                                      </p:cBhvr>
                                      <p:to>
                                        <p:strVal val="visible"/>
                                      </p:to>
                                    </p:set>
                                    <p:anim calcmode="lin" valueType="num">
                                      <p:cBhvr>
                                        <p:cTn id="64"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5"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66" dur="500"/>
                                        <p:tgtEl>
                                          <p:spTgt spid="3">
                                            <p:txEl>
                                              <p:pRg st="9" end="9"/>
                                            </p:txEl>
                                          </p:spTgt>
                                        </p:tgtEl>
                                      </p:cBhvr>
                                    </p:animEffect>
                                  </p:childTnLst>
                                </p:cTn>
                              </p:par>
                            </p:childTnLst>
                          </p:cTn>
                        </p:par>
                        <p:par>
                          <p:cTn id="67" fill="hold">
                            <p:stCondLst>
                              <p:cond delay="1000"/>
                            </p:stCondLst>
                            <p:childTnLst>
                              <p:par>
                                <p:cTn id="68" presetID="53" presetClass="entr" presetSubtype="16" fill="hold" grpId="0" nodeType="after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 calcmode="lin" valueType="num">
                                      <p:cBhvr>
                                        <p:cTn id="70"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1"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7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B4B133-36FB-2E36-FF81-F3322F820466}"/>
              </a:ext>
            </a:extLst>
          </p:cNvPr>
          <p:cNvSpPr>
            <a:spLocks noGrp="1"/>
          </p:cNvSpPr>
          <p:nvPr>
            <p:ph idx="1"/>
          </p:nvPr>
        </p:nvSpPr>
        <p:spPr>
          <a:xfrm>
            <a:off x="228600" y="152401"/>
            <a:ext cx="8686800" cy="6172200"/>
          </a:xfrm>
          <a:solidFill>
            <a:schemeClr val="bg1">
              <a:lumMod val="95000"/>
              <a:alpha val="90000"/>
            </a:schemeClr>
          </a:solidFill>
        </p:spPr>
        <p:txBody>
          <a:bodyPr/>
          <a:lstStyle/>
          <a:p>
            <a:pPr marL="0" indent="0" algn="ctr">
              <a:spcBef>
                <a:spcPts val="0"/>
              </a:spcBef>
              <a:spcAft>
                <a:spcPts val="0"/>
              </a:spcAft>
              <a:buNone/>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How Do We Give Back?   </a:t>
            </a:r>
          </a:p>
          <a:p>
            <a:pPr marL="0" indent="0" algn="ctr">
              <a:spcBef>
                <a:spcPts val="600"/>
              </a:spcBef>
              <a:spcAft>
                <a:spcPts val="0"/>
              </a:spcAft>
              <a:buNone/>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We Give to Back to God</a:t>
            </a:r>
            <a:r>
              <a:rPr lang="en-US" sz="3200"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t>
            </a:r>
          </a:p>
          <a:p>
            <a:pPr marL="0" indent="0" algn="ctr">
              <a:spcBef>
                <a:spcPts val="1200"/>
              </a:spcBef>
              <a:spcAft>
                <a:spcPts val="0"/>
              </a:spcAft>
              <a:buNone/>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Directly</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t>
            </a:r>
          </a:p>
          <a:p>
            <a:pPr algn="ctr">
              <a:spcBef>
                <a:spcPts val="0"/>
              </a:spcBef>
              <a:spcAft>
                <a:spcPts val="0"/>
              </a:spcAft>
              <a:buFont typeface="Wingdings" panose="05000000000000000000" pitchFamily="2" charset="2"/>
              <a:buChar char="§"/>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Bringing Tithe and Offering to Storehouse</a:t>
            </a:r>
          </a:p>
          <a:p>
            <a:pPr lvl="1" algn="ctr">
              <a:spcBef>
                <a:spcPts val="0"/>
              </a:spcBef>
              <a:spcAft>
                <a:spcPts val="0"/>
              </a:spcAft>
              <a:buFont typeface="Courier New" panose="02070309020205020404" pitchFamily="49" charset="0"/>
              <a:buChar char="o"/>
            </a:pPr>
            <a:r>
              <a:rPr lang="en-US" sz="2800"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Use Our Time, Talent, Treasures, Testimony </a:t>
            </a:r>
          </a:p>
          <a:p>
            <a:pPr marL="393700" lvl="1" indent="0" algn="ctr">
              <a:spcBef>
                <a:spcPts val="0"/>
              </a:spcBef>
              <a:spcAft>
                <a:spcPts val="0"/>
              </a:spcAft>
              <a:buNone/>
            </a:pPr>
            <a:r>
              <a:rPr lang="en-US" sz="2800"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…to </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Bless His House</a:t>
            </a:r>
          </a:p>
          <a:p>
            <a:pPr marL="0" indent="0" algn="ctr">
              <a:spcBef>
                <a:spcPts val="1200"/>
              </a:spcBef>
              <a:spcAft>
                <a:spcPts val="0"/>
              </a:spcAft>
              <a:buNone/>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Indirectly</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  </a:t>
            </a:r>
          </a:p>
          <a:p>
            <a:pPr algn="ctr">
              <a:spcBef>
                <a:spcPts val="0"/>
              </a:spcBef>
              <a:spcAft>
                <a:spcPts val="0"/>
              </a:spcAft>
              <a:buFont typeface="Wingdings" panose="05000000000000000000" pitchFamily="2" charset="2"/>
              <a:buChar char="§"/>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Giving to Others</a:t>
            </a:r>
          </a:p>
          <a:p>
            <a:pPr lvl="1" algn="ctr">
              <a:spcBef>
                <a:spcPts val="0"/>
              </a:spcBef>
              <a:spcAft>
                <a:spcPts val="0"/>
              </a:spcAft>
              <a:buFont typeface="Courier New" panose="02070309020205020404" pitchFamily="49" charset="0"/>
              <a:buChar char="o"/>
            </a:pPr>
            <a:r>
              <a:rPr lang="en-US" sz="2800"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Use Our Time, Talent, Treasures, Testimony </a:t>
            </a:r>
          </a:p>
          <a:p>
            <a:pPr marL="393700" lvl="1" indent="0" algn="ctr">
              <a:spcBef>
                <a:spcPts val="0"/>
              </a:spcBef>
              <a:spcAft>
                <a:spcPts val="0"/>
              </a:spcAft>
              <a:buNone/>
            </a:pPr>
            <a:r>
              <a:rPr lang="en-US" sz="2800"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…to </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Bless Others</a:t>
            </a:r>
          </a:p>
          <a:p>
            <a:pPr marL="0" indent="0" algn="ctr">
              <a:spcBef>
                <a:spcPts val="1200"/>
              </a:spcBef>
              <a:spcAft>
                <a:spcPts val="0"/>
              </a:spcAft>
              <a:buNone/>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Partnership of Stewardship that God Calls Us To</a:t>
            </a:r>
          </a:p>
          <a:p>
            <a:pPr marL="0" indent="0" algn="ctr">
              <a:spcBef>
                <a:spcPts val="0"/>
              </a:spcBef>
              <a:spcAft>
                <a:spcPts val="0"/>
              </a:spcAft>
              <a:buNone/>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Completes the Cycle</a:t>
            </a:r>
            <a:b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br>
            <a:endParaRPr lang="en-US" dirty="0">
              <a:latin typeface="Arial Rounded MT Bold" panose="020F0704030504030204" pitchFamily="34" charset="0"/>
            </a:endParaRPr>
          </a:p>
        </p:txBody>
      </p:sp>
    </p:spTree>
    <p:extLst>
      <p:ext uri="{BB962C8B-B14F-4D97-AF65-F5344CB8AC3E}">
        <p14:creationId xmlns:p14="http://schemas.microsoft.com/office/powerpoint/2010/main" val="31071718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500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1" end="1"/>
                                            </p:txEl>
                                          </p:spTgt>
                                        </p:tgtEl>
                                      </p:cBhvr>
                                    </p:animEffect>
                                  </p:childTnLst>
                                </p:cTn>
                              </p:par>
                            </p:childTnLst>
                          </p:cTn>
                        </p:par>
                        <p:par>
                          <p:cTn id="25" fill="hold">
                            <p:stCondLst>
                              <p:cond delay="1000"/>
                            </p:stCondLst>
                            <p:childTnLst>
                              <p:par>
                                <p:cTn id="26" presetID="31" presetClass="entr" presetSubtype="0" fill="hold" grpId="0"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2" end="2"/>
                                            </p:txEl>
                                          </p:spTgt>
                                        </p:tgtEl>
                                      </p:cBhvr>
                                    </p:animEffect>
                                  </p:childTnLst>
                                </p:cTn>
                              </p:par>
                            </p:childTnLst>
                          </p:cTn>
                        </p:par>
                        <p:par>
                          <p:cTn id="32" fill="hold">
                            <p:stCondLst>
                              <p:cond delay="2000"/>
                            </p:stCondLst>
                            <p:childTnLst>
                              <p:par>
                                <p:cTn id="33" presetID="31" presetClass="entr" presetSubtype="0" fill="hold" grpId="0"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3" end="3"/>
                                            </p:txEl>
                                          </p:spTgt>
                                        </p:tgtEl>
                                      </p:cBhvr>
                                    </p:animEffect>
                                  </p:childTnLst>
                                </p:cTn>
                              </p:par>
                            </p:childTnLst>
                          </p:cTn>
                        </p:par>
                        <p:par>
                          <p:cTn id="39" fill="hold">
                            <p:stCondLst>
                              <p:cond delay="3000"/>
                            </p:stCondLst>
                            <p:childTnLst>
                              <p:par>
                                <p:cTn id="40" presetID="31" presetClass="entr" presetSubtype="0" fill="hold" grpId="0" nodeType="after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4"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5" dur="1000"/>
                                        <p:tgtEl>
                                          <p:spTgt spid="3">
                                            <p:txEl>
                                              <p:pRg st="4" end="4"/>
                                            </p:txEl>
                                          </p:spTgt>
                                        </p:tgtEl>
                                      </p:cBhvr>
                                    </p:animEffect>
                                  </p:childTnLst>
                                </p:cTn>
                              </p:par>
                            </p:childTnLst>
                          </p:cTn>
                        </p:par>
                        <p:par>
                          <p:cTn id="46" fill="hold">
                            <p:stCondLst>
                              <p:cond delay="4000"/>
                            </p:stCondLst>
                            <p:childTnLst>
                              <p:par>
                                <p:cTn id="47" presetID="31" presetClass="entr" presetSubtype="0" fill="hold" grpId="0" nodeType="after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 calcmode="lin" valueType="num">
                                      <p:cBhvr>
                                        <p:cTn id="57"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0" dur="1000"/>
                                        <p:tgtEl>
                                          <p:spTgt spid="3">
                                            <p:txEl>
                                              <p:pRg st="6" end="6"/>
                                            </p:txEl>
                                          </p:spTgt>
                                        </p:tgtEl>
                                      </p:cBhvr>
                                    </p:animEffect>
                                  </p:childTnLst>
                                </p:cTn>
                              </p:par>
                            </p:childTnLst>
                          </p:cTn>
                        </p:par>
                        <p:par>
                          <p:cTn id="61" fill="hold">
                            <p:stCondLst>
                              <p:cond delay="1000"/>
                            </p:stCondLst>
                            <p:childTnLst>
                              <p:par>
                                <p:cTn id="62" presetID="31" presetClass="entr" presetSubtype="0" fill="hold" grpId="0" nodeType="after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 calcmode="lin" valueType="num">
                                      <p:cBhvr>
                                        <p:cTn id="64"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5"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6"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7" dur="1000"/>
                                        <p:tgtEl>
                                          <p:spTgt spid="3">
                                            <p:txEl>
                                              <p:pRg st="7" end="7"/>
                                            </p:txEl>
                                          </p:spTgt>
                                        </p:tgtEl>
                                      </p:cBhvr>
                                    </p:animEffect>
                                  </p:childTnLst>
                                </p:cTn>
                              </p:par>
                            </p:childTnLst>
                          </p:cTn>
                        </p:par>
                        <p:par>
                          <p:cTn id="68" fill="hold">
                            <p:stCondLst>
                              <p:cond delay="2000"/>
                            </p:stCondLst>
                            <p:childTnLst>
                              <p:par>
                                <p:cTn id="69" presetID="31" presetClass="entr" presetSubtype="0" fill="hold" grpId="0" nodeType="after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 calcmode="lin" valueType="num">
                                      <p:cBhvr>
                                        <p:cTn id="71"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74" dur="1000"/>
                                        <p:tgtEl>
                                          <p:spTgt spid="3">
                                            <p:txEl>
                                              <p:pRg st="8" end="8"/>
                                            </p:txEl>
                                          </p:spTgt>
                                        </p:tgtEl>
                                      </p:cBhvr>
                                    </p:animEffect>
                                  </p:childTnLst>
                                </p:cTn>
                              </p:par>
                            </p:childTnLst>
                          </p:cTn>
                        </p:par>
                        <p:par>
                          <p:cTn id="75" fill="hold">
                            <p:stCondLst>
                              <p:cond delay="3000"/>
                            </p:stCondLst>
                            <p:childTnLst>
                              <p:par>
                                <p:cTn id="76" presetID="31" presetClass="entr" presetSubtype="0" fill="hold" grpId="0" nodeType="afterEffect">
                                  <p:stCondLst>
                                    <p:cond delay="0"/>
                                  </p:stCondLst>
                                  <p:childTnLst>
                                    <p:set>
                                      <p:cBhvr>
                                        <p:cTn id="77" dur="1" fill="hold">
                                          <p:stCondLst>
                                            <p:cond delay="0"/>
                                          </p:stCondLst>
                                        </p:cTn>
                                        <p:tgtEl>
                                          <p:spTgt spid="3">
                                            <p:txEl>
                                              <p:pRg st="9" end="9"/>
                                            </p:txEl>
                                          </p:spTgt>
                                        </p:tgtEl>
                                        <p:attrNameLst>
                                          <p:attrName>style.visibility</p:attrName>
                                        </p:attrNameLst>
                                      </p:cBhvr>
                                      <p:to>
                                        <p:strVal val="visible"/>
                                      </p:to>
                                    </p:set>
                                    <p:anim calcmode="lin" valueType="num">
                                      <p:cBhvr>
                                        <p:cTn id="78"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79"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80"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81" dur="1000"/>
                                        <p:tgtEl>
                                          <p:spTgt spid="3">
                                            <p:txEl>
                                              <p:pRg st="9" end="9"/>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grpId="0" nodeType="clickEffect">
                                  <p:stCondLst>
                                    <p:cond delay="0"/>
                                  </p:stCondLst>
                                  <p:childTnLst>
                                    <p:set>
                                      <p:cBhvr>
                                        <p:cTn id="85" dur="1" fill="hold">
                                          <p:stCondLst>
                                            <p:cond delay="0"/>
                                          </p:stCondLst>
                                        </p:cTn>
                                        <p:tgtEl>
                                          <p:spTgt spid="3">
                                            <p:txEl>
                                              <p:pRg st="10" end="10"/>
                                            </p:txEl>
                                          </p:spTgt>
                                        </p:tgtEl>
                                        <p:attrNameLst>
                                          <p:attrName>style.visibility</p:attrName>
                                        </p:attrNameLst>
                                      </p:cBhvr>
                                      <p:to>
                                        <p:strVal val="visible"/>
                                      </p:to>
                                    </p:set>
                                    <p:anim calcmode="lin" valueType="num">
                                      <p:cBhvr>
                                        <p:cTn id="86"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87"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88"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89" dur="1000"/>
                                        <p:tgtEl>
                                          <p:spTgt spid="3">
                                            <p:txEl>
                                              <p:pRg st="10" end="10"/>
                                            </p:txEl>
                                          </p:spTgt>
                                        </p:tgtEl>
                                      </p:cBhvr>
                                    </p:animEffect>
                                  </p:childTnLst>
                                </p:cTn>
                              </p:par>
                            </p:childTnLst>
                          </p:cTn>
                        </p:par>
                        <p:par>
                          <p:cTn id="90" fill="hold">
                            <p:stCondLst>
                              <p:cond delay="1000"/>
                            </p:stCondLst>
                            <p:childTnLst>
                              <p:par>
                                <p:cTn id="91" presetID="31" presetClass="entr" presetSubtype="0" fill="hold" grpId="0" nodeType="afterEffect">
                                  <p:stCondLst>
                                    <p:cond delay="0"/>
                                  </p:stCondLst>
                                  <p:childTnLst>
                                    <p:set>
                                      <p:cBhvr>
                                        <p:cTn id="92" dur="1" fill="hold">
                                          <p:stCondLst>
                                            <p:cond delay="0"/>
                                          </p:stCondLst>
                                        </p:cTn>
                                        <p:tgtEl>
                                          <p:spTgt spid="3">
                                            <p:txEl>
                                              <p:pRg st="11" end="11"/>
                                            </p:txEl>
                                          </p:spTgt>
                                        </p:tgtEl>
                                        <p:attrNameLst>
                                          <p:attrName>style.visibility</p:attrName>
                                        </p:attrNameLst>
                                      </p:cBhvr>
                                      <p:to>
                                        <p:strVal val="visible"/>
                                      </p:to>
                                    </p:set>
                                    <p:anim calcmode="lin" valueType="num">
                                      <p:cBhvr>
                                        <p:cTn id="93" dur="1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94" dur="1000" fill="hold"/>
                                        <p:tgtEl>
                                          <p:spTgt spid="3">
                                            <p:txEl>
                                              <p:pRg st="11" end="11"/>
                                            </p:txEl>
                                          </p:spTgt>
                                        </p:tgtEl>
                                        <p:attrNameLst>
                                          <p:attrName>ppt_h</p:attrName>
                                        </p:attrNameLst>
                                      </p:cBhvr>
                                      <p:tavLst>
                                        <p:tav tm="0">
                                          <p:val>
                                            <p:fltVal val="0"/>
                                          </p:val>
                                        </p:tav>
                                        <p:tav tm="100000">
                                          <p:val>
                                            <p:strVal val="#ppt_h"/>
                                          </p:val>
                                        </p:tav>
                                      </p:tavLst>
                                    </p:anim>
                                    <p:anim calcmode="lin" valueType="num">
                                      <p:cBhvr>
                                        <p:cTn id="95" dur="1000" fill="hold"/>
                                        <p:tgtEl>
                                          <p:spTgt spid="3">
                                            <p:txEl>
                                              <p:pRg st="11" end="11"/>
                                            </p:txEl>
                                          </p:spTgt>
                                        </p:tgtEl>
                                        <p:attrNameLst>
                                          <p:attrName>style.rotation</p:attrName>
                                        </p:attrNameLst>
                                      </p:cBhvr>
                                      <p:tavLst>
                                        <p:tav tm="0">
                                          <p:val>
                                            <p:fltVal val="90"/>
                                          </p:val>
                                        </p:tav>
                                        <p:tav tm="100000">
                                          <p:val>
                                            <p:fltVal val="0"/>
                                          </p:val>
                                        </p:tav>
                                      </p:tavLst>
                                    </p:anim>
                                    <p:animEffect transition="in" filter="fade">
                                      <p:cBhvr>
                                        <p:cTn id="96"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05F111-DE1E-F5D6-7EE5-FDEE5942104F}"/>
              </a:ext>
            </a:extLst>
          </p:cNvPr>
          <p:cNvSpPr>
            <a:spLocks noGrp="1"/>
          </p:cNvSpPr>
          <p:nvPr>
            <p:ph idx="1"/>
          </p:nvPr>
        </p:nvSpPr>
        <p:spPr>
          <a:xfrm>
            <a:off x="228600" y="228600"/>
            <a:ext cx="8763000" cy="6400799"/>
          </a:xfrm>
          <a:solidFill>
            <a:schemeClr val="bg1">
              <a:lumMod val="95000"/>
              <a:alpha val="90000"/>
            </a:schemeClr>
          </a:solidFill>
        </p:spPr>
        <p:txBody>
          <a:bodyPr/>
          <a:lstStyle/>
          <a:p>
            <a:pPr marL="0" indent="0" algn="ctr">
              <a:buNone/>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Spiritual Facts about Giving</a:t>
            </a:r>
          </a:p>
          <a:p>
            <a:pPr marL="0" marR="0" indent="0" algn="ctr">
              <a:spcBef>
                <a:spcPts val="0"/>
              </a:spcBef>
              <a:spcAft>
                <a:spcPts val="0"/>
              </a:spcAft>
              <a:buNone/>
            </a:pPr>
            <a:r>
              <a:rPr lang="en-US"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Giving Makes me </a:t>
            </a:r>
            <a:r>
              <a:rPr lang="en-US" sz="2400" b="1"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Christ-Like</a:t>
            </a:r>
            <a:endParaRPr lang="en-US" sz="24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 Chron. 29:14</a:t>
            </a:r>
            <a:r>
              <a:rPr lang="en-US" sz="24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i="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"But who am I, / who are my people, that we should be able to give as generously as this? </a:t>
            </a:r>
            <a:r>
              <a:rPr lang="en-US" sz="2400" i="1"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Everything</a:t>
            </a:r>
            <a:r>
              <a:rPr lang="en-US" sz="2400" i="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comes from you,/ </a:t>
            </a:r>
            <a:r>
              <a:rPr lang="en-US" sz="2400" i="1"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we have given you only what comes from your hand.</a:t>
            </a:r>
          </a:p>
          <a:p>
            <a:pPr marL="0" marR="0" indent="0" algn="ctr">
              <a:spcBef>
                <a:spcPts val="1200"/>
              </a:spcBef>
              <a:spcAft>
                <a:spcPts val="0"/>
              </a:spcAft>
              <a:buNone/>
            </a:pPr>
            <a:r>
              <a:rPr lang="en-US"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Giving Draws me </a:t>
            </a:r>
            <a:r>
              <a:rPr lang="en-US" sz="2400" b="1"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Closer to God</a:t>
            </a:r>
            <a:endParaRPr lang="en-US" sz="24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Matthew 6:19-21</a:t>
            </a:r>
            <a:r>
              <a:rPr lang="en-US" sz="24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i="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"Do not store up for yourselves treasures on earth, where moth and rust destroy, and where thieves break in and steal. But store up for yourselves </a:t>
            </a:r>
            <a:r>
              <a:rPr lang="en-US" sz="2400" i="1"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treasures in heaven</a:t>
            </a:r>
            <a:r>
              <a:rPr lang="en-US" sz="2400" i="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where moth and rust do not destroy, and where thieves do not break in and steal. For </a:t>
            </a:r>
            <a:r>
              <a:rPr lang="en-US" sz="2400" i="1"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where your treasure is, there your heart will be also.</a:t>
            </a:r>
          </a:p>
          <a:p>
            <a:pPr marL="0" marR="0" indent="0" algn="ctr">
              <a:spcBef>
                <a:spcPts val="1200"/>
              </a:spcBef>
              <a:spcAft>
                <a:spcPts val="0"/>
              </a:spcAft>
              <a:buNone/>
            </a:pPr>
            <a:r>
              <a:rPr lang="en-US"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Giving is an </a:t>
            </a:r>
            <a:r>
              <a:rPr lang="en-US" sz="2400" b="1"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Investment for Eternity</a:t>
            </a:r>
            <a:endParaRPr lang="en-US" sz="24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 Tim. 6:18-19</a:t>
            </a:r>
            <a:r>
              <a:rPr lang="en-US" sz="24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i="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Command them to do good, to be rich in good deeds, and to be generous and willing to share. In this way they will </a:t>
            </a:r>
            <a:r>
              <a:rPr lang="en-US" sz="2400" i="1"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lay up treasure for themselves as a firm foundation for the coming age</a:t>
            </a:r>
            <a:r>
              <a:rPr lang="en-US" sz="2400" i="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so that they may take hold of the life that is truly life.</a:t>
            </a:r>
            <a:endParaRPr lang="en-US" sz="24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0" marR="0" algn="ctr">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indent="0" algn="ctr">
              <a:buNone/>
            </a:pP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a:p>
            <a:pPr marL="0" indent="0" algn="ctr">
              <a:buNone/>
            </a:pP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a:p>
            <a:endParaRPr lang="en-US" dirty="0"/>
          </a:p>
        </p:txBody>
      </p:sp>
    </p:spTree>
    <p:extLst>
      <p:ext uri="{BB962C8B-B14F-4D97-AF65-F5344CB8AC3E}">
        <p14:creationId xmlns:p14="http://schemas.microsoft.com/office/powerpoint/2010/main" val="3527976954"/>
      </p:ext>
    </p:extLst>
  </p:cSld>
  <p:clrMapOvr>
    <a:masterClrMapping/>
  </p:clrMapOvr>
  <mc:AlternateContent xmlns:mc="http://schemas.openxmlformats.org/markup-compatibility/2006">
    <mc:Choice xmlns:p14="http://schemas.microsoft.com/office/powerpoint/2010/main" Requires="p14">
      <p:transition spd="slow" p14:dur="325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down)">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down)">
                                      <p:cBhvr>
                                        <p:cTn id="33" dur="500"/>
                                        <p:tgtEl>
                                          <p:spTgt spid="3">
                                            <p:txEl>
                                              <p:pRg st="5" end="5"/>
                                            </p:txEl>
                                          </p:spTgt>
                                        </p:tgtEl>
                                      </p:cBhvr>
                                    </p:animEffect>
                                  </p:childTnLst>
                                </p:cTn>
                              </p:par>
                            </p:childTnLst>
                          </p:cTn>
                        </p:par>
                        <p:par>
                          <p:cTn id="34" fill="hold">
                            <p:stCondLst>
                              <p:cond delay="500"/>
                            </p:stCondLst>
                            <p:childTnLst>
                              <p:par>
                                <p:cTn id="35" presetID="22" presetClass="entr" presetSubtype="4"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64294" y="970104"/>
            <a:ext cx="8851106" cy="4759184"/>
          </a:xfrm>
        </p:spPr>
        <p:txBody>
          <a:bodyPr>
            <a:normAutofit fontScale="90000"/>
          </a:bodyPr>
          <a:lstStyle/>
          <a:p>
            <a:r>
              <a:rPr lang="en-US" dirty="0">
                <a:solidFill>
                  <a:schemeClr val="tx1"/>
                </a:solidFill>
              </a:rPr>
              <a:t>For the things You've done</a:t>
            </a:r>
            <a:br>
              <a:rPr lang="en-US" dirty="0">
                <a:solidFill>
                  <a:schemeClr val="tx1"/>
                </a:solidFill>
              </a:rPr>
            </a:br>
            <a:r>
              <a:rPr lang="en-US" dirty="0">
                <a:solidFill>
                  <a:schemeClr val="tx1"/>
                </a:solidFill>
              </a:rPr>
              <a:t>For the things to come</a:t>
            </a:r>
            <a:br>
              <a:rPr lang="en-US" dirty="0">
                <a:solidFill>
                  <a:schemeClr val="tx1"/>
                </a:solidFill>
              </a:rPr>
            </a:br>
            <a:r>
              <a:rPr lang="en-US" dirty="0">
                <a:solidFill>
                  <a:schemeClr val="tx1"/>
                </a:solidFill>
              </a:rPr>
              <a:t>For the breath in my lungs</a:t>
            </a:r>
            <a:br>
              <a:rPr lang="en-US" dirty="0">
                <a:solidFill>
                  <a:schemeClr val="tx1"/>
                </a:solidFill>
              </a:rPr>
            </a:br>
            <a:r>
              <a:rPr lang="en-US" dirty="0">
                <a:solidFill>
                  <a:schemeClr val="tx1"/>
                </a:solidFill>
              </a:rPr>
              <a:t>Oh, thank You, Jesus</a:t>
            </a:r>
            <a:br>
              <a:rPr lang="en-US" dirty="0">
                <a:solidFill>
                  <a:schemeClr val="tx1"/>
                </a:solidFill>
              </a:rPr>
            </a:br>
            <a:r>
              <a:rPr lang="en-US" dirty="0">
                <a:solidFill>
                  <a:schemeClr val="tx1"/>
                </a:solidFill>
              </a:rPr>
              <a:t>For the things You've done</a:t>
            </a:r>
            <a:br>
              <a:rPr lang="en-US" dirty="0">
                <a:solidFill>
                  <a:schemeClr val="tx1"/>
                </a:solidFill>
              </a:rPr>
            </a:br>
            <a:r>
              <a:rPr lang="en-US" dirty="0">
                <a:solidFill>
                  <a:schemeClr val="tx1"/>
                </a:solidFill>
              </a:rPr>
              <a:t>For the things to come</a:t>
            </a:r>
            <a:br>
              <a:rPr lang="en-US" dirty="0">
                <a:solidFill>
                  <a:schemeClr val="tx1"/>
                </a:solidFill>
              </a:rPr>
            </a:br>
            <a:r>
              <a:rPr lang="en-US" dirty="0">
                <a:solidFill>
                  <a:schemeClr val="tx1"/>
                </a:solidFill>
              </a:rPr>
              <a:t>For the breath in my lungs</a:t>
            </a:r>
          </a:p>
        </p:txBody>
      </p:sp>
    </p:spTree>
    <p:extLst>
      <p:ext uri="{BB962C8B-B14F-4D97-AF65-F5344CB8AC3E}">
        <p14:creationId xmlns:p14="http://schemas.microsoft.com/office/powerpoint/2010/main" val="4709242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05F111-DE1E-F5D6-7EE5-FDEE5942104F}"/>
              </a:ext>
            </a:extLst>
          </p:cNvPr>
          <p:cNvSpPr>
            <a:spLocks noGrp="1"/>
          </p:cNvSpPr>
          <p:nvPr>
            <p:ph idx="1"/>
          </p:nvPr>
        </p:nvSpPr>
        <p:spPr>
          <a:xfrm>
            <a:off x="228600" y="228601"/>
            <a:ext cx="8763000" cy="6096000"/>
          </a:xfrm>
          <a:solidFill>
            <a:schemeClr val="bg1">
              <a:lumMod val="95000"/>
              <a:alpha val="95000"/>
            </a:schemeClr>
          </a:solidFill>
        </p:spPr>
        <p:txBody>
          <a:bodyPr/>
          <a:lstStyle/>
          <a:p>
            <a:pPr marL="0" indent="0" algn="ctr">
              <a:buNone/>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Spiritual Facts about Giving</a:t>
            </a:r>
          </a:p>
          <a:p>
            <a:pPr marL="0" marR="0" indent="0" algn="ctr">
              <a:spcBef>
                <a:spcPts val="0"/>
              </a:spcBef>
              <a:spcAft>
                <a:spcPts val="0"/>
              </a:spcAft>
              <a:buNone/>
            </a:pPr>
            <a:r>
              <a:rPr lang="en-US"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Giving Blesses me in </a:t>
            </a:r>
            <a:r>
              <a:rPr lang="en-US" sz="2400" b="1"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Return</a:t>
            </a:r>
            <a:endParaRPr lang="en-US" sz="24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Proverbs 3:9-10</a:t>
            </a:r>
            <a:r>
              <a:rPr lang="en-US" sz="24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i="1"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Honor the L</a:t>
            </a:r>
            <a:r>
              <a:rPr lang="en-US" sz="2400" i="1" u="sng" cap="small"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ord</a:t>
            </a:r>
            <a:r>
              <a:rPr lang="en-US" sz="2400" i="1"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with your wealth</a:t>
            </a:r>
            <a:r>
              <a:rPr lang="en-US" sz="2400" i="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with the </a:t>
            </a:r>
            <a:r>
              <a:rPr lang="en-US" sz="2400" i="1" dirty="0" err="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firstfruits</a:t>
            </a:r>
            <a:r>
              <a:rPr lang="en-US" sz="2400" i="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of all your crops; </a:t>
            </a:r>
            <a:r>
              <a:rPr lang="en-US" sz="2400" i="1"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then your barns will be filled to overflowing</a:t>
            </a:r>
            <a:r>
              <a:rPr lang="en-US" sz="2400" i="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and your vats will brim over with new wine.</a:t>
            </a:r>
            <a:endParaRPr lang="en-US" sz="24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0" algn="ctr">
              <a:spcBef>
                <a:spcPts val="600"/>
              </a:spcBef>
              <a:spcAft>
                <a:spcPts val="0"/>
              </a:spcAft>
            </a:pPr>
            <a:r>
              <a:rPr lang="en-US"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Luke 6:38</a:t>
            </a:r>
            <a:r>
              <a:rPr lang="en-US" sz="24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i="1"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Give, and it will be given to you</a:t>
            </a:r>
            <a:r>
              <a:rPr lang="en-US" sz="2400" i="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 good measure, pressed down, shaken together and running over, will be poured into your lap. For with the measure you use, it will be measured to you."</a:t>
            </a:r>
            <a:endParaRPr lang="en-US" sz="24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0" marR="0" indent="0" algn="ctr">
              <a:spcBef>
                <a:spcPts val="1200"/>
              </a:spcBef>
              <a:spcAft>
                <a:spcPts val="0"/>
              </a:spcAft>
              <a:buNone/>
            </a:pPr>
            <a:r>
              <a:rPr lang="en-US"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Giving Makes me </a:t>
            </a:r>
            <a:r>
              <a:rPr lang="en-US" sz="2400" b="1"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Happy</a:t>
            </a:r>
            <a:endParaRPr lang="en-US" sz="24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Cor. 9:6-7</a:t>
            </a:r>
            <a:r>
              <a:rPr lang="en-US" sz="24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i="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Remember this: Whoever sows sparingly will also reap sparingly,/ whoever sows generously will also reap generously. Each man should </a:t>
            </a:r>
            <a:r>
              <a:rPr lang="en-US" sz="2400" i="1"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give what he has decided in his heart to give</a:t>
            </a:r>
            <a:r>
              <a:rPr lang="en-US" sz="2400" i="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not reluctantly or under compulsion, for </a:t>
            </a:r>
            <a:r>
              <a:rPr lang="en-US" sz="2400" i="1"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God loves a cheerful giver</a:t>
            </a:r>
            <a:r>
              <a:rPr lang="en-US" sz="2400" i="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endParaRPr lang="en-US" sz="24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0" marR="0" algn="ctr">
              <a:spcBef>
                <a:spcPts val="600"/>
              </a:spcBef>
              <a:spcAft>
                <a:spcPts val="0"/>
              </a:spcAft>
            </a:pPr>
            <a:r>
              <a:rPr lang="en-US"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Acts </a:t>
            </a:r>
            <a:r>
              <a:rPr lang="en-US" sz="24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20:35b</a:t>
            </a:r>
            <a:r>
              <a:rPr lang="en-US" sz="24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i="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“...Lord Jesus himself said: </a:t>
            </a:r>
          </a:p>
          <a:p>
            <a:pPr marL="0" marR="0" indent="0" algn="ctr">
              <a:spcBef>
                <a:spcPts val="0"/>
              </a:spcBef>
              <a:spcAft>
                <a:spcPts val="0"/>
              </a:spcAft>
              <a:buNone/>
            </a:pPr>
            <a:r>
              <a:rPr lang="en-US" sz="2400" i="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'It is </a:t>
            </a:r>
            <a:r>
              <a:rPr lang="en-US" sz="2400" i="1"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more blessed to give than to receive</a:t>
            </a:r>
            <a:r>
              <a:rPr lang="en-US" sz="2400" i="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endParaRPr lang="en-US" sz="24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0" marR="0" algn="ctr">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indent="0" algn="ctr">
              <a:buNone/>
            </a:pP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a:p>
            <a:pPr marL="0" indent="0" algn="ctr">
              <a:buNone/>
            </a:pP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endParaRPr>
          </a:p>
          <a:p>
            <a:endParaRPr lang="en-US" dirty="0"/>
          </a:p>
        </p:txBody>
      </p:sp>
    </p:spTree>
    <p:extLst>
      <p:ext uri="{BB962C8B-B14F-4D97-AF65-F5344CB8AC3E}">
        <p14:creationId xmlns:p14="http://schemas.microsoft.com/office/powerpoint/2010/main" val="3668993894"/>
      </p:ext>
    </p:extLst>
  </p:cSld>
  <p:clrMapOvr>
    <a:masterClrMapping/>
  </p:clrMapOvr>
  <mc:AlternateContent xmlns:mc="http://schemas.openxmlformats.org/markup-compatibility/2006">
    <mc:Choice xmlns:p14="http://schemas.microsoft.com/office/powerpoint/2010/main" Requires="p14">
      <p:transition spd="slow" p14:dur="3500">
        <p:comb dir="vert"/>
      </p:transition>
    </mc:Choice>
    <mc:Fallback>
      <p:transition spd="slow">
        <p:comb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5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500"/>
                                        <p:tgtEl>
                                          <p:spTgt spid="3">
                                            <p:txEl>
                                              <p:pRg st="1" end="1"/>
                                            </p:txEl>
                                          </p:spTgt>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up)">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up)">
                                      <p:cBhvr>
                                        <p:cTn id="24" dur="500"/>
                                        <p:tgtEl>
                                          <p:spTgt spid="3">
                                            <p:txEl>
                                              <p:pRg st="3" end="3"/>
                                            </p:txEl>
                                          </p:spTgt>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up)">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up)">
                                      <p:cBhvr>
                                        <p:cTn id="33" dur="500"/>
                                        <p:tgtEl>
                                          <p:spTgt spid="3">
                                            <p:txEl>
                                              <p:pRg st="5" end="5"/>
                                            </p:txEl>
                                          </p:spTgt>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up)">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57320D6-CCC5-7736-6A47-A8335DE70BE5}"/>
              </a:ext>
            </a:extLst>
          </p:cNvPr>
          <p:cNvSpPr>
            <a:spLocks noGrp="1"/>
          </p:cNvSpPr>
          <p:nvPr>
            <p:ph idx="1"/>
          </p:nvPr>
        </p:nvSpPr>
        <p:spPr>
          <a:xfrm>
            <a:off x="457200" y="1935163"/>
            <a:ext cx="6324600" cy="4389437"/>
          </a:xfrm>
          <a:solidFill>
            <a:schemeClr val="bg2"/>
          </a:solidFill>
        </p:spPr>
        <p:txBody>
          <a:bodyPr>
            <a:normAutofit fontScale="70000" lnSpcReduction="20000"/>
          </a:bodyPr>
          <a:lstStyle/>
          <a:p>
            <a:pPr marL="0" indent="0" algn="ctr">
              <a:lnSpc>
                <a:spcPct val="120000"/>
              </a:lnSpc>
              <a:spcBef>
                <a:spcPts val="600"/>
              </a:spcBef>
              <a:spcAft>
                <a:spcPts val="0"/>
              </a:spcAft>
              <a:buNone/>
            </a:pPr>
            <a:r>
              <a:rPr lang="en-US" sz="51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How Do I Shut this Door?</a:t>
            </a:r>
          </a:p>
          <a:p>
            <a:pPr marL="0" indent="0" algn="ctr">
              <a:lnSpc>
                <a:spcPct val="120000"/>
              </a:lnSpc>
              <a:spcBef>
                <a:spcPts val="600"/>
              </a:spcBef>
              <a:spcAft>
                <a:spcPts val="0"/>
              </a:spcAft>
              <a:buNone/>
            </a:pPr>
            <a:r>
              <a:rPr lang="en-US" sz="51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Start By Saying…</a:t>
            </a:r>
          </a:p>
          <a:p>
            <a:pPr marL="0" indent="0" algn="ctr">
              <a:lnSpc>
                <a:spcPct val="120000"/>
              </a:lnSpc>
              <a:spcBef>
                <a:spcPts val="600"/>
              </a:spcBef>
              <a:spcAft>
                <a:spcPts val="0"/>
              </a:spcAft>
              <a:buNone/>
            </a:pPr>
            <a:r>
              <a:rPr lang="en-US" sz="51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Everything I Have </a:t>
            </a:r>
          </a:p>
          <a:p>
            <a:pPr marL="0" indent="0" algn="ctr">
              <a:lnSpc>
                <a:spcPct val="120000"/>
              </a:lnSpc>
              <a:spcBef>
                <a:spcPts val="600"/>
              </a:spcBef>
              <a:spcAft>
                <a:spcPts val="0"/>
              </a:spcAft>
              <a:buNone/>
            </a:pPr>
            <a:r>
              <a:rPr lang="en-US" sz="51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Belongs to Him </a:t>
            </a:r>
          </a:p>
          <a:p>
            <a:pPr marL="0" indent="0" algn="ctr">
              <a:lnSpc>
                <a:spcPct val="120000"/>
              </a:lnSpc>
              <a:spcBef>
                <a:spcPts val="600"/>
              </a:spcBef>
              <a:spcAft>
                <a:spcPts val="0"/>
              </a:spcAft>
              <a:buNone/>
            </a:pPr>
            <a:r>
              <a:rPr lang="en-US" sz="51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I Just Manage It</a:t>
            </a:r>
          </a:p>
          <a:p>
            <a:pPr marL="0" indent="0" algn="ctr">
              <a:lnSpc>
                <a:spcPct val="120000"/>
              </a:lnSpc>
              <a:spcBef>
                <a:spcPts val="600"/>
              </a:spcBef>
              <a:spcAft>
                <a:spcPts val="0"/>
              </a:spcAft>
              <a:buNone/>
            </a:pPr>
            <a:r>
              <a:rPr lang="en-US" sz="51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If I Master This Attitude </a:t>
            </a:r>
          </a:p>
          <a:p>
            <a:pPr marL="0" indent="0" algn="ctr">
              <a:lnSpc>
                <a:spcPct val="120000"/>
              </a:lnSpc>
              <a:spcBef>
                <a:spcPts val="600"/>
              </a:spcBef>
              <a:spcAft>
                <a:spcPts val="0"/>
              </a:spcAft>
              <a:buNone/>
            </a:pPr>
            <a:r>
              <a:rPr lang="en-US" sz="5100" b="1" dirty="0">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I’m A Good Steward</a:t>
            </a:r>
            <a:endParaRPr lang="en-US" sz="51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20000"/>
              </a:lnSpc>
              <a:spcBef>
                <a:spcPts val="0"/>
              </a:spcBef>
              <a:spcAft>
                <a:spcPts val="0"/>
              </a:spcAft>
              <a:buNone/>
            </a:pP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50312746"/>
      </p:ext>
    </p:extLst>
  </p:cSld>
  <p:clrMapOvr>
    <a:masterClrMapping/>
  </p:clrMapOvr>
  <mc:AlternateContent xmlns:mc="http://schemas.openxmlformats.org/markup-compatibility/2006" xmlns:p14="http://schemas.microsoft.com/office/powerpoint/2010/main">
    <mc:Choice Requires="p14">
      <p:transition spd="slow" p14:dur="3000">
        <p:comb dir="vert"/>
      </p:transition>
    </mc:Choice>
    <mc:Fallback xmlns="">
      <p:transition spd="slow">
        <p:comb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arn(inVertical)">
                                      <p:cBhvr>
                                        <p:cTn id="7" dur="500"/>
                                        <p:tgtEl>
                                          <p:spTgt spid="4">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arn(inVertical)">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barn(inVertical)">
                                      <p:cBhvr>
                                        <p:cTn id="24" dur="500"/>
                                        <p:tgtEl>
                                          <p:spTgt spid="4">
                                            <p:txEl>
                                              <p:pRg st="3" end="3"/>
                                            </p:txEl>
                                          </p:spTgt>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barn(inVertical)">
                                      <p:cBhvr>
                                        <p:cTn id="28" dur="500"/>
                                        <p:tgtEl>
                                          <p:spTgt spid="4">
                                            <p:txEl>
                                              <p:pRg st="4" end="4"/>
                                            </p:txEl>
                                          </p:spTgt>
                                        </p:tgtEl>
                                      </p:cBhvr>
                                    </p:animEffect>
                                  </p:childTnLst>
                                </p:cTn>
                              </p:par>
                            </p:childTnLst>
                          </p:cTn>
                        </p:par>
                        <p:par>
                          <p:cTn id="29" fill="hold">
                            <p:stCondLst>
                              <p:cond delay="1500"/>
                            </p:stCondLst>
                            <p:childTnLst>
                              <p:par>
                                <p:cTn id="30" presetID="16" presetClass="entr" presetSubtype="21" fill="hold" grpId="0" nodeType="after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par>
                          <p:cTn id="33" fill="hold">
                            <p:stCondLst>
                              <p:cond delay="2000"/>
                            </p:stCondLst>
                            <p:childTnLst>
                              <p:par>
                                <p:cTn id="34" presetID="16" presetClass="entr" presetSubtype="21" fill="hold" grpId="0" nodeType="after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barn(inVertical)">
                                      <p:cBhvr>
                                        <p:cTn id="3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8F68-CA3F-B9ED-2E78-D6D0B6C34A62}"/>
              </a:ext>
            </a:extLst>
          </p:cNvPr>
          <p:cNvSpPr>
            <a:spLocks noGrp="1"/>
          </p:cNvSpPr>
          <p:nvPr>
            <p:ph type="ctrTitle"/>
          </p:nvPr>
        </p:nvSpPr>
        <p:spPr>
          <a:xfrm>
            <a:off x="146447" y="1295400"/>
            <a:ext cx="8851106" cy="5030648"/>
          </a:xfrm>
        </p:spPr>
        <p:txBody>
          <a:bodyPr>
            <a:noAutofit/>
          </a:bodyPr>
          <a:lstStyle/>
          <a:p>
            <a:r>
              <a:rPr lang="en-US" sz="4400" dirty="0">
                <a:solidFill>
                  <a:schemeClr val="tx1"/>
                </a:solidFill>
              </a:rPr>
              <a:t>Oh, thank You, Jesus</a:t>
            </a:r>
            <a:br>
              <a:rPr lang="en-US" sz="4400" dirty="0">
                <a:solidFill>
                  <a:schemeClr val="tx1"/>
                </a:solidFill>
              </a:rPr>
            </a:br>
            <a:r>
              <a:rPr lang="en-US" sz="4400" dirty="0">
                <a:solidFill>
                  <a:schemeClr val="tx1"/>
                </a:solidFill>
              </a:rPr>
              <a:t>For the things You've done</a:t>
            </a:r>
            <a:br>
              <a:rPr lang="en-US" sz="4400" dirty="0">
                <a:solidFill>
                  <a:schemeClr val="tx1"/>
                </a:solidFill>
              </a:rPr>
            </a:br>
            <a:r>
              <a:rPr lang="en-US" sz="4400" dirty="0">
                <a:solidFill>
                  <a:schemeClr val="tx1"/>
                </a:solidFill>
              </a:rPr>
              <a:t>For the things to come</a:t>
            </a:r>
            <a:br>
              <a:rPr lang="en-US" sz="4400" dirty="0">
                <a:solidFill>
                  <a:schemeClr val="tx1"/>
                </a:solidFill>
              </a:rPr>
            </a:br>
            <a:r>
              <a:rPr lang="en-US" sz="4400" dirty="0">
                <a:solidFill>
                  <a:schemeClr val="tx1"/>
                </a:solidFill>
              </a:rPr>
              <a:t>For the breath in my lungs</a:t>
            </a:r>
            <a:br>
              <a:rPr lang="en-US" sz="4400" dirty="0">
                <a:solidFill>
                  <a:schemeClr val="tx1"/>
                </a:solidFill>
              </a:rPr>
            </a:br>
            <a:r>
              <a:rPr lang="en-US" sz="4400" dirty="0">
                <a:solidFill>
                  <a:schemeClr val="tx1"/>
                </a:solidFill>
              </a:rPr>
              <a:t>Oh, thank You, Jesus</a:t>
            </a:r>
            <a:br>
              <a:rPr lang="en-US" sz="4400" dirty="0">
                <a:solidFill>
                  <a:schemeClr val="tx1"/>
                </a:solidFill>
              </a:rPr>
            </a:br>
            <a:r>
              <a:rPr lang="en-US" sz="4400" dirty="0">
                <a:solidFill>
                  <a:schemeClr val="tx1"/>
                </a:solidFill>
              </a:rPr>
              <a:t>For the things You've done</a:t>
            </a:r>
            <a:br>
              <a:rPr lang="en-US" sz="4400" dirty="0">
                <a:solidFill>
                  <a:schemeClr val="tx1"/>
                </a:solidFill>
              </a:rPr>
            </a:br>
            <a:r>
              <a:rPr lang="en-US" sz="4400" dirty="0">
                <a:solidFill>
                  <a:schemeClr val="tx1"/>
                </a:solidFill>
              </a:rPr>
              <a:t>For the things to come</a:t>
            </a:r>
            <a:br>
              <a:rPr lang="en-US" sz="4400" dirty="0">
                <a:solidFill>
                  <a:schemeClr val="tx1"/>
                </a:solidFill>
              </a:rPr>
            </a:br>
            <a:r>
              <a:rPr lang="en-US" sz="4400" dirty="0">
                <a:solidFill>
                  <a:schemeClr val="tx1"/>
                </a:solidFill>
              </a:rPr>
              <a:t>For the breath in my lungs</a:t>
            </a:r>
            <a:br>
              <a:rPr lang="en-US" sz="4400" dirty="0">
                <a:solidFill>
                  <a:schemeClr val="tx1"/>
                </a:solidFill>
              </a:rPr>
            </a:br>
            <a:r>
              <a:rPr lang="en-US" sz="4400" dirty="0">
                <a:solidFill>
                  <a:schemeClr val="tx1"/>
                </a:solidFill>
              </a:rPr>
              <a:t>Oh, thank You, Jesus</a:t>
            </a:r>
          </a:p>
        </p:txBody>
      </p:sp>
    </p:spTree>
    <p:extLst>
      <p:ext uri="{BB962C8B-B14F-4D97-AF65-F5344CB8AC3E}">
        <p14:creationId xmlns:p14="http://schemas.microsoft.com/office/powerpoint/2010/main" val="40574505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64509</TotalTime>
  <Words>3840</Words>
  <Application>Microsoft Office PowerPoint</Application>
  <PresentationFormat>On-screen Show (4:3)</PresentationFormat>
  <Paragraphs>285</Paragraphs>
  <Slides>81</Slides>
  <Notes>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81</vt:i4>
      </vt:variant>
    </vt:vector>
  </HeadingPairs>
  <TitlesOfParts>
    <vt:vector size="97" baseType="lpstr">
      <vt:lpstr>Aptos</vt:lpstr>
      <vt:lpstr>Arial</vt:lpstr>
      <vt:lpstr>Arial Rounded MT Bold</vt:lpstr>
      <vt:lpstr>Arial Unicode MS</vt:lpstr>
      <vt:lpstr>Calibri</vt:lpstr>
      <vt:lpstr>Calisto MT</vt:lpstr>
      <vt:lpstr>Constantia</vt:lpstr>
      <vt:lpstr>Courier New</vt:lpstr>
      <vt:lpstr>Segoe Script</vt:lpstr>
      <vt:lpstr>Sylfaen</vt:lpstr>
      <vt:lpstr>Tahoma</vt:lpstr>
      <vt:lpstr>Times New Roman</vt:lpstr>
      <vt:lpstr>Wingdings</vt:lpstr>
      <vt:lpstr>Wingdings 2</vt:lpstr>
      <vt:lpstr>Flow</vt:lpstr>
      <vt:lpstr>Slate</vt:lpstr>
      <vt:lpstr>Mercy with the morning sun Hope when I am hanging by a thread Every time I look for it, I find Your faithfulness again</vt:lpstr>
      <vt:lpstr>Water in the wilderness My Defender in the lion's den Every time I look for it, I find Your faithfulness again Here we go Yeah</vt:lpstr>
      <vt:lpstr>Faithful then, faithful now You never run out of faithfulness, faithfulness Woah-oh-oh, oh Faithful then, faithful now You never run out of faithfulness, faithfulness</vt:lpstr>
      <vt:lpstr>Oh, love that held Him to the cross 'Til He paid the price for all my sin A temporary tomb was sealed by stone But it couldn't keep Him in</vt:lpstr>
      <vt:lpstr>Now that He has conquered death Oh, tell me, what's impossible for Him? 'Cause if the Lord, my God is on my side Then who can be against?</vt:lpstr>
      <vt:lpstr>Faithful then, faithful now You never run out of faithfulness, faithfulness Woah-oh-oh, oh Faithful then, faithful now You never run out of faithfulness, faithfulness</vt:lpstr>
      <vt:lpstr>You never run out You never run, never run out of it You never run out You never run, never run out of it You never run out You never run, never run out of it You never run out You never run, never run out of it </vt:lpstr>
      <vt:lpstr>For the things You've done For the things to come For the breath in my lungs Oh, thank You, Jesus For the things You've done For the things to come For the breath in my lungs</vt:lpstr>
      <vt:lpstr>Oh, thank You, Jesus For the things You've done For the things to come For the breath in my lungs Oh, thank You, Jesus For the things You've done For the things to come For the breath in my lungs Oh, thank You, Jesus</vt:lpstr>
      <vt:lpstr>Faithful then, faithful now You never run out of faithfulness, faithfulness Woah-oh-oh, oh Faithful then, faithful now You never run out of faithfulness, faithfulness</vt:lpstr>
      <vt:lpstr>You never run out You never run, never run out of it You never run out You never run, never run out of it You never run out You never run, never run out of it You never run out You never run, never run out of it</vt:lpstr>
      <vt:lpstr>Look what the Lord has done Look what the Lord has done He healed my body He touched my mind He saved me just in time</vt:lpstr>
      <vt:lpstr>Faithful then, faithful now You never run out of faithfulness Faithful then, faithful now You never run out of faithfulness</vt:lpstr>
      <vt:lpstr>Faithfulness, faithfulness I know a little something about it Faithfulness, faithfulness I'll never stop singing about it Faithfulness, faithfulness I know a little something about (ooh) Faithfulness, faithfulness I'll never stop singing about</vt:lpstr>
      <vt:lpstr>I heard an old, old story How a savior came from glory How He gave His life on Calvary To save a wretch like me I heard about His groaning And His precious blood's atoning Then I repented of my sins and won the victory</vt:lpstr>
      <vt:lpstr>Faithfulness, faithfulness I know a little something about it Faithfulness, faithfulness I'll never stop singing about it Faithfulness, faithfulness I know a little something about (ooh) Faithfulness, faithfulness I'll never stop singing about</vt:lpstr>
      <vt:lpstr>I got a feeling, everything gonna be alright I got a feeling, everything gonna be alright I got a feeling, everything gonna be alright Be alright, Be alright, Be alright </vt:lpstr>
      <vt:lpstr>Faithfulness, faithfulness I know a little something about it Faithfulness, faithfulness I'll never stop singing about it Faithfulness, faithfulness I know a little something about (ooh) Faithfulness, faithfulness I'll never stop singing about</vt:lpstr>
      <vt:lpstr>This is the day, This is the day That the Lord has made,  That the Lord has made, I will rejoice, I will rejoice  and be glad in it and be glad in it </vt:lpstr>
      <vt:lpstr>This is the day That the Lord has made,  I will rejoice  and be glad in it  </vt:lpstr>
      <vt:lpstr>This is the day That the Lord has made,  I will rejoice  and be glad in it  </vt:lpstr>
      <vt:lpstr>This is the day, This is the day That the Lord has made,  </vt:lpstr>
      <vt:lpstr>Faithfulness, faithfulness I know a little something about it Faithfulness, faithfulness I'll never stop singing about it Faithfulness, faithfulness I know a little something about (ooh) Faithfulness, faithfulness I'll never stop singing about</vt:lpstr>
      <vt:lpstr>PowerPoint Presentation</vt:lpstr>
      <vt:lpstr>PowerPoint Presentation</vt:lpstr>
      <vt:lpstr>PowerPoint Presentation</vt:lpstr>
      <vt:lpstr>Raise a Hallelujah</vt:lpstr>
      <vt:lpstr>I raise a hallelujah, in the presence of my enemies I raise a hallelujah, louder than the unbelief I raise a hallelujah, my weapon is a melody I raise a hallelujah, heaven comes to fight for me</vt:lpstr>
      <vt:lpstr>I'm gonna sing, in the middle of the storm Louder and louder, you're gonna hear my praises roar Up from the ashes, hope will arise Death is defeated, the king is alive!</vt:lpstr>
      <vt:lpstr>I raise a hallelujah, with everything inside of me I raise a hallelujah, I will watch the darkness flee I raise a hallelujah, in the middle of the mystery I raise a hallelujah, fear you lost your hold on me!</vt:lpstr>
      <vt:lpstr>I'm gonna sing, in the middle of the storm Louder and louder, you're gonna hear my praises roar Up from the ashes, hope will arise Death is defeated, the king is alive!</vt:lpstr>
      <vt:lpstr>Sing a little louder (in the presence of my enemies) Sing a little louder (louder than the unbelief) Sing a little louder (my weapon is a melody) Sing a little louder (heaven comes to fight for me) Sing a little louder (in the presence of my enemies)</vt:lpstr>
      <vt:lpstr>Sing a little louder (louder than the unbelief) Sing a little louder (my weapon is a melody) Sing a little louder (heaven comes to fight for me) Sing a little louder</vt:lpstr>
      <vt:lpstr>I'm gonna sing, in the middle of the storm Louder and louder, you're gonna hear my praises roar Up from the ashes, hope will arise Death is defeated, the king is alive!</vt:lpstr>
      <vt:lpstr>I raise a hallelujah, in the presence of my enemies I raise a hallelujah, louder than the unbelief I raise a hallelujah, my weapon is a melody I raise a hallelujah, heaven comes to fight for me</vt:lpstr>
      <vt:lpstr>Yes I Will</vt:lpstr>
      <vt:lpstr>I count on one thing The same God that never fails Will not fail me now You won't fail me now In the waiting The same God who's never late Is working all things out You're working all things out</vt:lpstr>
      <vt:lpstr>Yes I will, lift You high in the lowest valley Yes I will, bless Your name Oh, yes I will, sing for joy when my heart is heavy All my days, oh yes I will</vt:lpstr>
      <vt:lpstr>I count on one thing The same God that never fails Will not fail me now You won't fail me now In the waiting The same God who's never late Is working all things out You're working all things out</vt:lpstr>
      <vt:lpstr>Oh, yes I will, lift You high in the lowest valley Yes I will, bless Your name Oh, yes I will, sing for joy when my heart is heavy All my days, oh yes I will For all my days, oh yes, I will</vt:lpstr>
      <vt:lpstr>And I choose to praise To glorify, glorify The Name of all names That nothing can stand against X4</vt:lpstr>
      <vt:lpstr>Oh, yes I will, lift You high in the lowest valley Yes I will, bless Your name Oh, yes I will, sing for joy when my heart is heavy All my days, oh yes, I will For all my days, oh yes, I will For all my days, yes, I will</vt:lpstr>
      <vt:lpstr>O Come to the Altar</vt:lpstr>
      <vt:lpstr>Are you hurting and broken within? Overwhelmed by the weight of your sin? Jesus is calling Have you come to the end of yourself? Do you thirst for a drink from the well? Jesus is calling</vt:lpstr>
      <vt:lpstr>O come to the altar The Father's arms are open wide Forgiveness was bought with The precious blood of Jesus Christ</vt:lpstr>
      <vt:lpstr>Leave behind your regrets and mistakes Come today, there's no reason to wait Jesus is calling Bring your sorrows and trade them for joy From the ashes, a new life is born Jesus is calling</vt:lpstr>
      <vt:lpstr>O come to the altar The Father's arms are open wide Forgiveness was bought with The precious blood of Jesus Christ</vt:lpstr>
      <vt:lpstr>Oh, what a Savior Isn't He wonderful? Sing hallelujah, Christ is risen Bow down before Him For He is Lord of all Sing hallelujah, Christ is risen</vt:lpstr>
      <vt:lpstr>O come to the altar The Father's arms are open wide Forgiveness was bought with The precious blood of Jesus Christ</vt:lpstr>
      <vt:lpstr>O come to the altar The Father's arms are open wide Forgiveness was bought with The precious blood of Jesus Christ</vt:lpstr>
      <vt:lpstr>Bear your cross as you wait for the crown Tell the world of the treasure you found</vt:lpstr>
      <vt:lpstr>PowerPoint Presentation</vt:lpstr>
      <vt:lpstr>PowerPoint Presentation</vt:lpstr>
      <vt:lpstr>PowerPoint Presentation</vt:lpstr>
      <vt:lpstr>PowerPoint Presentation</vt:lpstr>
      <vt:lpstr>PowerPoint Presentation</vt:lpstr>
      <vt:lpstr> Occupy Til I Come</vt:lpstr>
      <vt:lpstr>Recognize the Battle  </vt:lpstr>
      <vt:lpstr>PowerPoint Presentation</vt:lpstr>
      <vt:lpstr>Last Supper</vt:lpstr>
      <vt:lpstr>Last Supper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Edward Christian Church</dc:title>
  <dc:creator>David Linton</dc:creator>
  <cp:lastModifiedBy>David Linton</cp:lastModifiedBy>
  <cp:revision>1302</cp:revision>
  <cp:lastPrinted>2024-07-21T03:08:40Z</cp:lastPrinted>
  <dcterms:created xsi:type="dcterms:W3CDTF">2004-09-11T23:35:47Z</dcterms:created>
  <dcterms:modified xsi:type="dcterms:W3CDTF">2024-08-11T03:06:22Z</dcterms:modified>
</cp:coreProperties>
</file>