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995" r:id="rId2"/>
  </p:sldMasterIdLst>
  <p:notesMasterIdLst>
    <p:notesMasterId r:id="rId42"/>
  </p:notesMasterIdLst>
  <p:handoutMasterIdLst>
    <p:handoutMasterId r:id="rId43"/>
  </p:handoutMasterIdLst>
  <p:sldIdLst>
    <p:sldId id="258" r:id="rId3"/>
    <p:sldId id="259" r:id="rId4"/>
    <p:sldId id="353" r:id="rId5"/>
    <p:sldId id="354" r:id="rId6"/>
    <p:sldId id="1016" r:id="rId7"/>
    <p:sldId id="289" r:id="rId8"/>
    <p:sldId id="301" r:id="rId9"/>
    <p:sldId id="355" r:id="rId10"/>
    <p:sldId id="345" r:id="rId11"/>
    <p:sldId id="356" r:id="rId12"/>
    <p:sldId id="357" r:id="rId13"/>
    <p:sldId id="302" r:id="rId14"/>
    <p:sldId id="318" r:id="rId15"/>
    <p:sldId id="358" r:id="rId16"/>
    <p:sldId id="319" r:id="rId17"/>
    <p:sldId id="359" r:id="rId18"/>
    <p:sldId id="360" r:id="rId19"/>
    <p:sldId id="324" r:id="rId20"/>
    <p:sldId id="361" r:id="rId21"/>
    <p:sldId id="325" r:id="rId22"/>
    <p:sldId id="362" r:id="rId23"/>
    <p:sldId id="363" r:id="rId24"/>
    <p:sldId id="326" r:id="rId25"/>
    <p:sldId id="349" r:id="rId26"/>
    <p:sldId id="1010" r:id="rId27"/>
    <p:sldId id="270" r:id="rId28"/>
    <p:sldId id="257" r:id="rId29"/>
    <p:sldId id="295" r:id="rId30"/>
    <p:sldId id="1003" r:id="rId31"/>
    <p:sldId id="1002" r:id="rId32"/>
    <p:sldId id="997" r:id="rId33"/>
    <p:sldId id="277" r:id="rId34"/>
    <p:sldId id="338" r:id="rId35"/>
    <p:sldId id="332" r:id="rId36"/>
    <p:sldId id="333" r:id="rId37"/>
    <p:sldId id="331" r:id="rId38"/>
    <p:sldId id="1006" r:id="rId39"/>
    <p:sldId id="1009" r:id="rId40"/>
    <p:sldId id="101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497" autoAdjust="0"/>
  </p:normalViewPr>
  <p:slideViewPr>
    <p:cSldViewPr showGuides="1">
      <p:cViewPr varScale="1">
        <p:scale>
          <a:sx n="59" d="100"/>
          <a:sy n="59" d="100"/>
        </p:scale>
        <p:origin x="79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1938622-B3A3-943D-3B7C-2438F59FBA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5" name="Rectangle 3">
            <a:extLst>
              <a:ext uri="{FF2B5EF4-FFF2-40B4-BE49-F238E27FC236}">
                <a16:creationId xmlns:a16="http://schemas.microsoft.com/office/drawing/2014/main" id="{5159F14B-C0ED-7271-0577-4DD4FE64F0FD}"/>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8436" name="Rectangle 4">
            <a:extLst>
              <a:ext uri="{FF2B5EF4-FFF2-40B4-BE49-F238E27FC236}">
                <a16:creationId xmlns:a16="http://schemas.microsoft.com/office/drawing/2014/main" id="{722C5950-6C1A-A977-BB90-AB6497A73CB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7" name="Rectangle 5">
            <a:extLst>
              <a:ext uri="{FF2B5EF4-FFF2-40B4-BE49-F238E27FC236}">
                <a16:creationId xmlns:a16="http://schemas.microsoft.com/office/drawing/2014/main" id="{CF9D83E4-A6B7-5551-0D50-BB2881190A0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hangingPunct="1">
              <a:defRPr sz="1200">
                <a:latin typeface="Arial" panose="020B0604020202020204" pitchFamily="34" charset="0"/>
              </a:defRPr>
            </a:lvl1pPr>
          </a:lstStyle>
          <a:p>
            <a:fld id="{7AC87C31-987F-498E-AEBD-B63C4413E1F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37B31A2B-6294-4705-A3E3-77256F93FC7D}" type="datetimeFigureOut">
              <a:rPr lang="en-US" smtClean="0"/>
              <a:t>9/14/2024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9385A190-3DA2-4D51-97B4-11B557479725}" type="slidenum">
              <a:rPr lang="en-US" smtClean="0"/>
              <a:t>‹#›</a:t>
            </a:fld>
            <a:endParaRPr lang="en-US" dirty="0"/>
          </a:p>
        </p:txBody>
      </p:sp>
    </p:spTree>
    <p:extLst>
      <p:ext uri="{BB962C8B-B14F-4D97-AF65-F5344CB8AC3E}">
        <p14:creationId xmlns:p14="http://schemas.microsoft.com/office/powerpoint/2010/main" val="251226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46B4E-FED9-449E-BA98-E4D905D95F7A}" type="slidenum">
              <a:rPr lang="en-US" smtClean="0"/>
              <a:t>5</a:t>
            </a:fld>
            <a:endParaRPr lang="en-US"/>
          </a:p>
        </p:txBody>
      </p:sp>
    </p:spTree>
    <p:extLst>
      <p:ext uri="{BB962C8B-B14F-4D97-AF65-F5344CB8AC3E}">
        <p14:creationId xmlns:p14="http://schemas.microsoft.com/office/powerpoint/2010/main" val="3830377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 name="Date Placeholder 29">
            <a:extLst>
              <a:ext uri="{FF2B5EF4-FFF2-40B4-BE49-F238E27FC236}">
                <a16:creationId xmlns:a16="http://schemas.microsoft.com/office/drawing/2014/main" id="{4A4D01F2-8210-2EA7-0EF3-13DE534FB85F}"/>
              </a:ext>
            </a:extLst>
          </p:cNvPr>
          <p:cNvSpPr>
            <a:spLocks noGrp="1"/>
          </p:cNvSpPr>
          <p:nvPr>
            <p:ph type="dt" sz="half" idx="10"/>
          </p:nvPr>
        </p:nvSpPr>
        <p:spPr/>
        <p:txBody>
          <a:bodyPr/>
          <a:lstStyle>
            <a:lvl1pPr>
              <a:defRPr/>
            </a:lvl1pPr>
          </a:lstStyle>
          <a:p>
            <a:pPr>
              <a:defRPr/>
            </a:pPr>
            <a:endParaRPr lang="en-US" dirty="0"/>
          </a:p>
        </p:txBody>
      </p:sp>
      <p:sp>
        <p:nvSpPr>
          <p:cNvPr id="3" name="Footer Placeholder 18">
            <a:extLst>
              <a:ext uri="{FF2B5EF4-FFF2-40B4-BE49-F238E27FC236}">
                <a16:creationId xmlns:a16="http://schemas.microsoft.com/office/drawing/2014/main" id="{97AEB6D5-F695-CBDA-4CCF-3ACB194EE4D0}"/>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4" name="Slide Number Placeholder 26">
            <a:extLst>
              <a:ext uri="{FF2B5EF4-FFF2-40B4-BE49-F238E27FC236}">
                <a16:creationId xmlns:a16="http://schemas.microsoft.com/office/drawing/2014/main" id="{7051902B-88C9-C85E-F683-9807166BAA26}"/>
              </a:ext>
            </a:extLst>
          </p:cNvPr>
          <p:cNvSpPr>
            <a:spLocks noGrp="1"/>
          </p:cNvSpPr>
          <p:nvPr>
            <p:ph type="sldNum" sz="quarter" idx="12"/>
          </p:nvPr>
        </p:nvSpPr>
        <p:spPr/>
        <p:txBody>
          <a:bodyPr/>
          <a:lstStyle>
            <a:lvl1pPr>
              <a:defRPr>
                <a:solidFill>
                  <a:srgbClr val="D1EAEE"/>
                </a:solidFill>
              </a:defRPr>
            </a:lvl1pPr>
          </a:lstStyle>
          <a:p>
            <a:fld id="{64138A34-A332-462E-98CE-BE4AFFF8C460}" type="slidenum">
              <a:rPr lang="en-US" altLang="en-US"/>
              <a:pPr/>
              <a:t>‹#›</a:t>
            </a:fld>
            <a:endParaRPr lang="en-US" altLang="en-US" dirty="0"/>
          </a:p>
        </p:txBody>
      </p:sp>
    </p:spTree>
    <p:extLst>
      <p:ext uri="{BB962C8B-B14F-4D97-AF65-F5344CB8AC3E}">
        <p14:creationId xmlns:p14="http://schemas.microsoft.com/office/powerpoint/2010/main" val="41607418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9929B-A12D-F5FF-279B-7DDB33BAC926}"/>
              </a:ext>
            </a:extLst>
          </p:cNvPr>
          <p:cNvSpPr>
            <a:spLocks noGrp="1"/>
          </p:cNvSpPr>
          <p:nvPr>
            <p:ph type="dt" sz="half" idx="10"/>
          </p:nvPr>
        </p:nvSpPr>
        <p:spPr/>
        <p:txBody>
          <a:bodyPr/>
          <a:lstStyle>
            <a:lvl1pPr>
              <a:defRPr/>
            </a:lvl1pPr>
          </a:lstStyle>
          <a:p>
            <a:pPr>
              <a:defRPr/>
            </a:pPr>
            <a:fld id="{2BF51CE0-DC16-44BD-9628-8711B82F4D3D}" type="datetimeFigureOut">
              <a:rPr lang="en-US"/>
              <a:pPr>
                <a:defRPr/>
              </a:pPr>
              <a:t>9/14/2024</a:t>
            </a:fld>
            <a:endParaRPr lang="en-US" dirty="0"/>
          </a:p>
        </p:txBody>
      </p:sp>
      <p:sp>
        <p:nvSpPr>
          <p:cNvPr id="5" name="Footer Placeholder 4">
            <a:extLst>
              <a:ext uri="{FF2B5EF4-FFF2-40B4-BE49-F238E27FC236}">
                <a16:creationId xmlns:a16="http://schemas.microsoft.com/office/drawing/2014/main" id="{2918B87C-DD78-41ED-1D47-253651CC3784}"/>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A882A334-B6B8-0530-BDB6-1015019D8FB1}"/>
              </a:ext>
            </a:extLst>
          </p:cNvPr>
          <p:cNvSpPr>
            <a:spLocks noGrp="1"/>
          </p:cNvSpPr>
          <p:nvPr>
            <p:ph type="sldNum" sz="quarter" idx="12"/>
          </p:nvPr>
        </p:nvSpPr>
        <p:spPr/>
        <p:txBody>
          <a:bodyPr/>
          <a:lstStyle>
            <a:lvl1pPr>
              <a:defRPr/>
            </a:lvl1pPr>
          </a:lstStyle>
          <a:p>
            <a:fld id="{B2171748-8940-4050-8F27-3B097BF2106E}" type="slidenum">
              <a:rPr lang="en-US" altLang="en-US"/>
              <a:pPr/>
              <a:t>‹#›</a:t>
            </a:fld>
            <a:endParaRPr lang="en-US" altLang="en-US" dirty="0"/>
          </a:p>
        </p:txBody>
      </p:sp>
    </p:spTree>
    <p:extLst>
      <p:ext uri="{BB962C8B-B14F-4D97-AF65-F5344CB8AC3E}">
        <p14:creationId xmlns:p14="http://schemas.microsoft.com/office/powerpoint/2010/main" val="351972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EA5E7-119A-89AF-A8D1-FC92A87FC25B}"/>
              </a:ext>
            </a:extLst>
          </p:cNvPr>
          <p:cNvSpPr>
            <a:spLocks noGrp="1"/>
          </p:cNvSpPr>
          <p:nvPr>
            <p:ph type="dt" sz="half" idx="10"/>
          </p:nvPr>
        </p:nvSpPr>
        <p:spPr/>
        <p:txBody>
          <a:bodyPr/>
          <a:lstStyle>
            <a:lvl1pPr>
              <a:defRPr/>
            </a:lvl1pPr>
          </a:lstStyle>
          <a:p>
            <a:pPr>
              <a:defRPr/>
            </a:pPr>
            <a:fld id="{E1238B94-1ACB-4E15-8FD8-A7092DF073E9}" type="datetimeFigureOut">
              <a:rPr lang="en-US"/>
              <a:pPr>
                <a:defRPr/>
              </a:pPr>
              <a:t>9/14/2024</a:t>
            </a:fld>
            <a:endParaRPr lang="en-US" dirty="0"/>
          </a:p>
        </p:txBody>
      </p:sp>
      <p:sp>
        <p:nvSpPr>
          <p:cNvPr id="5" name="Footer Placeholder 4">
            <a:extLst>
              <a:ext uri="{FF2B5EF4-FFF2-40B4-BE49-F238E27FC236}">
                <a16:creationId xmlns:a16="http://schemas.microsoft.com/office/drawing/2014/main" id="{DD1D648C-B460-67D7-16C9-2B96FF7F88BD}"/>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86F5FBFE-FA0B-C366-AD10-11720CA9E866}"/>
              </a:ext>
            </a:extLst>
          </p:cNvPr>
          <p:cNvSpPr>
            <a:spLocks noGrp="1"/>
          </p:cNvSpPr>
          <p:nvPr>
            <p:ph type="sldNum" sz="quarter" idx="12"/>
          </p:nvPr>
        </p:nvSpPr>
        <p:spPr/>
        <p:txBody>
          <a:bodyPr/>
          <a:lstStyle>
            <a:lvl1pPr>
              <a:defRPr/>
            </a:lvl1pPr>
          </a:lstStyle>
          <a:p>
            <a:fld id="{714339E6-EC7C-4C44-8223-BAB3776C9A67}" type="slidenum">
              <a:rPr lang="en-US" altLang="en-US"/>
              <a:pPr/>
              <a:t>‹#›</a:t>
            </a:fld>
            <a:endParaRPr lang="en-US" altLang="en-US" dirty="0"/>
          </a:p>
        </p:txBody>
      </p:sp>
    </p:spTree>
    <p:extLst>
      <p:ext uri="{BB962C8B-B14F-4D97-AF65-F5344CB8AC3E}">
        <p14:creationId xmlns:p14="http://schemas.microsoft.com/office/powerpoint/2010/main" val="2795386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64138A34-A332-462E-98CE-BE4AFFF8C460}" type="slidenum">
              <a:rPr lang="en-US" altLang="en-US" smtClean="0"/>
              <a:pPr/>
              <a:t>‹#›</a:t>
            </a:fld>
            <a:endParaRPr lang="en-US" altLang="en-US" dirty="0"/>
          </a:p>
        </p:txBody>
      </p:sp>
    </p:spTree>
    <p:extLst>
      <p:ext uri="{BB962C8B-B14F-4D97-AF65-F5344CB8AC3E}">
        <p14:creationId xmlns:p14="http://schemas.microsoft.com/office/powerpoint/2010/main" val="168084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D872B53-8812-4EB4-A7FE-951B0E6D3E15}" type="datetimeFigureOut">
              <a:rPr lang="en-US" smtClean="0"/>
              <a:pPr>
                <a:defRPr/>
              </a:pPr>
              <a:t>9/14/2024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0E29D6F-2A8C-4060-8FB2-66293BA41927}" type="slidenum">
              <a:rPr lang="en-US" altLang="en-US" smtClean="0"/>
              <a:pPr/>
              <a:t>‹#›</a:t>
            </a:fld>
            <a:endParaRPr lang="en-US" altLang="en-US" dirty="0"/>
          </a:p>
        </p:txBody>
      </p:sp>
    </p:spTree>
    <p:extLst>
      <p:ext uri="{BB962C8B-B14F-4D97-AF65-F5344CB8AC3E}">
        <p14:creationId xmlns:p14="http://schemas.microsoft.com/office/powerpoint/2010/main" val="211647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0BF1468-E43A-4188-A88F-433D6CF9545B}" type="datetimeFigureOut">
              <a:rPr lang="en-US" smtClean="0"/>
              <a:pPr>
                <a:defRPr/>
              </a:pPr>
              <a:t>9/14/2024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2B41E29-4803-4F03-A989-E33EDCAAC645}" type="slidenum">
              <a:rPr lang="en-US" altLang="en-US" smtClean="0"/>
              <a:pPr/>
              <a:t>‹#›</a:t>
            </a:fld>
            <a:endParaRPr lang="en-US" altLang="en-US" dirty="0"/>
          </a:p>
        </p:txBody>
      </p:sp>
    </p:spTree>
    <p:extLst>
      <p:ext uri="{BB962C8B-B14F-4D97-AF65-F5344CB8AC3E}">
        <p14:creationId xmlns:p14="http://schemas.microsoft.com/office/powerpoint/2010/main" val="3692361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9E73D90-B170-4570-AB41-C0EDFE7B5B18}" type="datetimeFigureOut">
              <a:rPr lang="en-US" smtClean="0"/>
              <a:pPr>
                <a:defRPr/>
              </a:pPr>
              <a:t>9/14/2024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75DD2A1B-0409-452A-9E4A-BA7FEC760447}" type="slidenum">
              <a:rPr lang="en-US" altLang="en-US" smtClean="0"/>
              <a:pPr/>
              <a:t>‹#›</a:t>
            </a:fld>
            <a:endParaRPr lang="en-US" altLang="en-US" dirty="0"/>
          </a:p>
        </p:txBody>
      </p:sp>
    </p:spTree>
    <p:extLst>
      <p:ext uri="{BB962C8B-B14F-4D97-AF65-F5344CB8AC3E}">
        <p14:creationId xmlns:p14="http://schemas.microsoft.com/office/powerpoint/2010/main" val="1116011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612ED31F-B0FC-4680-AC95-54759F05E44F}" type="datetimeFigureOut">
              <a:rPr lang="en-US" smtClean="0"/>
              <a:pPr>
                <a:defRPr/>
              </a:pPr>
              <a:t>9/14/2024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FC629644-3EFA-4F54-87C6-150DF89DC087}" type="slidenum">
              <a:rPr lang="en-US" altLang="en-US" smtClean="0"/>
              <a:pPr/>
              <a:t>‹#›</a:t>
            </a:fld>
            <a:endParaRPr lang="en-US" altLang="en-US" dirty="0"/>
          </a:p>
        </p:txBody>
      </p:sp>
    </p:spTree>
    <p:extLst>
      <p:ext uri="{BB962C8B-B14F-4D97-AF65-F5344CB8AC3E}">
        <p14:creationId xmlns:p14="http://schemas.microsoft.com/office/powerpoint/2010/main" val="286282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E49B81E-2741-4317-B024-2706B13729C8}" type="datetimeFigureOut">
              <a:rPr lang="en-US" smtClean="0"/>
              <a:pPr>
                <a:defRPr/>
              </a:pPr>
              <a:t>9/14/2024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DB57FAE-F7D8-4C69-A741-07445255A5C6}" type="slidenum">
              <a:rPr lang="en-US" altLang="en-US" smtClean="0"/>
              <a:pPr/>
              <a:t>‹#›</a:t>
            </a:fld>
            <a:endParaRPr lang="en-US" altLang="en-US" dirty="0"/>
          </a:p>
        </p:txBody>
      </p:sp>
    </p:spTree>
    <p:extLst>
      <p:ext uri="{BB962C8B-B14F-4D97-AF65-F5344CB8AC3E}">
        <p14:creationId xmlns:p14="http://schemas.microsoft.com/office/powerpoint/2010/main" val="4105835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309BCB7-6F2D-4005-B6F4-07E69E26844F}" type="datetimeFigureOut">
              <a:rPr lang="en-US" smtClean="0"/>
              <a:pPr>
                <a:defRPr/>
              </a:pPr>
              <a:t>9/14/2024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687BA9D9-47FF-4F32-87CB-9F0D12450AA8}" type="slidenum">
              <a:rPr lang="en-US" altLang="en-US" smtClean="0"/>
              <a:pPr/>
              <a:t>‹#›</a:t>
            </a:fld>
            <a:endParaRPr lang="en-US" altLang="en-US" dirty="0"/>
          </a:p>
        </p:txBody>
      </p:sp>
    </p:spTree>
    <p:extLst>
      <p:ext uri="{BB962C8B-B14F-4D97-AF65-F5344CB8AC3E}">
        <p14:creationId xmlns:p14="http://schemas.microsoft.com/office/powerpoint/2010/main" val="20097155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6624BC2-3713-42B3-9DE6-C55ABC9105E1}" type="datetimeFigureOut">
              <a:rPr lang="en-US" smtClean="0"/>
              <a:pPr>
                <a:defRPr/>
              </a:pPr>
              <a:t>9/14/2024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8FA95D08-9DAD-4F2D-9206-6DD8D965E1B1}" type="slidenum">
              <a:rPr lang="en-US" altLang="en-US" smtClean="0"/>
              <a:pPr/>
              <a:t>‹#›</a:t>
            </a:fld>
            <a:endParaRPr lang="en-US" altLang="en-US" dirty="0"/>
          </a:p>
        </p:txBody>
      </p:sp>
    </p:spTree>
    <p:extLst>
      <p:ext uri="{BB962C8B-B14F-4D97-AF65-F5344CB8AC3E}">
        <p14:creationId xmlns:p14="http://schemas.microsoft.com/office/powerpoint/2010/main" val="344076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1D18D-7EB7-4D69-D91A-8699AEF46EF7}"/>
              </a:ext>
            </a:extLst>
          </p:cNvPr>
          <p:cNvSpPr>
            <a:spLocks noGrp="1"/>
          </p:cNvSpPr>
          <p:nvPr>
            <p:ph type="dt" sz="half" idx="10"/>
          </p:nvPr>
        </p:nvSpPr>
        <p:spPr/>
        <p:txBody>
          <a:bodyPr/>
          <a:lstStyle>
            <a:lvl1pPr>
              <a:defRPr/>
            </a:lvl1pPr>
          </a:lstStyle>
          <a:p>
            <a:pPr>
              <a:defRPr/>
            </a:pPr>
            <a:fld id="{8D872B53-8812-4EB4-A7FE-951B0E6D3E15}" type="datetimeFigureOut">
              <a:rPr lang="en-US"/>
              <a:pPr>
                <a:defRPr/>
              </a:pPr>
              <a:t>9/14/2024</a:t>
            </a:fld>
            <a:endParaRPr lang="en-US" dirty="0"/>
          </a:p>
        </p:txBody>
      </p:sp>
      <p:sp>
        <p:nvSpPr>
          <p:cNvPr id="5" name="Footer Placeholder 4">
            <a:extLst>
              <a:ext uri="{FF2B5EF4-FFF2-40B4-BE49-F238E27FC236}">
                <a16:creationId xmlns:a16="http://schemas.microsoft.com/office/drawing/2014/main" id="{A9D0491E-F646-7B45-BE34-27F0EB3658F4}"/>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0E47BCC9-E4FD-3308-714C-14BC47D3414D}"/>
              </a:ext>
            </a:extLst>
          </p:cNvPr>
          <p:cNvSpPr>
            <a:spLocks noGrp="1"/>
          </p:cNvSpPr>
          <p:nvPr>
            <p:ph type="sldNum" sz="quarter" idx="12"/>
          </p:nvPr>
        </p:nvSpPr>
        <p:spPr/>
        <p:txBody>
          <a:bodyPr/>
          <a:lstStyle>
            <a:lvl1pPr>
              <a:defRPr/>
            </a:lvl1pPr>
          </a:lstStyle>
          <a:p>
            <a:fld id="{B0E29D6F-2A8C-4060-8FB2-66293BA41927}" type="slidenum">
              <a:rPr lang="en-US" altLang="en-US"/>
              <a:pPr/>
              <a:t>‹#›</a:t>
            </a:fld>
            <a:endParaRPr lang="en-US" altLang="en-US" dirty="0"/>
          </a:p>
        </p:txBody>
      </p:sp>
    </p:spTree>
    <p:extLst>
      <p:ext uri="{BB962C8B-B14F-4D97-AF65-F5344CB8AC3E}">
        <p14:creationId xmlns:p14="http://schemas.microsoft.com/office/powerpoint/2010/main" val="199667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532BAA5-74F2-4F13-BB8C-D5E92A0CC11C}" type="datetimeFigureOut">
              <a:rPr lang="en-US" smtClean="0"/>
              <a:pPr>
                <a:defRPr/>
              </a:pPr>
              <a:t>9/14/2024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A6FA9F10-C9F9-4001-A50F-B3830494CEE7}" type="slidenum">
              <a:rPr lang="en-US" altLang="en-US" smtClean="0"/>
              <a:pPr/>
              <a:t>‹#›</a:t>
            </a:fld>
            <a:endParaRPr lang="en-US" altLang="en-US" dirty="0"/>
          </a:p>
        </p:txBody>
      </p:sp>
    </p:spTree>
    <p:extLst>
      <p:ext uri="{BB962C8B-B14F-4D97-AF65-F5344CB8AC3E}">
        <p14:creationId xmlns:p14="http://schemas.microsoft.com/office/powerpoint/2010/main" val="2246765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9/14/2024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2134631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9/14/2024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10625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9/14/2024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09336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2D92431-7A1F-48D0-A9D6-6F47A3B965AD}" type="datetimeFigureOut">
              <a:rPr lang="en-US" smtClean="0"/>
              <a:pPr>
                <a:defRPr/>
              </a:pPr>
              <a:t>9/14/2024</a:t>
            </a:fld>
            <a:endParaRPr lang="en-US" dirty="0">
              <a:solidFill>
                <a:schemeClr val="tx1">
                  <a:shade val="50000"/>
                </a:schemeClr>
              </a:solidFill>
            </a:endParaRPr>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3525319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72D92431-7A1F-48D0-A9D6-6F47A3B965AD}" type="datetimeFigureOut">
              <a:rPr lang="en-US" smtClean="0"/>
              <a:pPr>
                <a:defRPr/>
              </a:pPr>
              <a:t>9/14/2024</a:t>
            </a:fld>
            <a:endParaRPr lang="en-US" dirty="0">
              <a:solidFill>
                <a:schemeClr val="tx1">
                  <a:shade val="50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3163552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72D92431-7A1F-48D0-A9D6-6F47A3B965AD}" type="datetimeFigureOut">
              <a:rPr lang="en-US" smtClean="0"/>
              <a:pPr>
                <a:defRPr/>
              </a:pPr>
              <a:t>9/14/2024</a:t>
            </a:fld>
            <a:endParaRPr lang="en-US" dirty="0">
              <a:solidFill>
                <a:schemeClr val="tx1">
                  <a:shade val="50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B8838279-4F48-4705-B1BA-CA993921B5F0}" type="slidenum">
              <a:rPr lang="en-US" altLang="en-US" smtClean="0"/>
              <a:pPr/>
              <a:t>‹#›</a:t>
            </a:fld>
            <a:endParaRPr lang="en-US" altLang="en-US" dirty="0">
              <a:solidFill>
                <a:srgbClr val="000000"/>
              </a:solidFill>
            </a:endParaRPr>
          </a:p>
        </p:txBody>
      </p:sp>
    </p:spTree>
    <p:extLst>
      <p:ext uri="{BB962C8B-B14F-4D97-AF65-F5344CB8AC3E}">
        <p14:creationId xmlns:p14="http://schemas.microsoft.com/office/powerpoint/2010/main" val="1791284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BF51CE0-DC16-44BD-9628-8711B82F4D3D}" type="datetimeFigureOut">
              <a:rPr lang="en-US" smtClean="0"/>
              <a:pPr>
                <a:defRPr/>
              </a:pPr>
              <a:t>9/14/2024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2171748-8940-4050-8F27-3B097BF2106E}" type="slidenum">
              <a:rPr lang="en-US" altLang="en-US" smtClean="0"/>
              <a:pPr/>
              <a:t>‹#›</a:t>
            </a:fld>
            <a:endParaRPr lang="en-US" altLang="en-US" dirty="0"/>
          </a:p>
        </p:txBody>
      </p:sp>
    </p:spTree>
    <p:extLst>
      <p:ext uri="{BB962C8B-B14F-4D97-AF65-F5344CB8AC3E}">
        <p14:creationId xmlns:p14="http://schemas.microsoft.com/office/powerpoint/2010/main" val="643656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1238B94-1ACB-4E15-8FD8-A7092DF073E9}" type="datetimeFigureOut">
              <a:rPr lang="en-US" smtClean="0"/>
              <a:pPr>
                <a:defRPr/>
              </a:pPr>
              <a:t>9/14/2024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714339E6-EC7C-4C44-8223-BAB3776C9A67}" type="slidenum">
              <a:rPr lang="en-US" altLang="en-US" smtClean="0"/>
              <a:pPr/>
              <a:t>‹#›</a:t>
            </a:fld>
            <a:endParaRPr lang="en-US" altLang="en-US" dirty="0"/>
          </a:p>
        </p:txBody>
      </p:sp>
    </p:spTree>
    <p:extLst>
      <p:ext uri="{BB962C8B-B14F-4D97-AF65-F5344CB8AC3E}">
        <p14:creationId xmlns:p14="http://schemas.microsoft.com/office/powerpoint/2010/main" val="13491178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93B72CB0-0FA5-4A1F-1F7C-CF7F99834093}"/>
              </a:ext>
            </a:extLst>
          </p:cNvPr>
          <p:cNvSpPr>
            <a:spLocks noGrp="1"/>
          </p:cNvSpPr>
          <p:nvPr>
            <p:ph type="dt" sz="half" idx="10"/>
          </p:nvPr>
        </p:nvSpPr>
        <p:spPr/>
        <p:txBody>
          <a:bodyPr/>
          <a:lstStyle>
            <a:lvl1pPr>
              <a:defRPr/>
            </a:lvl1pPr>
          </a:lstStyle>
          <a:p>
            <a:pPr>
              <a:defRPr/>
            </a:pPr>
            <a:fld id="{40BF1468-E43A-4188-A88F-433D6CF9545B}" type="datetimeFigureOut">
              <a:rPr lang="en-US"/>
              <a:pPr>
                <a:defRPr/>
              </a:pPr>
              <a:t>9/14/2024</a:t>
            </a:fld>
            <a:endParaRPr lang="en-US" dirty="0"/>
          </a:p>
        </p:txBody>
      </p:sp>
      <p:sp>
        <p:nvSpPr>
          <p:cNvPr id="5" name="Footer Placeholder 4">
            <a:extLst>
              <a:ext uri="{FF2B5EF4-FFF2-40B4-BE49-F238E27FC236}">
                <a16:creationId xmlns:a16="http://schemas.microsoft.com/office/drawing/2014/main" id="{36C7B93C-4A0D-0E0E-07EF-154E9FC74672}"/>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0219C75D-2F61-C407-22F9-86FC152100C4}"/>
              </a:ext>
            </a:extLst>
          </p:cNvPr>
          <p:cNvSpPr>
            <a:spLocks noGrp="1"/>
          </p:cNvSpPr>
          <p:nvPr>
            <p:ph type="sldNum" sz="quarter" idx="12"/>
          </p:nvPr>
        </p:nvSpPr>
        <p:spPr/>
        <p:txBody>
          <a:bodyPr/>
          <a:lstStyle>
            <a:lvl1pPr>
              <a:defRPr>
                <a:solidFill>
                  <a:srgbClr val="D1EAEE"/>
                </a:solidFill>
              </a:defRPr>
            </a:lvl1pPr>
          </a:lstStyle>
          <a:p>
            <a:fld id="{32B41E29-4803-4F03-A989-E33EDCAAC645}" type="slidenum">
              <a:rPr lang="en-US" altLang="en-US"/>
              <a:pPr/>
              <a:t>‹#›</a:t>
            </a:fld>
            <a:endParaRPr lang="en-US" altLang="en-US" dirty="0"/>
          </a:p>
        </p:txBody>
      </p:sp>
    </p:spTree>
    <p:extLst>
      <p:ext uri="{BB962C8B-B14F-4D97-AF65-F5344CB8AC3E}">
        <p14:creationId xmlns:p14="http://schemas.microsoft.com/office/powerpoint/2010/main" val="1905319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C0655-24DC-10C9-8955-305839CFEDBB}"/>
              </a:ext>
            </a:extLst>
          </p:cNvPr>
          <p:cNvSpPr>
            <a:spLocks noGrp="1"/>
          </p:cNvSpPr>
          <p:nvPr>
            <p:ph type="dt" sz="half" idx="10"/>
          </p:nvPr>
        </p:nvSpPr>
        <p:spPr/>
        <p:txBody>
          <a:bodyPr/>
          <a:lstStyle>
            <a:lvl1pPr>
              <a:defRPr/>
            </a:lvl1pPr>
          </a:lstStyle>
          <a:p>
            <a:pPr>
              <a:defRPr/>
            </a:pPr>
            <a:fld id="{89E73D90-B170-4570-AB41-C0EDFE7B5B18}" type="datetimeFigureOut">
              <a:rPr lang="en-US"/>
              <a:pPr>
                <a:defRPr/>
              </a:pPr>
              <a:t>9/14/2024</a:t>
            </a:fld>
            <a:endParaRPr lang="en-US" dirty="0"/>
          </a:p>
        </p:txBody>
      </p:sp>
      <p:sp>
        <p:nvSpPr>
          <p:cNvPr id="6" name="Footer Placeholder 5">
            <a:extLst>
              <a:ext uri="{FF2B5EF4-FFF2-40B4-BE49-F238E27FC236}">
                <a16:creationId xmlns:a16="http://schemas.microsoft.com/office/drawing/2014/main" id="{7C440A1C-0E79-AD6B-3DB6-028411A4A29E}"/>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7" name="Slide Number Placeholder 6">
            <a:extLst>
              <a:ext uri="{FF2B5EF4-FFF2-40B4-BE49-F238E27FC236}">
                <a16:creationId xmlns:a16="http://schemas.microsoft.com/office/drawing/2014/main" id="{0DA3FB15-4018-2FC0-CA49-6D87031214D7}"/>
              </a:ext>
            </a:extLst>
          </p:cNvPr>
          <p:cNvSpPr>
            <a:spLocks noGrp="1"/>
          </p:cNvSpPr>
          <p:nvPr>
            <p:ph type="sldNum" sz="quarter" idx="12"/>
          </p:nvPr>
        </p:nvSpPr>
        <p:spPr/>
        <p:txBody>
          <a:bodyPr/>
          <a:lstStyle>
            <a:lvl1pPr>
              <a:defRPr/>
            </a:lvl1pPr>
          </a:lstStyle>
          <a:p>
            <a:fld id="{75DD2A1B-0409-452A-9E4A-BA7FEC760447}" type="slidenum">
              <a:rPr lang="en-US" altLang="en-US"/>
              <a:pPr/>
              <a:t>‹#›</a:t>
            </a:fld>
            <a:endParaRPr lang="en-US" altLang="en-US" dirty="0"/>
          </a:p>
        </p:txBody>
      </p:sp>
    </p:spTree>
    <p:extLst>
      <p:ext uri="{BB962C8B-B14F-4D97-AF65-F5344CB8AC3E}">
        <p14:creationId xmlns:p14="http://schemas.microsoft.com/office/powerpoint/2010/main" val="29792517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7C87FB-25E0-63C8-4014-2BB28B5A54C2}"/>
              </a:ext>
            </a:extLst>
          </p:cNvPr>
          <p:cNvSpPr>
            <a:spLocks noGrp="1"/>
          </p:cNvSpPr>
          <p:nvPr>
            <p:ph type="dt" sz="half" idx="10"/>
          </p:nvPr>
        </p:nvSpPr>
        <p:spPr/>
        <p:txBody>
          <a:bodyPr/>
          <a:lstStyle>
            <a:lvl1pPr>
              <a:defRPr/>
            </a:lvl1pPr>
          </a:lstStyle>
          <a:p>
            <a:pPr>
              <a:defRPr/>
            </a:pPr>
            <a:fld id="{612ED31F-B0FC-4680-AC95-54759F05E44F}" type="datetimeFigureOut">
              <a:rPr lang="en-US"/>
              <a:pPr>
                <a:defRPr/>
              </a:pPr>
              <a:t>9/14/2024</a:t>
            </a:fld>
            <a:endParaRPr lang="en-US" dirty="0"/>
          </a:p>
        </p:txBody>
      </p:sp>
      <p:sp>
        <p:nvSpPr>
          <p:cNvPr id="8" name="Footer Placeholder 7">
            <a:extLst>
              <a:ext uri="{FF2B5EF4-FFF2-40B4-BE49-F238E27FC236}">
                <a16:creationId xmlns:a16="http://schemas.microsoft.com/office/drawing/2014/main" id="{D40A171E-DEC2-E1DD-D863-CA925ADB95C9}"/>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9" name="Slide Number Placeholder 8">
            <a:extLst>
              <a:ext uri="{FF2B5EF4-FFF2-40B4-BE49-F238E27FC236}">
                <a16:creationId xmlns:a16="http://schemas.microsoft.com/office/drawing/2014/main" id="{DF3EBA88-7CAE-233E-0B85-D76C89EF85D7}"/>
              </a:ext>
            </a:extLst>
          </p:cNvPr>
          <p:cNvSpPr>
            <a:spLocks noGrp="1"/>
          </p:cNvSpPr>
          <p:nvPr>
            <p:ph type="sldNum" sz="quarter" idx="12"/>
          </p:nvPr>
        </p:nvSpPr>
        <p:spPr/>
        <p:txBody>
          <a:bodyPr/>
          <a:lstStyle>
            <a:lvl1pPr>
              <a:defRPr/>
            </a:lvl1pPr>
          </a:lstStyle>
          <a:p>
            <a:fld id="{FC629644-3EFA-4F54-87C6-150DF89DC087}" type="slidenum">
              <a:rPr lang="en-US" altLang="en-US"/>
              <a:pPr/>
              <a:t>‹#›</a:t>
            </a:fld>
            <a:endParaRPr lang="en-US" altLang="en-US" dirty="0"/>
          </a:p>
        </p:txBody>
      </p:sp>
    </p:spTree>
    <p:extLst>
      <p:ext uri="{BB962C8B-B14F-4D97-AF65-F5344CB8AC3E}">
        <p14:creationId xmlns:p14="http://schemas.microsoft.com/office/powerpoint/2010/main" val="53325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35F7F2B3-2EAB-6EB5-765F-366A2B575661}"/>
              </a:ext>
            </a:extLst>
          </p:cNvPr>
          <p:cNvSpPr>
            <a:spLocks noGrp="1"/>
          </p:cNvSpPr>
          <p:nvPr>
            <p:ph type="dt" sz="half" idx="10"/>
          </p:nvPr>
        </p:nvSpPr>
        <p:spPr/>
        <p:txBody>
          <a:bodyPr/>
          <a:lstStyle>
            <a:lvl1pPr>
              <a:defRPr/>
            </a:lvl1pPr>
          </a:lstStyle>
          <a:p>
            <a:pPr>
              <a:defRPr/>
            </a:pPr>
            <a:fld id="{8E49B81E-2741-4317-B024-2706B13729C8}" type="datetimeFigureOut">
              <a:rPr lang="en-US"/>
              <a:pPr>
                <a:defRPr/>
              </a:pPr>
              <a:t>9/14/2024</a:t>
            </a:fld>
            <a:endParaRPr lang="en-US" dirty="0"/>
          </a:p>
        </p:txBody>
      </p:sp>
      <p:sp>
        <p:nvSpPr>
          <p:cNvPr id="4" name="Footer Placeholder 3">
            <a:extLst>
              <a:ext uri="{FF2B5EF4-FFF2-40B4-BE49-F238E27FC236}">
                <a16:creationId xmlns:a16="http://schemas.microsoft.com/office/drawing/2014/main" id="{9404D2A4-ED1B-73AD-74D4-7B96E82DA7AF}"/>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5" name="Slide Number Placeholder 4">
            <a:extLst>
              <a:ext uri="{FF2B5EF4-FFF2-40B4-BE49-F238E27FC236}">
                <a16:creationId xmlns:a16="http://schemas.microsoft.com/office/drawing/2014/main" id="{55500A90-7727-341E-35EF-F8074232DB1B}"/>
              </a:ext>
            </a:extLst>
          </p:cNvPr>
          <p:cNvSpPr>
            <a:spLocks noGrp="1"/>
          </p:cNvSpPr>
          <p:nvPr>
            <p:ph type="sldNum" sz="quarter" idx="12"/>
          </p:nvPr>
        </p:nvSpPr>
        <p:spPr/>
        <p:txBody>
          <a:bodyPr/>
          <a:lstStyle>
            <a:lvl1pPr>
              <a:defRPr/>
            </a:lvl1pPr>
          </a:lstStyle>
          <a:p>
            <a:fld id="{0DB57FAE-F7D8-4C69-A741-07445255A5C6}" type="slidenum">
              <a:rPr lang="en-US" altLang="en-US"/>
              <a:pPr/>
              <a:t>‹#›</a:t>
            </a:fld>
            <a:endParaRPr lang="en-US" altLang="en-US" dirty="0"/>
          </a:p>
        </p:txBody>
      </p:sp>
    </p:spTree>
    <p:extLst>
      <p:ext uri="{BB962C8B-B14F-4D97-AF65-F5344CB8AC3E}">
        <p14:creationId xmlns:p14="http://schemas.microsoft.com/office/powerpoint/2010/main" val="35145059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11B55-DF1D-91FA-DBA3-5F5DD60FE561}"/>
              </a:ext>
            </a:extLst>
          </p:cNvPr>
          <p:cNvSpPr>
            <a:spLocks noGrp="1"/>
          </p:cNvSpPr>
          <p:nvPr>
            <p:ph type="dt" sz="half" idx="10"/>
          </p:nvPr>
        </p:nvSpPr>
        <p:spPr/>
        <p:txBody>
          <a:bodyPr/>
          <a:lstStyle>
            <a:lvl1pPr>
              <a:defRPr/>
            </a:lvl1pPr>
          </a:lstStyle>
          <a:p>
            <a:pPr>
              <a:defRPr/>
            </a:pPr>
            <a:fld id="{3309BCB7-6F2D-4005-B6F4-07E69E26844F}" type="datetimeFigureOut">
              <a:rPr lang="en-US"/>
              <a:pPr>
                <a:defRPr/>
              </a:pPr>
              <a:t>9/14/2024</a:t>
            </a:fld>
            <a:endParaRPr lang="en-US" dirty="0"/>
          </a:p>
        </p:txBody>
      </p:sp>
      <p:sp>
        <p:nvSpPr>
          <p:cNvPr id="3" name="Footer Placeholder 2">
            <a:extLst>
              <a:ext uri="{FF2B5EF4-FFF2-40B4-BE49-F238E27FC236}">
                <a16:creationId xmlns:a16="http://schemas.microsoft.com/office/drawing/2014/main" id="{9F98EA57-795D-6818-0F6F-F492667B9D35}"/>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4" name="Slide Number Placeholder 3">
            <a:extLst>
              <a:ext uri="{FF2B5EF4-FFF2-40B4-BE49-F238E27FC236}">
                <a16:creationId xmlns:a16="http://schemas.microsoft.com/office/drawing/2014/main" id="{3332B77E-18C5-EDD5-778E-456B8D63C4F1}"/>
              </a:ext>
            </a:extLst>
          </p:cNvPr>
          <p:cNvSpPr>
            <a:spLocks noGrp="1"/>
          </p:cNvSpPr>
          <p:nvPr>
            <p:ph type="sldNum" sz="quarter" idx="12"/>
          </p:nvPr>
        </p:nvSpPr>
        <p:spPr/>
        <p:txBody>
          <a:bodyPr/>
          <a:lstStyle>
            <a:lvl1pPr>
              <a:defRPr/>
            </a:lvl1pPr>
          </a:lstStyle>
          <a:p>
            <a:fld id="{687BA9D9-47FF-4F32-87CB-9F0D12450AA8}" type="slidenum">
              <a:rPr lang="en-US" altLang="en-US"/>
              <a:pPr/>
              <a:t>‹#›</a:t>
            </a:fld>
            <a:endParaRPr lang="en-US" altLang="en-US" dirty="0"/>
          </a:p>
        </p:txBody>
      </p:sp>
    </p:spTree>
    <p:extLst>
      <p:ext uri="{BB962C8B-B14F-4D97-AF65-F5344CB8AC3E}">
        <p14:creationId xmlns:p14="http://schemas.microsoft.com/office/powerpoint/2010/main" val="692863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7097C8-0320-2F10-E762-608F9CCF540D}"/>
              </a:ext>
            </a:extLst>
          </p:cNvPr>
          <p:cNvSpPr>
            <a:spLocks noGrp="1"/>
          </p:cNvSpPr>
          <p:nvPr>
            <p:ph type="dt" sz="half" idx="10"/>
          </p:nvPr>
        </p:nvSpPr>
        <p:spPr/>
        <p:txBody>
          <a:bodyPr/>
          <a:lstStyle>
            <a:lvl1pPr>
              <a:defRPr/>
            </a:lvl1pPr>
          </a:lstStyle>
          <a:p>
            <a:pPr>
              <a:defRPr/>
            </a:pPr>
            <a:fld id="{16624BC2-3713-42B3-9DE6-C55ABC9105E1}" type="datetimeFigureOut">
              <a:rPr lang="en-US"/>
              <a:pPr>
                <a:defRPr/>
              </a:pPr>
              <a:t>9/14/2024</a:t>
            </a:fld>
            <a:endParaRPr lang="en-US" dirty="0"/>
          </a:p>
        </p:txBody>
      </p:sp>
      <p:sp>
        <p:nvSpPr>
          <p:cNvPr id="6" name="Footer Placeholder 5">
            <a:extLst>
              <a:ext uri="{FF2B5EF4-FFF2-40B4-BE49-F238E27FC236}">
                <a16:creationId xmlns:a16="http://schemas.microsoft.com/office/drawing/2014/main" id="{CEDC500E-F210-85B5-83AD-FFF12B051FFE}"/>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7" name="Slide Number Placeholder 6">
            <a:extLst>
              <a:ext uri="{FF2B5EF4-FFF2-40B4-BE49-F238E27FC236}">
                <a16:creationId xmlns:a16="http://schemas.microsoft.com/office/drawing/2014/main" id="{E5B7077E-3612-63E4-1C2B-6702A1BA00D7}"/>
              </a:ext>
            </a:extLst>
          </p:cNvPr>
          <p:cNvSpPr>
            <a:spLocks noGrp="1"/>
          </p:cNvSpPr>
          <p:nvPr>
            <p:ph type="sldNum" sz="quarter" idx="12"/>
          </p:nvPr>
        </p:nvSpPr>
        <p:spPr/>
        <p:txBody>
          <a:bodyPr/>
          <a:lstStyle>
            <a:lvl1pPr>
              <a:defRPr/>
            </a:lvl1pPr>
          </a:lstStyle>
          <a:p>
            <a:fld id="{8FA95D08-9DAD-4F2D-9206-6DD8D965E1B1}" type="slidenum">
              <a:rPr lang="en-US" altLang="en-US"/>
              <a:pPr/>
              <a:t>‹#›</a:t>
            </a:fld>
            <a:endParaRPr lang="en-US" altLang="en-US" dirty="0"/>
          </a:p>
        </p:txBody>
      </p:sp>
    </p:spTree>
    <p:extLst>
      <p:ext uri="{BB962C8B-B14F-4D97-AF65-F5344CB8AC3E}">
        <p14:creationId xmlns:p14="http://schemas.microsoft.com/office/powerpoint/2010/main" val="29247865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687C7323-402D-A864-7CDA-32032D69EFFF}"/>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a:extLst>
              <a:ext uri="{FF2B5EF4-FFF2-40B4-BE49-F238E27FC236}">
                <a16:creationId xmlns:a16="http://schemas.microsoft.com/office/drawing/2014/main" id="{31847397-587E-A7E9-61E9-A608914132D7}"/>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15">
            <a:extLst>
              <a:ext uri="{FF2B5EF4-FFF2-40B4-BE49-F238E27FC236}">
                <a16:creationId xmlns:a16="http://schemas.microsoft.com/office/drawing/2014/main" id="{6E5FE163-596A-8997-35B0-EDC227C4CBE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16">
            <a:extLst>
              <a:ext uri="{FF2B5EF4-FFF2-40B4-BE49-F238E27FC236}">
                <a16:creationId xmlns:a16="http://schemas.microsoft.com/office/drawing/2014/main" id="{63B13DD1-1C5E-92BD-4D93-6B27A2664409}"/>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7711DF47-8C4B-4345-D47C-20E670D538F0}"/>
              </a:ext>
            </a:extLst>
          </p:cNvPr>
          <p:cNvSpPr>
            <a:spLocks noGrp="1"/>
          </p:cNvSpPr>
          <p:nvPr>
            <p:ph type="dt" sz="half" idx="10"/>
          </p:nvPr>
        </p:nvSpPr>
        <p:spPr/>
        <p:txBody>
          <a:bodyPr/>
          <a:lstStyle>
            <a:lvl1pPr>
              <a:defRPr/>
            </a:lvl1pPr>
          </a:lstStyle>
          <a:p>
            <a:pPr>
              <a:defRPr/>
            </a:pPr>
            <a:fld id="{8532BAA5-74F2-4F13-BB8C-D5E92A0CC11C}" type="datetimeFigureOut">
              <a:rPr lang="en-US"/>
              <a:pPr>
                <a:defRPr/>
              </a:pPr>
              <a:t>9/14/2024</a:t>
            </a:fld>
            <a:endParaRPr lang="en-US" dirty="0"/>
          </a:p>
        </p:txBody>
      </p:sp>
      <p:sp>
        <p:nvSpPr>
          <p:cNvPr id="10" name="Footer Placeholder 5">
            <a:extLst>
              <a:ext uri="{FF2B5EF4-FFF2-40B4-BE49-F238E27FC236}">
                <a16:creationId xmlns:a16="http://schemas.microsoft.com/office/drawing/2014/main" id="{7722F0F6-8EB3-0582-EBF7-F879C5EB6BE5}"/>
              </a:ext>
            </a:extLst>
          </p:cNvPr>
          <p:cNvSpPr>
            <a:spLocks noGrp="1"/>
          </p:cNvSpPr>
          <p:nvPr>
            <p:ph type="ftr" sz="quarter" idx="11"/>
          </p:nvPr>
        </p:nvSpPr>
        <p:spPr/>
        <p:txBody>
          <a:bodyPr/>
          <a:lstStyle>
            <a:lvl1pPr>
              <a:defRPr>
                <a:solidFill>
                  <a:schemeClr val="tx2">
                    <a:shade val="90000"/>
                  </a:schemeClr>
                </a:solidFill>
              </a:defRPr>
            </a:lvl1pPr>
          </a:lstStyle>
          <a:p>
            <a:pPr>
              <a:defRPr/>
            </a:pPr>
            <a:endParaRPr lang="en-US" dirty="0"/>
          </a:p>
        </p:txBody>
      </p:sp>
      <p:sp>
        <p:nvSpPr>
          <p:cNvPr id="11" name="Slide Number Placeholder 6">
            <a:extLst>
              <a:ext uri="{FF2B5EF4-FFF2-40B4-BE49-F238E27FC236}">
                <a16:creationId xmlns:a16="http://schemas.microsoft.com/office/drawing/2014/main" id="{A4EBFB5F-DE0F-BA20-5A52-1EADDA6C9A27}"/>
              </a:ext>
            </a:extLst>
          </p:cNvPr>
          <p:cNvSpPr>
            <a:spLocks noGrp="1"/>
          </p:cNvSpPr>
          <p:nvPr>
            <p:ph type="sldNum" sz="quarter" idx="12"/>
          </p:nvPr>
        </p:nvSpPr>
        <p:spPr>
          <a:xfrm>
            <a:off x="8077200" y="6356350"/>
            <a:ext cx="609600" cy="365125"/>
          </a:xfrm>
        </p:spPr>
        <p:txBody>
          <a:bodyPr/>
          <a:lstStyle>
            <a:lvl1pPr>
              <a:defRPr/>
            </a:lvl1pPr>
          </a:lstStyle>
          <a:p>
            <a:fld id="{A6FA9F10-C9F9-4001-A50F-B3830494CEE7}" type="slidenum">
              <a:rPr lang="en-US" altLang="en-US"/>
              <a:pPr/>
              <a:t>‹#›</a:t>
            </a:fld>
            <a:endParaRPr lang="en-US" altLang="en-US" dirty="0"/>
          </a:p>
        </p:txBody>
      </p:sp>
    </p:spTree>
    <p:extLst>
      <p:ext uri="{BB962C8B-B14F-4D97-AF65-F5344CB8AC3E}">
        <p14:creationId xmlns:p14="http://schemas.microsoft.com/office/powerpoint/2010/main" val="91103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B55AD5-A486-EFAE-00CF-E886DB3F42B2}"/>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a:extLst>
              <a:ext uri="{FF2B5EF4-FFF2-40B4-BE49-F238E27FC236}">
                <a16:creationId xmlns:a16="http://schemas.microsoft.com/office/drawing/2014/main" id="{42AD5462-78D9-4E71-A1E2-3C5327EB6A8C}"/>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a:extLst>
              <a:ext uri="{FF2B5EF4-FFF2-40B4-BE49-F238E27FC236}">
                <a16:creationId xmlns:a16="http://schemas.microsoft.com/office/drawing/2014/main" id="{0E053F36-723B-2EB7-3712-92F53E0C7474}"/>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1CDEE960-954E-7C0D-499E-B6DEA7406383}"/>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AF4D166E-DE38-F83E-3933-F794B1D0D70C}"/>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72D92431-7A1F-48D0-A9D6-6F47A3B965AD}" type="datetimeFigureOut">
              <a:rPr lang="en-US"/>
              <a:pPr>
                <a:defRPr/>
              </a:pPr>
              <a:t>9/14/2024</a:t>
            </a:fld>
            <a:endParaRPr lang="en-US" dirty="0">
              <a:solidFill>
                <a:schemeClr val="tx1">
                  <a:shade val="50000"/>
                </a:schemeClr>
              </a:solidFill>
            </a:endParaRPr>
          </a:p>
        </p:txBody>
      </p:sp>
      <p:sp>
        <p:nvSpPr>
          <p:cNvPr id="22" name="Footer Placeholder 21">
            <a:extLst>
              <a:ext uri="{FF2B5EF4-FFF2-40B4-BE49-F238E27FC236}">
                <a16:creationId xmlns:a16="http://schemas.microsoft.com/office/drawing/2014/main" id="{76CC1CF4-58A5-EF3F-021F-B0B4BC43BFB7}"/>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1">
                    <a:shade val="50000"/>
                  </a:schemeClr>
                </a:solidFill>
              </a:defRPr>
            </a:lvl1pPr>
          </a:lstStyle>
          <a:p>
            <a:pPr>
              <a:defRPr/>
            </a:pPr>
            <a:endParaRPr lang="en-US" dirty="0"/>
          </a:p>
        </p:txBody>
      </p:sp>
      <p:sp>
        <p:nvSpPr>
          <p:cNvPr id="18" name="Slide Number Placeholder 17">
            <a:extLst>
              <a:ext uri="{FF2B5EF4-FFF2-40B4-BE49-F238E27FC236}">
                <a16:creationId xmlns:a16="http://schemas.microsoft.com/office/drawing/2014/main" id="{0436B557-5F84-ADE8-4A46-05B47B1B0A60}"/>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B8838279-4F48-4705-B1BA-CA993921B5F0}" type="slidenum">
              <a:rPr lang="en-US" altLang="en-US"/>
              <a:pPr/>
              <a:t>‹#›</a:t>
            </a:fld>
            <a:endParaRPr lang="en-US" altLang="en-US" dirty="0">
              <a:solidFill>
                <a:srgbClr val="000000"/>
              </a:solidFill>
            </a:endParaRPr>
          </a:p>
        </p:txBody>
      </p:sp>
      <p:grpSp>
        <p:nvGrpSpPr>
          <p:cNvPr id="1033" name="Group 1">
            <a:extLst>
              <a:ext uri="{FF2B5EF4-FFF2-40B4-BE49-F238E27FC236}">
                <a16:creationId xmlns:a16="http://schemas.microsoft.com/office/drawing/2014/main" id="{B0C05BDA-FE64-8144-0B30-5384FE1750FD}"/>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5F91ED2A-DF35-D2D1-312A-4528BAB5120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a:extLst>
                <a:ext uri="{FF2B5EF4-FFF2-40B4-BE49-F238E27FC236}">
                  <a16:creationId xmlns:a16="http://schemas.microsoft.com/office/drawing/2014/main" id="{5DAEC8FF-DE69-F6CB-58EC-47EFED8B5459}"/>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pic>
        <p:nvPicPr>
          <p:cNvPr id="1034" name="Picture 20" descr="David-lion2">
            <a:extLst>
              <a:ext uri="{FF2B5EF4-FFF2-40B4-BE49-F238E27FC236}">
                <a16:creationId xmlns:a16="http://schemas.microsoft.com/office/drawing/2014/main" id="{56AD62EF-F248-9146-6FF6-B8D2303C818A}"/>
              </a:ext>
            </a:extLst>
          </p:cNvPr>
          <p:cNvPicPr>
            <a:picLocks noChangeAspect="1" noChangeArrowheads="1"/>
          </p:cNvPicPr>
          <p:nvPr userDrawn="1"/>
        </p:nvPicPr>
        <p:blipFill>
          <a:blip r:embed="rId14">
            <a:lum bright="48000" contrast="-50000"/>
            <a:grayscl/>
            <a:extLst>
              <a:ext uri="{28A0092B-C50C-407E-A947-70E740481C1C}">
                <a14:useLocalDpi xmlns:a14="http://schemas.microsoft.com/office/drawing/2010/main" val="0"/>
              </a:ext>
            </a:extLst>
          </a:blip>
          <a:srcRect/>
          <a:stretch>
            <a:fillRect/>
          </a:stretch>
        </p:blipFill>
        <p:spPr bwMode="auto">
          <a:xfrm>
            <a:off x="1905000" y="1905000"/>
            <a:ext cx="5257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72D92431-7A1F-48D0-A9D6-6F47A3B965AD}" type="datetimeFigureOut">
              <a:rPr lang="en-US" smtClean="0"/>
              <a:pPr>
                <a:defRPr/>
              </a:pPr>
              <a:t>9/14/2024</a:t>
            </a:fld>
            <a:endParaRPr lang="en-US" dirty="0">
              <a:solidFill>
                <a:schemeClr val="tx1">
                  <a:shade val="50000"/>
                </a:schemeClr>
              </a:solidFill>
            </a:endParaRP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8838279-4F48-4705-B1BA-CA993921B5F0}" type="slidenum">
              <a:rPr lang="en-US" altLang="en-US" smtClean="0"/>
              <a:pPr/>
              <a:t>‹#›</a:t>
            </a:fld>
            <a:endParaRPr lang="en-US" altLang="en-US" dirty="0">
              <a:solidFill>
                <a:srgbClr val="000000"/>
              </a:solidFill>
            </a:endParaRPr>
          </a:p>
        </p:txBody>
      </p:sp>
      <p:pic>
        <p:nvPicPr>
          <p:cNvPr id="7" name="Picture 20" descr="David-lion2">
            <a:extLst>
              <a:ext uri="{FF2B5EF4-FFF2-40B4-BE49-F238E27FC236}">
                <a16:creationId xmlns:a16="http://schemas.microsoft.com/office/drawing/2014/main" id="{D79DE666-8725-B7F6-3003-B9B58D29D634}"/>
              </a:ext>
            </a:extLst>
          </p:cNvPr>
          <p:cNvPicPr>
            <a:picLocks noChangeAspect="1" noChangeArrowheads="1"/>
          </p:cNvPicPr>
          <p:nvPr userDrawn="1"/>
        </p:nvPicPr>
        <p:blipFill>
          <a:blip r:embed="rId19">
            <a:lum bright="48000" contrast="-50000"/>
            <a:grayscl/>
            <a:extLst>
              <a:ext uri="{28A0092B-C50C-407E-A947-70E740481C1C}">
                <a14:useLocalDpi xmlns:a14="http://schemas.microsoft.com/office/drawing/2010/main" val="0"/>
              </a:ext>
            </a:extLst>
          </a:blip>
          <a:srcRect/>
          <a:stretch>
            <a:fillRect/>
          </a:stretch>
        </p:blipFill>
        <p:spPr bwMode="auto">
          <a:xfrm>
            <a:off x="1905000" y="1905000"/>
            <a:ext cx="5257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119842"/>
      </p:ext>
    </p:extLst>
  </p:cSld>
  <p:clrMap bg1="dk1" tx1="lt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146447" y="2057400"/>
            <a:ext cx="8851106" cy="3429000"/>
          </a:xfrm>
        </p:spPr>
        <p:txBody>
          <a:bodyPr>
            <a:normAutofit fontScale="90000"/>
          </a:bodyPr>
          <a:lstStyle/>
          <a:p>
            <a:r>
              <a:rPr lang="en-US" dirty="0">
                <a:solidFill>
                  <a:schemeClr val="tx1"/>
                </a:solidFill>
              </a:rPr>
              <a:t>I feel the Rain, I feel the Rain</a:t>
            </a:r>
            <a:br>
              <a:rPr lang="en-US" dirty="0">
                <a:solidFill>
                  <a:schemeClr val="tx1"/>
                </a:solidFill>
              </a:rPr>
            </a:br>
            <a:r>
              <a:rPr lang="en-US" dirty="0">
                <a:solidFill>
                  <a:schemeClr val="tx1"/>
                </a:solidFill>
              </a:rPr>
              <a:t>I feel it falling down on me</a:t>
            </a:r>
            <a:br>
              <a:rPr lang="en-US" dirty="0">
                <a:solidFill>
                  <a:schemeClr val="tx1"/>
                </a:solidFill>
              </a:rPr>
            </a:br>
            <a:r>
              <a:rPr lang="en-US" dirty="0">
                <a:solidFill>
                  <a:schemeClr val="tx1"/>
                </a:solidFill>
              </a:rPr>
              <a:t>I feel the Rain, I feel the Rain</a:t>
            </a:r>
            <a:br>
              <a:rPr lang="en-US" dirty="0">
                <a:solidFill>
                  <a:schemeClr val="tx1"/>
                </a:solidFill>
              </a:rPr>
            </a:br>
            <a:r>
              <a:rPr lang="en-US" dirty="0">
                <a:solidFill>
                  <a:schemeClr val="tx1"/>
                </a:solidFill>
              </a:rPr>
              <a:t>I feel it falling down on me</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13065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64294" y="1030871"/>
            <a:ext cx="8851106" cy="4262377"/>
          </a:xfrm>
        </p:spPr>
        <p:txBody>
          <a:bodyPr>
            <a:normAutofit fontScale="90000"/>
          </a:bodyPr>
          <a:lstStyle/>
          <a:p>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endParaRPr lang="en-US" dirty="0">
              <a:solidFill>
                <a:schemeClr val="tx1"/>
              </a:solidFill>
            </a:endParaRPr>
          </a:p>
        </p:txBody>
      </p:sp>
    </p:spTree>
    <p:extLst>
      <p:ext uri="{BB962C8B-B14F-4D97-AF65-F5344CB8AC3E}">
        <p14:creationId xmlns:p14="http://schemas.microsoft.com/office/powerpoint/2010/main" val="333938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64294" y="1030871"/>
            <a:ext cx="8851106" cy="4262377"/>
          </a:xfrm>
        </p:spPr>
        <p:txBody>
          <a:bodyPr>
            <a:normAutofit fontScale="90000"/>
          </a:bodyPr>
          <a:lstStyle/>
          <a:p>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endParaRPr lang="en-US" dirty="0">
              <a:solidFill>
                <a:schemeClr val="tx1"/>
              </a:solidFill>
            </a:endParaRPr>
          </a:p>
        </p:txBody>
      </p:sp>
    </p:spTree>
    <p:extLst>
      <p:ext uri="{BB962C8B-B14F-4D97-AF65-F5344CB8AC3E}">
        <p14:creationId xmlns:p14="http://schemas.microsoft.com/office/powerpoint/2010/main" val="421173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64294" y="2590800"/>
            <a:ext cx="9079706" cy="3055972"/>
          </a:xfrm>
        </p:spPr>
        <p:txBody>
          <a:bodyPr>
            <a:normAutofit fontScale="90000"/>
          </a:bodyPr>
          <a:lstStyle/>
          <a:p>
            <a:r>
              <a:rPr lang="en-US" b="0" i="0" dirty="0">
                <a:solidFill>
                  <a:schemeClr val="tx1"/>
                </a:solidFill>
                <a:effectLst/>
              </a:rPr>
              <a:t>Oh-oh, oh-oh, I'm standing in Your love</a:t>
            </a:r>
            <a:br>
              <a:rPr lang="en-US" b="0" i="0" dirty="0">
                <a:solidFill>
                  <a:schemeClr val="tx1"/>
                </a:solidFill>
                <a:effectLst/>
              </a:rPr>
            </a:br>
            <a:r>
              <a:rPr lang="en-US" b="0" i="0" dirty="0">
                <a:solidFill>
                  <a:schemeClr val="tx1"/>
                </a:solidFill>
                <a:effectLst/>
              </a:rPr>
              <a:t>Oh, oh-oh, oh, standing on the rock</a:t>
            </a:r>
            <a:br>
              <a:rPr lang="en-US" b="0" i="0" dirty="0">
                <a:solidFill>
                  <a:schemeClr val="tx1"/>
                </a:solidFill>
                <a:effectLst/>
              </a:rPr>
            </a:br>
            <a:r>
              <a:rPr lang="en-US" b="0" i="0" dirty="0">
                <a:solidFill>
                  <a:schemeClr val="tx1"/>
                </a:solidFill>
                <a:effectLst/>
              </a:rPr>
              <a:t>Oh, I'm standing, standing in Your love</a:t>
            </a:r>
            <a:endParaRPr lang="en-US" dirty="0">
              <a:solidFill>
                <a:schemeClr val="tx1"/>
              </a:solidFill>
            </a:endParaRPr>
          </a:p>
        </p:txBody>
      </p:sp>
    </p:spTree>
    <p:extLst>
      <p:ext uri="{BB962C8B-B14F-4D97-AF65-F5344CB8AC3E}">
        <p14:creationId xmlns:p14="http://schemas.microsoft.com/office/powerpoint/2010/main" val="15386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987465"/>
            <a:ext cx="8686800" cy="4051675"/>
          </a:xfrm>
        </p:spPr>
        <p:txBody>
          <a:bodyPr>
            <a:normAutofit fontScale="90000"/>
          </a:bodyPr>
          <a:lstStyle/>
          <a:p>
            <a:r>
              <a:rPr lang="en-US" b="0" i="0" dirty="0">
                <a:solidFill>
                  <a:schemeClr val="tx1"/>
                </a:solidFill>
                <a:effectLst/>
              </a:rPr>
              <a:t>You give life, You are love</a:t>
            </a:r>
            <a:br>
              <a:rPr lang="en-US" b="0" i="0" dirty="0">
                <a:solidFill>
                  <a:schemeClr val="tx1"/>
                </a:solidFill>
                <a:effectLst/>
              </a:rPr>
            </a:br>
            <a:r>
              <a:rPr lang="en-US" b="0" i="0" dirty="0">
                <a:solidFill>
                  <a:schemeClr val="tx1"/>
                </a:solidFill>
                <a:effectLst/>
              </a:rPr>
              <a:t>You bring light to the darkness</a:t>
            </a:r>
            <a:br>
              <a:rPr lang="en-US" b="0" i="0" dirty="0">
                <a:solidFill>
                  <a:schemeClr val="tx1"/>
                </a:solidFill>
                <a:effectLst/>
              </a:rPr>
            </a:br>
            <a:r>
              <a:rPr lang="en-US" b="0" i="0" dirty="0">
                <a:solidFill>
                  <a:schemeClr val="tx1"/>
                </a:solidFill>
                <a:effectLst/>
              </a:rPr>
              <a:t>You give hope, You restore every heart that is broken</a:t>
            </a:r>
            <a:br>
              <a:rPr lang="en-US" b="0" i="0" dirty="0">
                <a:solidFill>
                  <a:schemeClr val="tx1"/>
                </a:solidFill>
                <a:effectLst/>
              </a:rPr>
            </a:br>
            <a:r>
              <a:rPr lang="en-US" b="0" i="0" dirty="0">
                <a:solidFill>
                  <a:schemeClr val="tx1"/>
                </a:solidFill>
                <a:effectLst/>
              </a:rPr>
              <a:t>And great are You, Lord</a:t>
            </a:r>
            <a:endParaRPr lang="en-US" dirty="0">
              <a:solidFill>
                <a:schemeClr val="tx1"/>
              </a:solidFill>
            </a:endParaRPr>
          </a:p>
        </p:txBody>
      </p:sp>
    </p:spTree>
    <p:extLst>
      <p:ext uri="{BB962C8B-B14F-4D97-AF65-F5344CB8AC3E}">
        <p14:creationId xmlns:p14="http://schemas.microsoft.com/office/powerpoint/2010/main" val="392380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987465"/>
            <a:ext cx="8686800" cy="4051675"/>
          </a:xfrm>
        </p:spPr>
        <p:txBody>
          <a:bodyPr>
            <a:normAutofit fontScale="90000"/>
          </a:bodyPr>
          <a:lstStyle/>
          <a:p>
            <a:r>
              <a:rPr lang="en-US" b="0" i="0" dirty="0">
                <a:solidFill>
                  <a:schemeClr val="tx1"/>
                </a:solidFill>
                <a:effectLst/>
              </a:rPr>
              <a:t>You give life, You are love</a:t>
            </a:r>
            <a:br>
              <a:rPr lang="en-US" b="0" i="0" dirty="0">
                <a:solidFill>
                  <a:schemeClr val="tx1"/>
                </a:solidFill>
                <a:effectLst/>
              </a:rPr>
            </a:br>
            <a:r>
              <a:rPr lang="en-US" b="0" i="0" dirty="0">
                <a:solidFill>
                  <a:schemeClr val="tx1"/>
                </a:solidFill>
                <a:effectLst/>
              </a:rPr>
              <a:t>You bring light to the darkness</a:t>
            </a:r>
            <a:br>
              <a:rPr lang="en-US" b="0" i="0" dirty="0">
                <a:solidFill>
                  <a:schemeClr val="tx1"/>
                </a:solidFill>
                <a:effectLst/>
              </a:rPr>
            </a:br>
            <a:r>
              <a:rPr lang="en-US" b="0" i="0" dirty="0">
                <a:solidFill>
                  <a:schemeClr val="tx1"/>
                </a:solidFill>
                <a:effectLst/>
              </a:rPr>
              <a:t>You give hope, You restore every heart that is broken</a:t>
            </a:r>
            <a:br>
              <a:rPr lang="en-US" b="0" i="0" dirty="0">
                <a:solidFill>
                  <a:schemeClr val="tx1"/>
                </a:solidFill>
                <a:effectLst/>
              </a:rPr>
            </a:br>
            <a:r>
              <a:rPr lang="en-US" b="0" i="0" dirty="0">
                <a:solidFill>
                  <a:schemeClr val="tx1"/>
                </a:solidFill>
                <a:effectLst/>
              </a:rPr>
              <a:t>And great are You, Lord</a:t>
            </a:r>
            <a:endParaRPr lang="en-US" dirty="0">
              <a:solidFill>
                <a:schemeClr val="tx1"/>
              </a:solidFill>
            </a:endParaRPr>
          </a:p>
        </p:txBody>
      </p:sp>
    </p:spTree>
    <p:extLst>
      <p:ext uri="{BB962C8B-B14F-4D97-AF65-F5344CB8AC3E}">
        <p14:creationId xmlns:p14="http://schemas.microsoft.com/office/powerpoint/2010/main" val="83587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600200"/>
            <a:ext cx="8686800" cy="3880224"/>
          </a:xfrm>
        </p:spPr>
        <p:txBody>
          <a:bodyPr>
            <a:normAutofit fontScale="90000"/>
          </a:bodyPr>
          <a:lstStyle/>
          <a:p>
            <a:r>
              <a:rPr lang="en-US" b="0" i="0" dirty="0">
                <a:solidFill>
                  <a:schemeClr val="tx1"/>
                </a:solidFill>
                <a:effectLst/>
              </a:rPr>
              <a:t>It's Your breath in our lungs</a:t>
            </a:r>
            <a:br>
              <a:rPr lang="en-US" b="0" i="0" dirty="0">
                <a:solidFill>
                  <a:schemeClr val="tx1"/>
                </a:solidFill>
                <a:effectLst/>
              </a:rPr>
            </a:br>
            <a:r>
              <a:rPr lang="en-US" b="0" i="0" dirty="0">
                <a:solidFill>
                  <a:schemeClr val="tx1"/>
                </a:solidFill>
                <a:effectLst/>
              </a:rPr>
              <a:t>So we pour out our praise, we pour out our praise</a:t>
            </a:r>
            <a:br>
              <a:rPr lang="en-US" b="0" i="0" dirty="0">
                <a:solidFill>
                  <a:schemeClr val="tx1"/>
                </a:solidFill>
                <a:effectLst/>
              </a:rPr>
            </a:br>
            <a:r>
              <a:rPr lang="en-US" b="0" i="0" dirty="0">
                <a:solidFill>
                  <a:schemeClr val="tx1"/>
                </a:solidFill>
                <a:effectLst/>
              </a:rPr>
              <a:t>It's Your breath in our lungs</a:t>
            </a:r>
            <a:br>
              <a:rPr lang="en-US" b="0" i="0" dirty="0">
                <a:solidFill>
                  <a:schemeClr val="tx1"/>
                </a:solidFill>
                <a:effectLst/>
              </a:rPr>
            </a:br>
            <a:r>
              <a:rPr lang="en-US" b="0" i="0" dirty="0">
                <a:solidFill>
                  <a:schemeClr val="tx1"/>
                </a:solidFill>
                <a:effectLst/>
              </a:rPr>
              <a:t>So we pour out our praise to You only</a:t>
            </a:r>
            <a:endParaRPr lang="en-US" dirty="0">
              <a:solidFill>
                <a:schemeClr val="tx1"/>
              </a:solidFill>
            </a:endParaRPr>
          </a:p>
        </p:txBody>
      </p:sp>
    </p:spTree>
    <p:extLst>
      <p:ext uri="{BB962C8B-B14F-4D97-AF65-F5344CB8AC3E}">
        <p14:creationId xmlns:p14="http://schemas.microsoft.com/office/powerpoint/2010/main" val="352278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987465"/>
            <a:ext cx="8686800" cy="4051675"/>
          </a:xfrm>
        </p:spPr>
        <p:txBody>
          <a:bodyPr>
            <a:normAutofit fontScale="90000"/>
          </a:bodyPr>
          <a:lstStyle/>
          <a:p>
            <a:r>
              <a:rPr lang="en-US" b="0" i="0" dirty="0">
                <a:solidFill>
                  <a:schemeClr val="tx1"/>
                </a:solidFill>
                <a:effectLst/>
              </a:rPr>
              <a:t>You give life, You are love</a:t>
            </a:r>
            <a:br>
              <a:rPr lang="en-US" b="0" i="0" dirty="0">
                <a:solidFill>
                  <a:schemeClr val="tx1"/>
                </a:solidFill>
                <a:effectLst/>
              </a:rPr>
            </a:br>
            <a:r>
              <a:rPr lang="en-US" b="0" i="0" dirty="0">
                <a:solidFill>
                  <a:schemeClr val="tx1"/>
                </a:solidFill>
                <a:effectLst/>
              </a:rPr>
              <a:t>You bring light to the darkness</a:t>
            </a:r>
            <a:br>
              <a:rPr lang="en-US" b="0" i="0" dirty="0">
                <a:solidFill>
                  <a:schemeClr val="tx1"/>
                </a:solidFill>
                <a:effectLst/>
              </a:rPr>
            </a:br>
            <a:r>
              <a:rPr lang="en-US" b="0" i="0" dirty="0">
                <a:solidFill>
                  <a:schemeClr val="tx1"/>
                </a:solidFill>
                <a:effectLst/>
              </a:rPr>
              <a:t>You give hope, You restore every heart that is broken</a:t>
            </a:r>
            <a:br>
              <a:rPr lang="en-US" b="0" i="0" dirty="0">
                <a:solidFill>
                  <a:schemeClr val="tx1"/>
                </a:solidFill>
                <a:effectLst/>
              </a:rPr>
            </a:br>
            <a:r>
              <a:rPr lang="en-US" b="0" i="0" dirty="0">
                <a:solidFill>
                  <a:schemeClr val="tx1"/>
                </a:solidFill>
                <a:effectLst/>
              </a:rPr>
              <a:t>And great are You, Lord</a:t>
            </a:r>
            <a:endParaRPr lang="en-US" dirty="0">
              <a:solidFill>
                <a:schemeClr val="tx1"/>
              </a:solidFill>
            </a:endParaRPr>
          </a:p>
        </p:txBody>
      </p:sp>
    </p:spTree>
    <p:extLst>
      <p:ext uri="{BB962C8B-B14F-4D97-AF65-F5344CB8AC3E}">
        <p14:creationId xmlns:p14="http://schemas.microsoft.com/office/powerpoint/2010/main" val="137843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600200"/>
            <a:ext cx="8686800" cy="3880224"/>
          </a:xfrm>
        </p:spPr>
        <p:txBody>
          <a:bodyPr>
            <a:normAutofit fontScale="90000"/>
          </a:bodyPr>
          <a:lstStyle/>
          <a:p>
            <a:r>
              <a:rPr lang="en-US" b="0" i="0" dirty="0">
                <a:solidFill>
                  <a:schemeClr val="tx1"/>
                </a:solidFill>
                <a:effectLst/>
              </a:rPr>
              <a:t>It's Your breath in our lungs</a:t>
            </a:r>
            <a:br>
              <a:rPr lang="en-US" b="0" i="0" dirty="0">
                <a:solidFill>
                  <a:schemeClr val="tx1"/>
                </a:solidFill>
                <a:effectLst/>
              </a:rPr>
            </a:br>
            <a:r>
              <a:rPr lang="en-US" b="0" i="0" dirty="0">
                <a:solidFill>
                  <a:schemeClr val="tx1"/>
                </a:solidFill>
                <a:effectLst/>
              </a:rPr>
              <a:t>So we pour out our praise, we pour out our praise</a:t>
            </a:r>
            <a:br>
              <a:rPr lang="en-US" b="0" i="0" dirty="0">
                <a:solidFill>
                  <a:schemeClr val="tx1"/>
                </a:solidFill>
                <a:effectLst/>
              </a:rPr>
            </a:br>
            <a:r>
              <a:rPr lang="en-US" b="0" i="0" dirty="0">
                <a:solidFill>
                  <a:schemeClr val="tx1"/>
                </a:solidFill>
                <a:effectLst/>
              </a:rPr>
              <a:t>It's Your breath in our lungs</a:t>
            </a:r>
            <a:br>
              <a:rPr lang="en-US" b="0" i="0" dirty="0">
                <a:solidFill>
                  <a:schemeClr val="tx1"/>
                </a:solidFill>
                <a:effectLst/>
              </a:rPr>
            </a:br>
            <a:r>
              <a:rPr lang="en-US" b="0" i="0" dirty="0">
                <a:solidFill>
                  <a:schemeClr val="tx1"/>
                </a:solidFill>
                <a:effectLst/>
              </a:rPr>
              <a:t>So we pour out our praise to You only</a:t>
            </a:r>
            <a:endParaRPr lang="en-US" dirty="0">
              <a:solidFill>
                <a:schemeClr val="tx1"/>
              </a:solidFill>
            </a:endParaRPr>
          </a:p>
        </p:txBody>
      </p:sp>
    </p:spTree>
    <p:extLst>
      <p:ext uri="{BB962C8B-B14F-4D97-AF65-F5344CB8AC3E}">
        <p14:creationId xmlns:p14="http://schemas.microsoft.com/office/powerpoint/2010/main" val="2558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600200"/>
            <a:ext cx="8686800" cy="4849289"/>
          </a:xfrm>
        </p:spPr>
        <p:txBody>
          <a:bodyPr>
            <a:normAutofit fontScale="90000"/>
          </a:bodyPr>
          <a:lstStyle/>
          <a:p>
            <a:r>
              <a:rPr lang="en-US" b="0" i="0" dirty="0">
                <a:solidFill>
                  <a:schemeClr val="tx1"/>
                </a:solidFill>
                <a:effectLst/>
              </a:rPr>
              <a:t>Lord prepare me</a:t>
            </a:r>
            <a:br>
              <a:rPr lang="en-US" b="0" i="0" dirty="0">
                <a:solidFill>
                  <a:schemeClr val="tx1"/>
                </a:solidFill>
                <a:effectLst/>
              </a:rPr>
            </a:br>
            <a:r>
              <a:rPr lang="en-US" b="0" i="0" dirty="0">
                <a:solidFill>
                  <a:schemeClr val="tx1"/>
                </a:solidFill>
                <a:effectLst/>
              </a:rPr>
              <a:t>To be a sanctuary</a:t>
            </a:r>
            <a:br>
              <a:rPr lang="en-US" b="0" i="0" dirty="0">
                <a:solidFill>
                  <a:schemeClr val="tx1"/>
                </a:solidFill>
                <a:effectLst/>
              </a:rPr>
            </a:br>
            <a:r>
              <a:rPr lang="en-US" b="0" i="0" dirty="0">
                <a:solidFill>
                  <a:schemeClr val="tx1"/>
                </a:solidFill>
                <a:effectLst/>
              </a:rPr>
              <a:t>Pure and holy</a:t>
            </a:r>
            <a:br>
              <a:rPr lang="en-US" b="0" i="0" dirty="0">
                <a:solidFill>
                  <a:schemeClr val="tx1"/>
                </a:solidFill>
                <a:effectLst/>
              </a:rPr>
            </a:br>
            <a:r>
              <a:rPr lang="en-US" b="0" i="0" dirty="0">
                <a:solidFill>
                  <a:schemeClr val="tx1"/>
                </a:solidFill>
                <a:effectLst/>
              </a:rPr>
              <a:t>Tried and true</a:t>
            </a:r>
            <a:br>
              <a:rPr lang="en-US" b="0" i="0" dirty="0">
                <a:solidFill>
                  <a:schemeClr val="tx1"/>
                </a:solidFill>
                <a:effectLst/>
              </a:rPr>
            </a:br>
            <a:r>
              <a:rPr lang="en-US" b="0" i="0" dirty="0">
                <a:solidFill>
                  <a:schemeClr val="tx1"/>
                </a:solidFill>
                <a:effectLst/>
              </a:rPr>
              <a:t>And with thanksgiving</a:t>
            </a:r>
            <a:br>
              <a:rPr lang="en-US" b="0" i="0" dirty="0">
                <a:solidFill>
                  <a:schemeClr val="tx1"/>
                </a:solidFill>
                <a:effectLst/>
              </a:rPr>
            </a:br>
            <a:r>
              <a:rPr lang="en-US" b="0" i="0" dirty="0">
                <a:solidFill>
                  <a:schemeClr val="tx1"/>
                </a:solidFill>
                <a:effectLst/>
              </a:rPr>
              <a:t>I'll be a living</a:t>
            </a:r>
            <a:br>
              <a:rPr lang="en-US" b="0" i="0" dirty="0">
                <a:solidFill>
                  <a:schemeClr val="tx1"/>
                </a:solidFill>
                <a:effectLst/>
              </a:rPr>
            </a:br>
            <a:r>
              <a:rPr lang="en-US" b="0" i="0" dirty="0">
                <a:solidFill>
                  <a:schemeClr val="tx1"/>
                </a:solidFill>
                <a:effectLst/>
              </a:rPr>
              <a:t>Sanctuary, oh for You</a:t>
            </a:r>
            <a:br>
              <a:rPr lang="en-US" b="0" i="0" dirty="0">
                <a:solidFill>
                  <a:schemeClr val="tx1"/>
                </a:solidFill>
                <a:effectLst/>
              </a:rPr>
            </a:br>
            <a:r>
              <a:rPr lang="en-US" b="0" i="0" dirty="0">
                <a:solidFill>
                  <a:schemeClr val="tx1"/>
                </a:solidFill>
                <a:effectLst/>
              </a:rPr>
              <a:t>Help me say now</a:t>
            </a:r>
            <a:endParaRPr lang="en-US" dirty="0">
              <a:solidFill>
                <a:schemeClr val="tx1"/>
              </a:solidFill>
            </a:endParaRPr>
          </a:p>
        </p:txBody>
      </p:sp>
    </p:spTree>
    <p:extLst>
      <p:ext uri="{BB962C8B-B14F-4D97-AF65-F5344CB8AC3E}">
        <p14:creationId xmlns:p14="http://schemas.microsoft.com/office/powerpoint/2010/main" val="203129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447800"/>
            <a:ext cx="8686800" cy="4849289"/>
          </a:xfrm>
        </p:spPr>
        <p:txBody>
          <a:bodyPr>
            <a:normAutofit fontScale="90000"/>
          </a:bodyPr>
          <a:lstStyle/>
          <a:p>
            <a:r>
              <a:rPr lang="en-US" b="0" i="0" dirty="0">
                <a:solidFill>
                  <a:schemeClr val="tx1"/>
                </a:solidFill>
                <a:effectLst/>
              </a:rPr>
              <a:t>Lord prepare me</a:t>
            </a:r>
            <a:br>
              <a:rPr lang="en-US" b="0" i="0" dirty="0">
                <a:solidFill>
                  <a:schemeClr val="tx1"/>
                </a:solidFill>
                <a:effectLst/>
              </a:rPr>
            </a:br>
            <a:r>
              <a:rPr lang="en-US" b="0" i="0" dirty="0">
                <a:solidFill>
                  <a:schemeClr val="tx1"/>
                </a:solidFill>
                <a:effectLst/>
              </a:rPr>
              <a:t>To be a sanctuary</a:t>
            </a:r>
            <a:br>
              <a:rPr lang="en-US" b="0" i="0" dirty="0">
                <a:solidFill>
                  <a:schemeClr val="tx1"/>
                </a:solidFill>
                <a:effectLst/>
              </a:rPr>
            </a:br>
            <a:r>
              <a:rPr lang="en-US" b="0" i="0" dirty="0">
                <a:solidFill>
                  <a:schemeClr val="tx1"/>
                </a:solidFill>
                <a:effectLst/>
              </a:rPr>
              <a:t>Pure and holy</a:t>
            </a:r>
            <a:br>
              <a:rPr lang="en-US" b="0" i="0" dirty="0">
                <a:solidFill>
                  <a:schemeClr val="tx1"/>
                </a:solidFill>
                <a:effectLst/>
              </a:rPr>
            </a:br>
            <a:r>
              <a:rPr lang="en-US" b="0" i="0" dirty="0">
                <a:solidFill>
                  <a:schemeClr val="tx1"/>
                </a:solidFill>
                <a:effectLst/>
              </a:rPr>
              <a:t>Tried and true</a:t>
            </a:r>
            <a:br>
              <a:rPr lang="en-US" b="0" i="0" dirty="0">
                <a:solidFill>
                  <a:schemeClr val="tx1"/>
                </a:solidFill>
                <a:effectLst/>
              </a:rPr>
            </a:br>
            <a:r>
              <a:rPr lang="en-US" b="0" i="0" dirty="0">
                <a:solidFill>
                  <a:schemeClr val="tx1"/>
                </a:solidFill>
                <a:effectLst/>
              </a:rPr>
              <a:t>And with thanksgiving</a:t>
            </a:r>
            <a:br>
              <a:rPr lang="en-US" b="0" i="0" dirty="0">
                <a:solidFill>
                  <a:schemeClr val="tx1"/>
                </a:solidFill>
                <a:effectLst/>
              </a:rPr>
            </a:br>
            <a:r>
              <a:rPr lang="en-US" b="0" i="0" dirty="0">
                <a:solidFill>
                  <a:schemeClr val="tx1"/>
                </a:solidFill>
                <a:effectLst/>
              </a:rPr>
              <a:t>I'll be a living</a:t>
            </a:r>
            <a:br>
              <a:rPr lang="en-US" b="0" i="0" dirty="0">
                <a:solidFill>
                  <a:schemeClr val="tx1"/>
                </a:solidFill>
                <a:effectLst/>
              </a:rPr>
            </a:br>
            <a:r>
              <a:rPr lang="en-US" b="0" i="0" dirty="0">
                <a:solidFill>
                  <a:schemeClr val="tx1"/>
                </a:solidFill>
                <a:effectLst/>
              </a:rPr>
              <a:t>Sanctuary, oh for You</a:t>
            </a:r>
            <a:br>
              <a:rPr lang="en-US" b="0" i="0" dirty="0">
                <a:solidFill>
                  <a:schemeClr val="tx1"/>
                </a:solidFill>
                <a:effectLst/>
              </a:rPr>
            </a:br>
            <a:endParaRPr lang="en-US" dirty="0">
              <a:solidFill>
                <a:schemeClr val="tx1"/>
              </a:solidFill>
            </a:endParaRPr>
          </a:p>
        </p:txBody>
      </p:sp>
    </p:spTree>
    <p:extLst>
      <p:ext uri="{BB962C8B-B14F-4D97-AF65-F5344CB8AC3E}">
        <p14:creationId xmlns:p14="http://schemas.microsoft.com/office/powerpoint/2010/main" val="133955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499276"/>
            <a:ext cx="8686800" cy="3565643"/>
          </a:xfrm>
        </p:spPr>
        <p:txBody>
          <a:bodyPr>
            <a:normAutofit fontScale="90000"/>
          </a:bodyPr>
          <a:lstStyle/>
          <a:p>
            <a:r>
              <a:rPr lang="en-US" b="0" i="0" dirty="0">
                <a:solidFill>
                  <a:schemeClr val="tx1"/>
                </a:solidFill>
                <a:effectLst/>
              </a:rPr>
              <a:t>Well the former and the latter </a:t>
            </a:r>
            <a:br>
              <a:rPr lang="en-US" b="0" i="0" dirty="0">
                <a:solidFill>
                  <a:schemeClr val="tx1"/>
                </a:solidFill>
                <a:effectLst/>
              </a:rPr>
            </a:br>
            <a:r>
              <a:rPr lang="en-US" b="0" i="0" dirty="0">
                <a:solidFill>
                  <a:schemeClr val="tx1"/>
                </a:solidFill>
                <a:effectLst/>
              </a:rPr>
              <a:t>Rain together, and I’m not talking about the weather</a:t>
            </a:r>
            <a:br>
              <a:rPr lang="en-US" b="0" i="0" dirty="0">
                <a:solidFill>
                  <a:schemeClr val="tx1"/>
                </a:solidFill>
                <a:effectLst/>
              </a:rPr>
            </a:br>
            <a:r>
              <a:rPr lang="en-US" b="0" i="0" dirty="0">
                <a:solidFill>
                  <a:schemeClr val="tx1"/>
                </a:solidFill>
                <a:effectLst/>
              </a:rPr>
              <a:t>The holy ghost rain is falling down on me</a:t>
            </a:r>
            <a:endParaRPr lang="en-US" dirty="0">
              <a:solidFill>
                <a:schemeClr val="tx1"/>
              </a:solidFill>
            </a:endParaRPr>
          </a:p>
        </p:txBody>
      </p:sp>
    </p:spTree>
    <p:extLst>
      <p:ext uri="{BB962C8B-B14F-4D97-AF65-F5344CB8AC3E}">
        <p14:creationId xmlns:p14="http://schemas.microsoft.com/office/powerpoint/2010/main" val="301066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2362200"/>
            <a:ext cx="8686800" cy="3828327"/>
          </a:xfrm>
        </p:spPr>
        <p:txBody>
          <a:bodyPr>
            <a:normAutofit fontScale="90000"/>
          </a:bodyPr>
          <a:lstStyle/>
          <a:p>
            <a:r>
              <a:rPr lang="en-US" b="0" i="0" dirty="0">
                <a:solidFill>
                  <a:schemeClr val="tx1"/>
                </a:solidFill>
                <a:effectLst/>
              </a:rPr>
              <a:t>I love You, Lord And I lift my voice</a:t>
            </a:r>
            <a:br>
              <a:rPr lang="en-US" b="0" i="0" dirty="0">
                <a:solidFill>
                  <a:schemeClr val="tx1"/>
                </a:solidFill>
                <a:effectLst/>
              </a:rPr>
            </a:br>
            <a:r>
              <a:rPr lang="en-US" b="0" i="0" dirty="0">
                <a:solidFill>
                  <a:schemeClr val="tx1"/>
                </a:solidFill>
                <a:effectLst/>
              </a:rPr>
              <a:t>To worship You Oh, my soul rejoice</a:t>
            </a:r>
            <a:br>
              <a:rPr lang="en-US" b="0" i="0" dirty="0">
                <a:solidFill>
                  <a:schemeClr val="tx1"/>
                </a:solidFill>
                <a:effectLst/>
              </a:rPr>
            </a:br>
            <a:r>
              <a:rPr lang="en-US" b="0" i="0" dirty="0">
                <a:solidFill>
                  <a:schemeClr val="tx1"/>
                </a:solidFill>
                <a:effectLst/>
              </a:rPr>
              <a:t>Take joy, my King In what You hear</a:t>
            </a:r>
            <a:br>
              <a:rPr lang="en-US" b="0" i="0" dirty="0">
                <a:solidFill>
                  <a:schemeClr val="tx1"/>
                </a:solidFill>
                <a:effectLst/>
              </a:rPr>
            </a:br>
            <a:r>
              <a:rPr lang="en-US" b="0" i="0" dirty="0">
                <a:solidFill>
                  <a:schemeClr val="tx1"/>
                </a:solidFill>
                <a:effectLst/>
              </a:rPr>
              <a:t>May it be a sweet </a:t>
            </a:r>
            <a:r>
              <a:rPr lang="en-US" dirty="0" err="1">
                <a:solidFill>
                  <a:schemeClr val="tx1"/>
                </a:solidFill>
                <a:effectLst/>
              </a:rPr>
              <a:t>s</a:t>
            </a:r>
            <a:r>
              <a:rPr lang="en-US" b="0" i="0" dirty="0" err="1">
                <a:solidFill>
                  <a:schemeClr val="tx1"/>
                </a:solidFill>
                <a:effectLst/>
              </a:rPr>
              <a:t>weet</a:t>
            </a:r>
            <a:r>
              <a:rPr lang="en-US" b="0" i="0" dirty="0">
                <a:solidFill>
                  <a:schemeClr val="tx1"/>
                </a:solidFill>
                <a:effectLst/>
              </a:rPr>
              <a:t> sound in Your ear</a:t>
            </a:r>
            <a:endParaRPr lang="en-US" dirty="0">
              <a:solidFill>
                <a:schemeClr val="tx1"/>
              </a:solidFill>
            </a:endParaRPr>
          </a:p>
        </p:txBody>
      </p:sp>
    </p:spTree>
    <p:extLst>
      <p:ext uri="{BB962C8B-B14F-4D97-AF65-F5344CB8AC3E}">
        <p14:creationId xmlns:p14="http://schemas.microsoft.com/office/powerpoint/2010/main" val="17132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304800" y="2590800"/>
            <a:ext cx="8686800" cy="3828327"/>
          </a:xfrm>
        </p:spPr>
        <p:txBody>
          <a:bodyPr>
            <a:normAutofit fontScale="90000"/>
          </a:bodyPr>
          <a:lstStyle/>
          <a:p>
            <a:r>
              <a:rPr lang="en-US" b="0" i="0" dirty="0">
                <a:solidFill>
                  <a:schemeClr val="tx1"/>
                </a:solidFill>
                <a:effectLst/>
              </a:rPr>
              <a:t>I love You, Lord And I lift my voice</a:t>
            </a:r>
            <a:br>
              <a:rPr lang="en-US" b="0" i="0" dirty="0">
                <a:solidFill>
                  <a:schemeClr val="tx1"/>
                </a:solidFill>
                <a:effectLst/>
              </a:rPr>
            </a:br>
            <a:r>
              <a:rPr lang="en-US" b="0" i="0" dirty="0">
                <a:solidFill>
                  <a:schemeClr val="tx1"/>
                </a:solidFill>
                <a:effectLst/>
              </a:rPr>
              <a:t>To worship You Oh, my soul rejoice</a:t>
            </a:r>
            <a:br>
              <a:rPr lang="en-US" b="0" i="0" dirty="0">
                <a:solidFill>
                  <a:schemeClr val="tx1"/>
                </a:solidFill>
                <a:effectLst/>
              </a:rPr>
            </a:br>
            <a:r>
              <a:rPr lang="en-US" b="0" i="0" dirty="0">
                <a:solidFill>
                  <a:schemeClr val="tx1"/>
                </a:solidFill>
                <a:effectLst/>
              </a:rPr>
              <a:t>Take joy, my King In what You hear</a:t>
            </a:r>
            <a:br>
              <a:rPr lang="en-US" b="0" i="0" dirty="0">
                <a:solidFill>
                  <a:schemeClr val="tx1"/>
                </a:solidFill>
                <a:effectLst/>
              </a:rPr>
            </a:br>
            <a:r>
              <a:rPr lang="en-US" b="0" i="0" dirty="0">
                <a:solidFill>
                  <a:schemeClr val="tx1"/>
                </a:solidFill>
                <a:effectLst/>
              </a:rPr>
              <a:t>May it be a sweet </a:t>
            </a:r>
            <a:r>
              <a:rPr lang="en-US" dirty="0" err="1">
                <a:solidFill>
                  <a:schemeClr val="tx1"/>
                </a:solidFill>
                <a:effectLst/>
              </a:rPr>
              <a:t>s</a:t>
            </a:r>
            <a:r>
              <a:rPr lang="en-US" b="0" i="0" dirty="0" err="1">
                <a:solidFill>
                  <a:schemeClr val="tx1"/>
                </a:solidFill>
                <a:effectLst/>
              </a:rPr>
              <a:t>weet</a:t>
            </a:r>
            <a:r>
              <a:rPr lang="en-US" b="0" i="0" dirty="0">
                <a:solidFill>
                  <a:schemeClr val="tx1"/>
                </a:solidFill>
                <a:effectLst/>
              </a:rPr>
              <a:t> sound in Your ear</a:t>
            </a:r>
            <a:endParaRPr lang="en-US" dirty="0">
              <a:solidFill>
                <a:schemeClr val="tx1"/>
              </a:solidFill>
            </a:endParaRPr>
          </a:p>
        </p:txBody>
      </p:sp>
    </p:spTree>
    <p:extLst>
      <p:ext uri="{BB962C8B-B14F-4D97-AF65-F5344CB8AC3E}">
        <p14:creationId xmlns:p14="http://schemas.microsoft.com/office/powerpoint/2010/main" val="150833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987465"/>
            <a:ext cx="8686800" cy="3828327"/>
          </a:xfrm>
        </p:spPr>
        <p:txBody>
          <a:bodyPr>
            <a:normAutofit fontScale="90000"/>
          </a:bodyPr>
          <a:lstStyle/>
          <a:p>
            <a:r>
              <a:rPr lang="en-US" b="0" i="0" dirty="0">
                <a:solidFill>
                  <a:schemeClr val="tx1"/>
                </a:solidFill>
                <a:effectLst/>
              </a:rPr>
              <a:t>May it be a sweet, sweet sound</a:t>
            </a:r>
            <a:br>
              <a:rPr lang="en-US" b="0" i="0" dirty="0">
                <a:solidFill>
                  <a:schemeClr val="tx1"/>
                </a:solidFill>
                <a:effectLst/>
              </a:rPr>
            </a:br>
            <a:r>
              <a:rPr lang="en-US" b="0" i="0" dirty="0">
                <a:solidFill>
                  <a:schemeClr val="tx1"/>
                </a:solidFill>
                <a:effectLst/>
              </a:rPr>
              <a:t>May it be a sweet, sweet sound</a:t>
            </a:r>
            <a:br>
              <a:rPr lang="en-US" b="0" i="0" dirty="0">
                <a:solidFill>
                  <a:schemeClr val="tx1"/>
                </a:solidFill>
                <a:effectLst/>
              </a:rPr>
            </a:br>
            <a:r>
              <a:rPr lang="en-US" b="0" i="0" dirty="0">
                <a:solidFill>
                  <a:schemeClr val="tx1"/>
                </a:solidFill>
                <a:effectLst/>
              </a:rPr>
              <a:t>May it be a sweet, sweet sound in Your ear</a:t>
            </a:r>
            <a:endParaRPr lang="en-US" dirty="0">
              <a:solidFill>
                <a:schemeClr val="tx1"/>
              </a:solidFill>
            </a:endParaRPr>
          </a:p>
        </p:txBody>
      </p:sp>
    </p:spTree>
    <p:extLst>
      <p:ext uri="{BB962C8B-B14F-4D97-AF65-F5344CB8AC3E}">
        <p14:creationId xmlns:p14="http://schemas.microsoft.com/office/powerpoint/2010/main" val="417720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981200"/>
            <a:ext cx="8686800" cy="4306054"/>
          </a:xfrm>
        </p:spPr>
        <p:txBody>
          <a:bodyPr>
            <a:normAutofit fontScale="90000"/>
          </a:bodyPr>
          <a:lstStyle/>
          <a:p>
            <a:r>
              <a:rPr lang="en-US" b="0" i="0" dirty="0">
                <a:solidFill>
                  <a:schemeClr val="tx1"/>
                </a:solidFill>
                <a:effectLst/>
              </a:rPr>
              <a:t>For Thou, o Lord, art high above all the earth</a:t>
            </a:r>
            <a:br>
              <a:rPr lang="en-US" b="0" i="0" dirty="0">
                <a:solidFill>
                  <a:schemeClr val="tx1"/>
                </a:solidFill>
                <a:effectLst/>
              </a:rPr>
            </a:br>
            <a:r>
              <a:rPr lang="en-US" b="0" i="0" dirty="0">
                <a:solidFill>
                  <a:schemeClr val="tx1"/>
                </a:solidFill>
                <a:effectLst/>
              </a:rPr>
              <a:t>Thou art exalted far above all gods</a:t>
            </a:r>
            <a:br>
              <a:rPr lang="en-US" b="0" i="0" dirty="0">
                <a:solidFill>
                  <a:schemeClr val="tx1"/>
                </a:solidFill>
                <a:effectLst/>
              </a:rPr>
            </a:br>
            <a:r>
              <a:rPr lang="en-US" b="0" i="0" dirty="0">
                <a:solidFill>
                  <a:schemeClr val="tx1"/>
                </a:solidFill>
                <a:effectLst/>
              </a:rPr>
              <a:t>For Thou, o Lord, art high above all the earth</a:t>
            </a:r>
            <a:br>
              <a:rPr lang="en-US" b="0" i="0" dirty="0">
                <a:solidFill>
                  <a:schemeClr val="tx1"/>
                </a:solidFill>
                <a:effectLst/>
              </a:rPr>
            </a:br>
            <a:r>
              <a:rPr lang="en-US" b="0" i="0" dirty="0">
                <a:solidFill>
                  <a:schemeClr val="tx1"/>
                </a:solidFill>
                <a:effectLst/>
              </a:rPr>
              <a:t>Thou art exalted far above all gods</a:t>
            </a:r>
            <a:endParaRPr lang="en-US" dirty="0">
              <a:solidFill>
                <a:schemeClr val="tx1"/>
              </a:solidFill>
            </a:endParaRPr>
          </a:p>
        </p:txBody>
      </p:sp>
    </p:spTree>
    <p:extLst>
      <p:ext uri="{BB962C8B-B14F-4D97-AF65-F5344CB8AC3E}">
        <p14:creationId xmlns:p14="http://schemas.microsoft.com/office/powerpoint/2010/main" val="367247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987465"/>
            <a:ext cx="8686800" cy="3828327"/>
          </a:xfrm>
        </p:spPr>
        <p:txBody>
          <a:bodyPr>
            <a:normAutofit/>
          </a:bodyPr>
          <a:lstStyle/>
          <a:p>
            <a:r>
              <a:rPr lang="en-US" b="0" i="0" dirty="0">
                <a:solidFill>
                  <a:schemeClr val="tx1"/>
                </a:solidFill>
                <a:effectLst/>
              </a:rPr>
              <a:t>I exalt Thee, I exalt Thee</a:t>
            </a:r>
            <a:br>
              <a:rPr lang="en-US" b="0" i="0" dirty="0">
                <a:solidFill>
                  <a:schemeClr val="tx1"/>
                </a:solidFill>
                <a:effectLst/>
              </a:rPr>
            </a:br>
            <a:r>
              <a:rPr lang="en-US" b="0" i="0" dirty="0">
                <a:solidFill>
                  <a:schemeClr val="tx1"/>
                </a:solidFill>
                <a:effectLst/>
              </a:rPr>
              <a:t>I exalt Thee, o Lord</a:t>
            </a:r>
            <a:br>
              <a:rPr lang="en-US" b="0" i="0" dirty="0">
                <a:solidFill>
                  <a:schemeClr val="tx1"/>
                </a:solidFill>
                <a:effectLst/>
              </a:rPr>
            </a:br>
            <a:r>
              <a:rPr lang="en-US" b="0" i="0" dirty="0">
                <a:solidFill>
                  <a:schemeClr val="tx1"/>
                </a:solidFill>
                <a:effectLst/>
              </a:rPr>
              <a:t>I exalt Thee, I exalt Thee</a:t>
            </a:r>
            <a:br>
              <a:rPr lang="en-US" b="0" i="0" dirty="0">
                <a:solidFill>
                  <a:schemeClr val="tx1"/>
                </a:solidFill>
                <a:effectLst/>
              </a:rPr>
            </a:br>
            <a:r>
              <a:rPr lang="en-US" b="0" i="0" dirty="0">
                <a:solidFill>
                  <a:schemeClr val="tx1"/>
                </a:solidFill>
                <a:effectLst/>
              </a:rPr>
              <a:t>I exalt Thee, o Lord</a:t>
            </a:r>
            <a:endParaRPr lang="en-US" dirty="0">
              <a:solidFill>
                <a:schemeClr val="tx1"/>
              </a:solidFill>
            </a:endParaRPr>
          </a:p>
        </p:txBody>
      </p:sp>
    </p:spTree>
    <p:extLst>
      <p:ext uri="{BB962C8B-B14F-4D97-AF65-F5344CB8AC3E}">
        <p14:creationId xmlns:p14="http://schemas.microsoft.com/office/powerpoint/2010/main" val="2861823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9AB2D-E8C9-7561-D3FD-475762688419}"/>
              </a:ext>
            </a:extLst>
          </p:cNvPr>
          <p:cNvSpPr>
            <a:spLocks noGrp="1"/>
          </p:cNvSpPr>
          <p:nvPr>
            <p:ph idx="1"/>
          </p:nvPr>
        </p:nvSpPr>
        <p:spPr>
          <a:xfrm>
            <a:off x="304800" y="228600"/>
            <a:ext cx="8610600" cy="6400799"/>
          </a:xfrm>
        </p:spPr>
        <p:txBody>
          <a:bodyPr/>
          <a:lstStyle/>
          <a:p>
            <a:pPr marL="0" indent="0">
              <a:buNone/>
            </a:pPr>
            <a:r>
              <a:rPr lang="en-US" sz="2800" dirty="0">
                <a:effectLst>
                  <a:outerShdw blurRad="38100" dist="38100" dir="2700000" algn="tl">
                    <a:srgbClr val="000000">
                      <a:alpha val="43137"/>
                    </a:srgbClr>
                  </a:outerShdw>
                </a:effectLst>
                <a:latin typeface="Arial Rounded MT Bold" panose="020F0704030504030204" pitchFamily="34" charset="0"/>
              </a:rPr>
              <a:t>Wife: I have a bag full of used clothing I'd like to donate to charity.</a:t>
            </a:r>
            <a:br>
              <a:rPr lang="en-US" sz="2800" dirty="0">
                <a:effectLst>
                  <a:outerShdw blurRad="38100" dist="38100" dir="2700000" algn="tl">
                    <a:srgbClr val="000000">
                      <a:alpha val="43137"/>
                    </a:srgbClr>
                  </a:outerShdw>
                </a:effectLst>
                <a:latin typeface="Arial Rounded MT Bold" panose="020F0704030504030204" pitchFamily="34" charset="0"/>
              </a:rPr>
            </a:b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dirty="0">
                <a:effectLst>
                  <a:outerShdw blurRad="38100" dist="38100" dir="2700000" algn="tl">
                    <a:srgbClr val="000000">
                      <a:alpha val="43137"/>
                    </a:srgbClr>
                  </a:outerShdw>
                </a:effectLst>
                <a:latin typeface="Arial Rounded MT Bold" panose="020F0704030504030204" pitchFamily="34" charset="0"/>
              </a:rPr>
              <a:t>Husband: Why not just throw these in the trash? That's much easier. </a:t>
            </a:r>
            <a:br>
              <a:rPr lang="en-US" sz="2800" dirty="0">
                <a:effectLst>
                  <a:outerShdw blurRad="38100" dist="38100" dir="2700000" algn="tl">
                    <a:srgbClr val="000000">
                      <a:alpha val="43137"/>
                    </a:srgbClr>
                  </a:outerShdw>
                </a:effectLst>
                <a:latin typeface="Arial Rounded MT Bold" panose="020F0704030504030204" pitchFamily="34" charset="0"/>
              </a:rPr>
            </a:b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dirty="0">
                <a:effectLst>
                  <a:outerShdw blurRad="38100" dist="38100" dir="2700000" algn="tl">
                    <a:srgbClr val="000000">
                      <a:alpha val="43137"/>
                    </a:srgbClr>
                  </a:outerShdw>
                </a:effectLst>
                <a:latin typeface="Arial Rounded MT Bold" panose="020F0704030504030204" pitchFamily="34" charset="0"/>
              </a:rPr>
              <a:t>Wife: But there are poor starving people who can really use all these clothes. </a:t>
            </a:r>
            <a:br>
              <a:rPr lang="en-US" sz="2800" dirty="0">
                <a:effectLst>
                  <a:outerShdw blurRad="38100" dist="38100" dir="2700000" algn="tl">
                    <a:srgbClr val="000000">
                      <a:alpha val="43137"/>
                    </a:srgbClr>
                  </a:outerShdw>
                </a:effectLst>
                <a:latin typeface="Arial Rounded MT Bold" panose="020F0704030504030204" pitchFamily="34" charset="0"/>
              </a:rPr>
            </a:b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dirty="0">
                <a:effectLst>
                  <a:outerShdw blurRad="38100" dist="38100" dir="2700000" algn="tl">
                    <a:srgbClr val="000000">
                      <a:alpha val="43137"/>
                    </a:srgbClr>
                  </a:outerShdw>
                </a:effectLst>
                <a:latin typeface="Arial Rounded MT Bold" panose="020F0704030504030204" pitchFamily="34" charset="0"/>
              </a:rPr>
              <a:t>Husband: Honey, anyone who fits into your clothing is not starving.</a:t>
            </a:r>
          </a:p>
          <a:p>
            <a:pPr marL="0" indent="0">
              <a:buNone/>
            </a:pPr>
            <a:r>
              <a:rPr lang="en-US" sz="2800" dirty="0">
                <a:effectLst>
                  <a:outerShdw blurRad="38100" dist="38100" dir="2700000" algn="tl">
                    <a:srgbClr val="000000">
                      <a:alpha val="43137"/>
                    </a:srgbClr>
                  </a:outerShdw>
                </a:effectLst>
                <a:latin typeface="Arial Rounded MT Bold" panose="020F0704030504030204" pitchFamily="34" charset="0"/>
              </a:rPr>
              <a:t> </a:t>
            </a:r>
          </a:p>
          <a:p>
            <a:pPr marL="0" indent="0">
              <a:buNone/>
            </a:pPr>
            <a:r>
              <a:rPr lang="en-US" sz="2800" dirty="0">
                <a:effectLst>
                  <a:outerShdw blurRad="38100" dist="38100" dir="2700000" algn="tl">
                    <a:srgbClr val="000000">
                      <a:alpha val="43137"/>
                    </a:srgbClr>
                  </a:outerShdw>
                </a:effectLst>
                <a:latin typeface="Arial Rounded MT Bold" panose="020F0704030504030204" pitchFamily="34" charset="0"/>
              </a:rPr>
              <a:t>Husband is currently recovering from a head injury</a:t>
            </a:r>
            <a:endParaRPr lang="en-US" dirty="0"/>
          </a:p>
        </p:txBody>
      </p:sp>
    </p:spTree>
    <p:extLst>
      <p:ext uri="{BB962C8B-B14F-4D97-AF65-F5344CB8AC3E}">
        <p14:creationId xmlns:p14="http://schemas.microsoft.com/office/powerpoint/2010/main" val="418409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67856-F101-AE95-74EA-C9679948633A}"/>
              </a:ext>
            </a:extLst>
          </p:cNvPr>
          <p:cNvSpPr txBox="1">
            <a:spLocks noChangeArrowheads="1"/>
          </p:cNvSpPr>
          <p:nvPr/>
        </p:nvSpPr>
        <p:spPr bwMode="auto">
          <a:xfrm>
            <a:off x="4343400" y="235744"/>
            <a:ext cx="4572000" cy="461963"/>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rPr>
              <a:t>Edward Christian Church </a:t>
            </a:r>
          </a:p>
        </p:txBody>
      </p:sp>
      <p:sp>
        <p:nvSpPr>
          <p:cNvPr id="7" name="TextBox 6">
            <a:extLst>
              <a:ext uri="{FF2B5EF4-FFF2-40B4-BE49-F238E27FC236}">
                <a16:creationId xmlns:a16="http://schemas.microsoft.com/office/drawing/2014/main" id="{F5FC750C-5B43-1B6F-0618-BEC30DA66828}"/>
              </a:ext>
            </a:extLst>
          </p:cNvPr>
          <p:cNvSpPr txBox="1">
            <a:spLocks noChangeArrowheads="1"/>
          </p:cNvSpPr>
          <p:nvPr/>
        </p:nvSpPr>
        <p:spPr bwMode="auto">
          <a:xfrm>
            <a:off x="4800600" y="6182362"/>
            <a:ext cx="3581400" cy="461665"/>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rPr>
              <a:t>September 15, 2024 </a:t>
            </a:r>
          </a:p>
        </p:txBody>
      </p:sp>
      <p:sp>
        <p:nvSpPr>
          <p:cNvPr id="10" name="TextBox 9">
            <a:extLst>
              <a:ext uri="{FF2B5EF4-FFF2-40B4-BE49-F238E27FC236}">
                <a16:creationId xmlns:a16="http://schemas.microsoft.com/office/drawing/2014/main" id="{32F13A53-F381-EDAB-BB42-542B38E57975}"/>
              </a:ext>
            </a:extLst>
          </p:cNvPr>
          <p:cNvSpPr txBox="1">
            <a:spLocks noChangeArrowheads="1"/>
          </p:cNvSpPr>
          <p:nvPr/>
        </p:nvSpPr>
        <p:spPr bwMode="auto">
          <a:xfrm>
            <a:off x="457200" y="4343400"/>
            <a:ext cx="2971800" cy="584200"/>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200" b="1" dirty="0">
                <a:solidFill>
                  <a:schemeClr val="bg1"/>
                </a:solidFill>
                <a:effectLst>
                  <a:outerShdw blurRad="38100" dist="38100" dir="2700000" algn="tl">
                    <a:srgbClr val="000000">
                      <a:alpha val="43137"/>
                    </a:srgbClr>
                  </a:outerShdw>
                </a:effectLst>
                <a:latin typeface="Sylfaen" panose="010A0502050306030303" pitchFamily="18" charset="0"/>
              </a:rPr>
              <a:t>Ephesians 6</a:t>
            </a:r>
          </a:p>
        </p:txBody>
      </p:sp>
      <p:sp>
        <p:nvSpPr>
          <p:cNvPr id="12" name="TextBox 11">
            <a:extLst>
              <a:ext uri="{FF2B5EF4-FFF2-40B4-BE49-F238E27FC236}">
                <a16:creationId xmlns:a16="http://schemas.microsoft.com/office/drawing/2014/main" id="{051ABDF3-8F6F-F8DE-42E0-DDC04F4E483D}"/>
              </a:ext>
            </a:extLst>
          </p:cNvPr>
          <p:cNvSpPr txBox="1">
            <a:spLocks noChangeArrowheads="1"/>
          </p:cNvSpPr>
          <p:nvPr/>
        </p:nvSpPr>
        <p:spPr bwMode="auto">
          <a:xfrm>
            <a:off x="0" y="1219200"/>
            <a:ext cx="3276600" cy="2000250"/>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Spiritual</a:t>
            </a:r>
          </a:p>
          <a:p>
            <a:pPr algn="ctr"/>
            <a:r>
              <a:rPr lang="en-US" alt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Warfare</a:t>
            </a:r>
          </a:p>
          <a:p>
            <a:pPr algn="ctr"/>
            <a:r>
              <a:rPr lang="en-US" alt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Pt 16</a:t>
            </a:r>
            <a:endParaRPr lang="en-US" altLang="en-US" sz="3600"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endParaRPr>
          </a:p>
        </p:txBody>
      </p:sp>
      <p:sp>
        <p:nvSpPr>
          <p:cNvPr id="11" name="TextBox 10">
            <a:extLst>
              <a:ext uri="{FF2B5EF4-FFF2-40B4-BE49-F238E27FC236}">
                <a16:creationId xmlns:a16="http://schemas.microsoft.com/office/drawing/2014/main" id="{B89B30C4-9EFC-6AA8-0A5E-EA5E3A82CF1B}"/>
              </a:ext>
            </a:extLst>
          </p:cNvPr>
          <p:cNvSpPr txBox="1">
            <a:spLocks noChangeArrowheads="1"/>
          </p:cNvSpPr>
          <p:nvPr/>
        </p:nvSpPr>
        <p:spPr bwMode="auto">
          <a:xfrm>
            <a:off x="4114800" y="3743665"/>
            <a:ext cx="4800600" cy="769441"/>
          </a:xfrm>
          <a:prstGeom prst="rect">
            <a:avLst/>
          </a:prstGeom>
          <a:solidFill>
            <a:schemeClr val="tx2">
              <a:alpha val="70195"/>
            </a:schemeClr>
          </a:soli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rPr>
              <a:t>Armor Up!!!</a:t>
            </a:r>
            <a:endParaRPr lang="en-US" altLang="en-US" sz="3600"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3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500"/>
                            </p:stCondLst>
                            <p:childTnLst>
                              <p:par>
                                <p:cTn id="18" presetID="47" presetClass="entr" presetSubtype="0" fill="hold" nodeType="afterEffect">
                                  <p:stCondLst>
                                    <p:cond delay="2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4500"/>
                            </p:stCondLst>
                            <p:childTnLst>
                              <p:par>
                                <p:cTn id="24" presetID="4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0" fill="hold"/>
                                        <p:tgtEl>
                                          <p:spTgt spid="11"/>
                                        </p:tgtEl>
                                        <p:attrNameLst>
                                          <p:attrName>ppt_x</p:attrName>
                                        </p:attrNameLst>
                                      </p:cBhvr>
                                      <p:tavLst>
                                        <p:tav tm="0">
                                          <p:val>
                                            <p:strVal val="1+#ppt_w/2"/>
                                          </p:val>
                                        </p:tav>
                                        <p:tav tm="100000">
                                          <p:val>
                                            <p:strVal val="#ppt_x"/>
                                          </p:val>
                                        </p:tav>
                                      </p:tavLst>
                                    </p:anim>
                                    <p:anim calcmode="lin" valueType="num">
                                      <p:cBhvr additive="base">
                                        <p:cTn id="3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D16F47B-C664-084F-4184-10EB3E4A251D}"/>
              </a:ext>
            </a:extLst>
          </p:cNvPr>
          <p:cNvSpPr>
            <a:spLocks noGrp="1" noChangeArrowheads="1"/>
          </p:cNvSpPr>
          <p:nvPr>
            <p:ph type="title"/>
          </p:nvPr>
        </p:nvSpPr>
        <p:spPr>
          <a:xfrm>
            <a:off x="0" y="0"/>
            <a:ext cx="5943600" cy="762000"/>
          </a:xfrm>
          <a:pattFill prst="pct5">
            <a:fgClr>
              <a:schemeClr val="accent1"/>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Occupy Til I Come</a:t>
            </a:r>
          </a:p>
        </p:txBody>
      </p:sp>
      <p:sp>
        <p:nvSpPr>
          <p:cNvPr id="6147" name="Rectangle 3">
            <a:extLst>
              <a:ext uri="{FF2B5EF4-FFF2-40B4-BE49-F238E27FC236}">
                <a16:creationId xmlns:a16="http://schemas.microsoft.com/office/drawing/2014/main" id="{292C108C-3E14-A046-10E9-0F44759E4539}"/>
              </a:ext>
            </a:extLst>
          </p:cNvPr>
          <p:cNvSpPr>
            <a:spLocks noGrp="1" noChangeArrowheads="1"/>
          </p:cNvSpPr>
          <p:nvPr>
            <p:ph idx="1"/>
          </p:nvPr>
        </p:nvSpPr>
        <p:spPr>
          <a:xfrm>
            <a:off x="304800" y="1295400"/>
            <a:ext cx="4876800" cy="5257800"/>
          </a:xfrm>
          <a:pattFill prst="wdDnDiag">
            <a:fgClr>
              <a:schemeClr val="bg2"/>
            </a:fgClr>
            <a:bgClr>
              <a:schemeClr val="bg1"/>
            </a:bgClr>
          </a:pattFill>
        </p:spPr>
        <p:txBody>
          <a:bodyPr/>
          <a:lstStyle/>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Occupy </a:t>
            </a:r>
          </a:p>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-Does Not Mean </a:t>
            </a:r>
          </a:p>
          <a:p>
            <a:pPr lvl="1" eaLnBrk="1" hangingPunct="1">
              <a:lnSpc>
                <a:spcPct val="90000"/>
              </a:lnSpc>
              <a:buClrTx/>
              <a:buSzPct val="100000"/>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Take Up Space</a:t>
            </a:r>
          </a:p>
          <a:p>
            <a:pPr eaLnBrk="1" hangingPunct="1">
              <a:lnSpc>
                <a:spcPct val="90000"/>
              </a:lnSpc>
              <a:spcBef>
                <a:spcPts val="1800"/>
              </a:spcBef>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Does Mean –</a:t>
            </a:r>
          </a:p>
          <a:p>
            <a:pPr lvl="1" eaLnBrk="1" hangingPunct="1">
              <a:lnSpc>
                <a:spcPct val="90000"/>
              </a:lnSpc>
              <a:buClrTx/>
              <a:buSzPct val="99000"/>
              <a:defRPr/>
            </a:pPr>
            <a: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Take a Stance</a:t>
            </a:r>
          </a:p>
          <a:p>
            <a:pPr lvl="1" eaLnBrk="1" hangingPunct="1">
              <a:lnSpc>
                <a:spcPct val="90000"/>
              </a:lnSpc>
              <a:buClrTx/>
              <a:buSzPct val="99000"/>
              <a:defRPr/>
            </a:pPr>
            <a: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Be Productive</a:t>
            </a:r>
          </a:p>
          <a:p>
            <a:pPr lvl="1" eaLnBrk="1" hangingPunct="1">
              <a:lnSpc>
                <a:spcPct val="90000"/>
              </a:lnSpc>
              <a:buClrTx/>
              <a:buSzPct val="99000"/>
              <a:defRPr/>
            </a:pPr>
            <a: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Take Back Lost …</a:t>
            </a:r>
          </a:p>
          <a:p>
            <a:pPr lvl="1" eaLnBrk="1" hangingPunct="1">
              <a:lnSpc>
                <a:spcPct val="90000"/>
              </a:lnSpc>
              <a:buClrTx/>
              <a:buSzPct val="99000"/>
              <a:buFont typeface="Wingdings 2" panose="05020102010507070707" pitchFamily="18" charset="2"/>
              <a:buNone/>
              <a:defRPr/>
            </a:pPr>
            <a: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…Ground / Property</a:t>
            </a:r>
          </a:p>
          <a:p>
            <a:pPr eaLnBrk="1" hangingPunct="1">
              <a:lnSpc>
                <a:spcPct val="90000"/>
              </a:lnSpc>
              <a:buFont typeface="Wingdings 2" panose="05020102010507070707" pitchFamily="18" charset="2"/>
              <a:buNone/>
              <a:defRPr/>
            </a:pP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endParaRPr lang="en-US" sz="3200" b="1" dirty="0">
              <a:effectLst>
                <a:outerShdw blurRad="38100" dist="38100" dir="2700000" algn="tl">
                  <a:srgbClr val="000000">
                    <a:alpha val="43137"/>
                  </a:srgbClr>
                </a:outerShdw>
              </a:effectLst>
            </a:endParaRPr>
          </a:p>
          <a:p>
            <a:pPr eaLnBrk="1" hangingPunct="1">
              <a:lnSpc>
                <a:spcPct val="90000"/>
              </a:lnSpc>
              <a:buFont typeface="Wingdings 2" panose="05020102010507070707" pitchFamily="18" charset="2"/>
              <a:buNone/>
              <a:defRPr/>
            </a:pPr>
            <a:br>
              <a:rPr lang="en-US" sz="3200" dirty="0"/>
            </a:br>
            <a:br>
              <a:rPr lang="en-US" sz="3200" dirty="0"/>
            </a:br>
            <a:br>
              <a:rPr lang="en-US" sz="3200" dirty="0"/>
            </a:b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30" presetClass="entr" presetSubtype="0" fill="hold" nodeType="withEffect">
                                  <p:stCondLst>
                                    <p:cond delay="0"/>
                                  </p:stCondLst>
                                  <p:childTnLst>
                                    <p:set>
                                      <p:cBhvr>
                                        <p:cTn id="8" dur="1" fill="hold">
                                          <p:stCondLst>
                                            <p:cond delay="0"/>
                                          </p:stCondLst>
                                        </p:cTn>
                                        <p:tgtEl>
                                          <p:spTgt spid="6147">
                                            <p:bg/>
                                          </p:spTgt>
                                        </p:tgtEl>
                                        <p:attrNameLst>
                                          <p:attrName>style.visibility</p:attrName>
                                        </p:attrNameLst>
                                      </p:cBhvr>
                                      <p:to>
                                        <p:strVal val="visible"/>
                                      </p:to>
                                    </p:set>
                                    <p:animEffect transition="in" filter="fade">
                                      <p:cBhvr>
                                        <p:cTn id="9" dur="800" decel="100000"/>
                                        <p:tgtEl>
                                          <p:spTgt spid="6147">
                                            <p:bg/>
                                          </p:spTgt>
                                        </p:tgtEl>
                                      </p:cBhvr>
                                    </p:animEffect>
                                    <p:anim calcmode="lin" valueType="num">
                                      <p:cBhvr>
                                        <p:cTn id="10"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1"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2"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5" presetID="50" presetClass="entr" presetSubtype="0" decel="100000" fill="hold" nodeType="with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 calcmode="lin" valueType="num">
                                      <p:cBhvr>
                                        <p:cTn id="17" dur="10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147">
                                            <p:txEl>
                                              <p:pRg st="0" end="0"/>
                                            </p:txEl>
                                          </p:spTgt>
                                        </p:tgtEl>
                                      </p:cBhvr>
                                    </p:animEffect>
                                  </p:childTnLst>
                                </p:cTn>
                              </p:par>
                            </p:childTnLst>
                          </p:cTn>
                        </p:par>
                        <p:par>
                          <p:cTn id="20" fill="hold" nodeType="withGroup">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 calcmode="lin" valueType="num">
                                      <p:cBhvr>
                                        <p:cTn id="23" dur="1000" fill="hold"/>
                                        <p:tgtEl>
                                          <p:spTgt spid="6147">
                                            <p:txEl>
                                              <p:pRg st="1" end="1"/>
                                            </p:txEl>
                                          </p:spTgt>
                                        </p:tgtEl>
                                        <p:attrNameLst>
                                          <p:attrName>ppt_w</p:attrName>
                                        </p:attrNameLst>
                                      </p:cBhvr>
                                      <p:tavLst>
                                        <p:tav tm="0">
                                          <p:val>
                                            <p:strVal val="#ppt_w+.3"/>
                                          </p:val>
                                        </p:tav>
                                        <p:tav tm="100000">
                                          <p:val>
                                            <p:strVal val="#ppt_w"/>
                                          </p:val>
                                        </p:tav>
                                      </p:tavLst>
                                    </p:anim>
                                    <p:anim calcmode="lin" valueType="num">
                                      <p:cBhvr>
                                        <p:cTn id="24"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6147">
                                            <p:txEl>
                                              <p:pRg st="1" end="1"/>
                                            </p:txEl>
                                          </p:spTgt>
                                        </p:tgtEl>
                                      </p:cBhvr>
                                    </p:animEffect>
                                  </p:childTnLst>
                                </p:cTn>
                              </p:par>
                            </p:childTnLst>
                          </p:cTn>
                        </p:par>
                        <p:par>
                          <p:cTn id="26" fill="hold" nodeType="afterGroup">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6147">
                                            <p:txEl>
                                              <p:pRg st="2" end="2"/>
                                            </p:txEl>
                                          </p:spTgt>
                                        </p:tgtEl>
                                        <p:attrNameLst>
                                          <p:attrName>style.visibility</p:attrName>
                                        </p:attrNameLst>
                                      </p:cBhvr>
                                      <p:to>
                                        <p:strVal val="visible"/>
                                      </p:to>
                                    </p:set>
                                    <p:anim calcmode="lin" valueType="num">
                                      <p:cBhvr>
                                        <p:cTn id="29" dur="1000" fill="hold"/>
                                        <p:tgtEl>
                                          <p:spTgt spid="6147">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6147">
                                            <p:txEl>
                                              <p:pRg st="2" end="2"/>
                                            </p:txEl>
                                          </p:spTgt>
                                        </p:tgtEl>
                                      </p:cBhvr>
                                    </p:animEffect>
                                  </p:childTnLst>
                                </p:cTn>
                              </p:par>
                            </p:childTnLst>
                          </p:cTn>
                        </p:par>
                        <p:par>
                          <p:cTn id="32" fill="hold" nodeType="withGroup">
                            <p:stCondLst>
                              <p:cond delay="3000"/>
                            </p:stCondLst>
                            <p:childTnLst>
                              <p:par>
                                <p:cTn id="33" presetID="50" presetClass="entr" presetSubtype="0" decel="100000" fill="hold" nodeType="afterEffect">
                                  <p:stCondLst>
                                    <p:cond delay="0"/>
                                  </p:stCondLst>
                                  <p:childTnLst>
                                    <p:set>
                                      <p:cBhvr>
                                        <p:cTn id="34" dur="1" fill="hold">
                                          <p:stCondLst>
                                            <p:cond delay="0"/>
                                          </p:stCondLst>
                                        </p:cTn>
                                        <p:tgtEl>
                                          <p:spTgt spid="6147">
                                            <p:txEl>
                                              <p:pRg st="3" end="3"/>
                                            </p:txEl>
                                          </p:spTgt>
                                        </p:tgtEl>
                                        <p:attrNameLst>
                                          <p:attrName>style.visibility</p:attrName>
                                        </p:attrNameLst>
                                      </p:cBhvr>
                                      <p:to>
                                        <p:strVal val="visible"/>
                                      </p:to>
                                    </p:set>
                                    <p:anim calcmode="lin" valueType="num">
                                      <p:cBhvr>
                                        <p:cTn id="35" dur="1000" fill="hold"/>
                                        <p:tgtEl>
                                          <p:spTgt spid="614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6147">
                                            <p:txEl>
                                              <p:pRg st="3" end="3"/>
                                            </p:txEl>
                                          </p:spTgt>
                                        </p:tgtEl>
                                      </p:cBhvr>
                                    </p:animEffect>
                                  </p:childTnLst>
                                </p:cTn>
                              </p:par>
                            </p:childTnLst>
                          </p:cTn>
                        </p:par>
                        <p:par>
                          <p:cTn id="38" fill="hold" nodeType="afterGroup">
                            <p:stCondLst>
                              <p:cond delay="4000"/>
                            </p:stCondLst>
                            <p:childTnLst>
                              <p:par>
                                <p:cTn id="39" presetID="2" presetClass="entr" presetSubtype="4" fill="hold" nodeType="afterEffect">
                                  <p:stCondLst>
                                    <p:cond delay="0"/>
                                  </p:stCondLst>
                                  <p:childTnLst>
                                    <p:set>
                                      <p:cBhvr>
                                        <p:cTn id="40" dur="1" fill="hold">
                                          <p:stCondLst>
                                            <p:cond delay="0"/>
                                          </p:stCondLst>
                                        </p:cTn>
                                        <p:tgtEl>
                                          <p:spTgt spid="6147">
                                            <p:txEl>
                                              <p:pRg st="4" end="4"/>
                                            </p:txEl>
                                          </p:spTgt>
                                        </p:tgtEl>
                                        <p:attrNameLst>
                                          <p:attrName>style.visibility</p:attrName>
                                        </p:attrNameLst>
                                      </p:cBhvr>
                                      <p:to>
                                        <p:strVal val="visible"/>
                                      </p:to>
                                    </p:set>
                                    <p:anim calcmode="lin" valueType="num">
                                      <p:cBhvr additive="base">
                                        <p:cTn id="4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par>
                          <p:cTn id="43" fill="hold" nodeType="withGroup">
                            <p:stCondLst>
                              <p:cond delay="4500"/>
                            </p:stCondLst>
                            <p:childTnLst>
                              <p:par>
                                <p:cTn id="44" presetID="2" presetClass="entr" presetSubtype="4" fill="hold" nodeType="afterEffect">
                                  <p:stCondLst>
                                    <p:cond delay="0"/>
                                  </p:stCondLst>
                                  <p:childTnLst>
                                    <p:set>
                                      <p:cBhvr>
                                        <p:cTn id="45" dur="1" fill="hold">
                                          <p:stCondLst>
                                            <p:cond delay="0"/>
                                          </p:stCondLst>
                                        </p:cTn>
                                        <p:tgtEl>
                                          <p:spTgt spid="6147">
                                            <p:txEl>
                                              <p:pRg st="5" end="5"/>
                                            </p:txEl>
                                          </p:spTgt>
                                        </p:tgtEl>
                                        <p:attrNameLst>
                                          <p:attrName>style.visibility</p:attrName>
                                        </p:attrNameLst>
                                      </p:cBhvr>
                                      <p:to>
                                        <p:strVal val="visible"/>
                                      </p:to>
                                    </p:set>
                                    <p:anim calcmode="lin" valueType="num">
                                      <p:cBhvr additive="base">
                                        <p:cTn id="46"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par>
                          <p:cTn id="48" fill="hold" nodeType="withGroup">
                            <p:stCondLst>
                              <p:cond delay="5000"/>
                            </p:stCondLst>
                            <p:childTnLst>
                              <p:par>
                                <p:cTn id="49" presetID="37" presetClass="entr" presetSubtype="0" fill="hold" nodeType="afterEffect">
                                  <p:stCondLst>
                                    <p:cond delay="0"/>
                                  </p:stCondLst>
                                  <p:childTnLst>
                                    <p:set>
                                      <p:cBhvr>
                                        <p:cTn id="50" dur="1" fill="hold">
                                          <p:stCondLst>
                                            <p:cond delay="0"/>
                                          </p:stCondLst>
                                        </p:cTn>
                                        <p:tgtEl>
                                          <p:spTgt spid="6147">
                                            <p:txEl>
                                              <p:pRg st="6" end="6"/>
                                            </p:txEl>
                                          </p:spTgt>
                                        </p:tgtEl>
                                        <p:attrNameLst>
                                          <p:attrName>style.visibility</p:attrName>
                                        </p:attrNameLst>
                                      </p:cBhvr>
                                      <p:to>
                                        <p:strVal val="visible"/>
                                      </p:to>
                                    </p:set>
                                    <p:animEffect transition="in" filter="fade">
                                      <p:cBhvr>
                                        <p:cTn id="51" dur="1000"/>
                                        <p:tgtEl>
                                          <p:spTgt spid="6147">
                                            <p:txEl>
                                              <p:pRg st="6" end="6"/>
                                            </p:txEl>
                                          </p:spTgt>
                                        </p:tgtEl>
                                      </p:cBhvr>
                                    </p:animEffect>
                                    <p:anim calcmode="lin" valueType="num">
                                      <p:cBhvr>
                                        <p:cTn id="52"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6147">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147">
                                            <p:txEl>
                                              <p:pRg st="6" end="6"/>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6147">
                                            <p:txEl>
                                              <p:pRg st="7" end="7"/>
                                            </p:txEl>
                                          </p:spTgt>
                                        </p:tgtEl>
                                        <p:attrNameLst>
                                          <p:attrName>style.visibility</p:attrName>
                                        </p:attrNameLst>
                                      </p:cBhvr>
                                      <p:to>
                                        <p:strVal val="visible"/>
                                      </p:to>
                                    </p:set>
                                    <p:animEffect transition="in" filter="fade">
                                      <p:cBhvr>
                                        <p:cTn id="57" dur="1000"/>
                                        <p:tgtEl>
                                          <p:spTgt spid="6147">
                                            <p:txEl>
                                              <p:pRg st="7" end="7"/>
                                            </p:txEl>
                                          </p:spTgt>
                                        </p:tgtEl>
                                      </p:cBhvr>
                                    </p:animEffect>
                                    <p:anim calcmode="lin" valueType="num">
                                      <p:cBhvr>
                                        <p:cTn id="58"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6147">
                                            <p:txEl>
                                              <p:pRg st="7" end="7"/>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614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5D18147E-345C-79EA-F111-806307FE07EB}"/>
              </a:ext>
            </a:extLst>
          </p:cNvPr>
          <p:cNvSpPr>
            <a:spLocks noGrp="1" noChangeArrowheads="1"/>
          </p:cNvSpPr>
          <p:nvPr>
            <p:ph idx="1"/>
          </p:nvPr>
        </p:nvSpPr>
        <p:spPr>
          <a:xfrm>
            <a:off x="1066800" y="1981200"/>
            <a:ext cx="7543800" cy="3810000"/>
          </a:xfrm>
          <a:solidFill>
            <a:schemeClr val="bg2">
              <a:alpha val="90000"/>
            </a:schemeClr>
          </a:solidFill>
        </p:spPr>
        <p:txBody>
          <a:bodyPr/>
          <a:lstStyle/>
          <a:p>
            <a:pPr algn="ct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Warning</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now-constant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Strong</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infused w- inner ability</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 the Lord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found one place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Power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overwhelming – irresistible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lgn="ctr" eaLnBrk="1" hangingPunct="1">
              <a:lnSpc>
                <a:spcPct val="90000"/>
              </a:lnSpc>
              <a:spcBef>
                <a:spcPts val="1200"/>
              </a:spcBef>
              <a:buClrTx/>
              <a:buSzPct val="100000"/>
              <a:buFont typeface="Wingdings"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Might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strong arm</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800" decel="100000"/>
                                        <p:tgtEl>
                                          <p:spTgt spid="6147">
                                            <p:bg/>
                                          </p:spTgt>
                                        </p:tgtEl>
                                      </p:cBhvr>
                                    </p:animEffect>
                                    <p:anim calcmode="lin" valueType="num">
                                      <p:cBhvr>
                                        <p:cTn id="8"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iterate type="lt">
                                    <p:tmPct val="0"/>
                                  </p:iterate>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800" decel="100000"/>
                                        <p:tgtEl>
                                          <p:spTgt spid="6147">
                                            <p:txEl>
                                              <p:pRg st="0" end="0"/>
                                            </p:txEl>
                                          </p:spTgt>
                                        </p:tgtEl>
                                      </p:cBhvr>
                                    </p:animEffect>
                                    <p:anim calcmode="lin" valueType="num">
                                      <p:cBhvr>
                                        <p:cTn id="16"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par>
                          <p:cTn id="21" fill="hold" nodeType="afterGroup">
                            <p:stCondLst>
                              <p:cond delay="1000"/>
                            </p:stCondLst>
                            <p:childTnLst>
                              <p:par>
                                <p:cTn id="22" presetID="35" presetClass="emph" presetSubtype="0" fill="hold" nodeType="afterEffect">
                                  <p:stCondLst>
                                    <p:cond delay="0"/>
                                  </p:stCondLst>
                                  <p:iterate type="lt">
                                    <p:tmPct val="0"/>
                                  </p:iterate>
                                  <p:childTnLst>
                                    <p:anim calcmode="discrete" valueType="str">
                                      <p:cBhvr>
                                        <p:cTn id="23" dur="1000" fill="hold"/>
                                        <p:tgtEl>
                                          <p:spTgt spid="6147">
                                            <p:txEl>
                                              <p:pRg st="0" end="0"/>
                                            </p:txEl>
                                          </p:spTgt>
                                        </p:tgtEl>
                                        <p:attrNameLst>
                                          <p:attrName>style.visibility</p:attrName>
                                        </p:attrNameLst>
                                      </p:cBhvr>
                                      <p:tavLst>
                                        <p:tav tm="0">
                                          <p:val>
                                            <p:strVal val="hidden"/>
                                          </p:val>
                                        </p:tav>
                                        <p:tav tm="50000">
                                          <p:val>
                                            <p:strVal val="visible"/>
                                          </p:val>
                                        </p:tav>
                                      </p:tavLst>
                                    </p:anim>
                                  </p:childTnLst>
                                </p:cTn>
                              </p:par>
                              <p:par>
                                <p:cTn id="24" presetID="20" presetClass="emph" presetSubtype="0" fill="hold" nodeType="withEffect">
                                  <p:stCondLst>
                                    <p:cond delay="0"/>
                                  </p:stCondLst>
                                  <p:iterate type="lt">
                                    <p:tmPct val="10000"/>
                                  </p:iterate>
                                  <p:childTnLst>
                                    <p:set>
                                      <p:cBhvr override="childStyle">
                                        <p:cTn id="25" dur="500" autoRev="1" fill="hold"/>
                                        <p:tgtEl>
                                          <p:spTgt spid="6147">
                                            <p:txEl>
                                              <p:pRg st="0" end="0"/>
                                            </p:txEl>
                                          </p:spTgt>
                                        </p:tgtEl>
                                        <p:attrNameLst>
                                          <p:attrName>style.color</p:attrName>
                                        </p:attrNameLst>
                                      </p:cBhvr>
                                      <p:to>
                                        <p:clrVal>
                                          <a:srgbClr val="CA2210"/>
                                        </p:clrVal>
                                      </p:to>
                                    </p:set>
                                    <p:set>
                                      <p:cBhvr>
                                        <p:cTn id="26" dur="500" autoRev="1" fill="hold"/>
                                        <p:tgtEl>
                                          <p:spTgt spid="6147">
                                            <p:txEl>
                                              <p:pRg st="0" end="0"/>
                                            </p:txEl>
                                          </p:spTgt>
                                        </p:tgtEl>
                                        <p:attrNameLst>
                                          <p:attrName>fillcolor</p:attrName>
                                        </p:attrNameLst>
                                      </p:cBhvr>
                                      <p:to>
                                        <p:clrVal>
                                          <a:srgbClr val="CA2210"/>
                                        </p:clrVal>
                                      </p:to>
                                    </p:set>
                                    <p:set>
                                      <p:cBhvr>
                                        <p:cTn id="27" dur="500" autoRev="1" fill="hold"/>
                                        <p:tgtEl>
                                          <p:spTgt spid="6147">
                                            <p:txEl>
                                              <p:pRg st="0" end="0"/>
                                            </p:txEl>
                                          </p:spTgt>
                                        </p:tgtEl>
                                        <p:attrNameLst>
                                          <p:attrName>fill.type</p:attrName>
                                        </p:attrNameLst>
                                      </p:cBhvr>
                                      <p:to>
                                        <p:strVal val="solid"/>
                                      </p:to>
                                    </p:set>
                                  </p:childTnLst>
                                </p:cTn>
                              </p:par>
                            </p:childTnLst>
                          </p:cTn>
                        </p:par>
                        <p:par>
                          <p:cTn id="28" fill="hold" nodeType="withGroup">
                            <p:stCondLst>
                              <p:cond delay="2600"/>
                            </p:stCondLst>
                            <p:childTnLst>
                              <p:par>
                                <p:cTn id="29" presetID="30" presetClass="entr" presetSubtype="0" fill="hold" nodeType="afterEffect">
                                  <p:stCondLst>
                                    <p:cond delay="0"/>
                                  </p:stCondLst>
                                  <p:childTnLst>
                                    <p:set>
                                      <p:cBhvr>
                                        <p:cTn id="30" dur="1" fill="hold">
                                          <p:stCondLst>
                                            <p:cond delay="0"/>
                                          </p:stCondLst>
                                        </p:cTn>
                                        <p:tgtEl>
                                          <p:spTgt spid="6147">
                                            <p:txEl>
                                              <p:pRg st="1" end="1"/>
                                            </p:txEl>
                                          </p:spTgt>
                                        </p:tgtEl>
                                        <p:attrNameLst>
                                          <p:attrName>style.visibility</p:attrName>
                                        </p:attrNameLst>
                                      </p:cBhvr>
                                      <p:to>
                                        <p:strVal val="visible"/>
                                      </p:to>
                                    </p:set>
                                    <p:animEffect transition="in" filter="fade">
                                      <p:cBhvr>
                                        <p:cTn id="31" dur="800" decel="100000"/>
                                        <p:tgtEl>
                                          <p:spTgt spid="6147">
                                            <p:txEl>
                                              <p:pRg st="1" end="1"/>
                                            </p:txEl>
                                          </p:spTgt>
                                        </p:tgtEl>
                                      </p:cBhvr>
                                    </p:animEffect>
                                    <p:anim calcmode="lin" valueType="num">
                                      <p:cBhvr>
                                        <p:cTn id="32"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par>
                          <p:cTn id="37" fill="hold" nodeType="withGroup">
                            <p:stCondLst>
                              <p:cond delay="3600"/>
                            </p:stCondLst>
                            <p:childTnLst>
                              <p:par>
                                <p:cTn id="38" presetID="30" presetClass="entr" presetSubtype="0" fill="hold" nodeType="afterEffect">
                                  <p:stCondLst>
                                    <p:cond delay="0"/>
                                  </p:stCondLst>
                                  <p:childTnLst>
                                    <p:set>
                                      <p:cBhvr>
                                        <p:cTn id="39" dur="1" fill="hold">
                                          <p:stCondLst>
                                            <p:cond delay="0"/>
                                          </p:stCondLst>
                                        </p:cTn>
                                        <p:tgtEl>
                                          <p:spTgt spid="6147">
                                            <p:txEl>
                                              <p:pRg st="2" end="2"/>
                                            </p:txEl>
                                          </p:spTgt>
                                        </p:tgtEl>
                                        <p:attrNameLst>
                                          <p:attrName>style.visibility</p:attrName>
                                        </p:attrNameLst>
                                      </p:cBhvr>
                                      <p:to>
                                        <p:strVal val="visible"/>
                                      </p:to>
                                    </p:set>
                                    <p:animEffect transition="in" filter="fade">
                                      <p:cBhvr>
                                        <p:cTn id="40" dur="800" decel="100000"/>
                                        <p:tgtEl>
                                          <p:spTgt spid="6147">
                                            <p:txEl>
                                              <p:pRg st="2" end="2"/>
                                            </p:txEl>
                                          </p:spTgt>
                                        </p:tgtEl>
                                      </p:cBhvr>
                                    </p:animEffect>
                                    <p:anim calcmode="lin" valueType="num">
                                      <p:cBhvr>
                                        <p:cTn id="41"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par>
                          <p:cTn id="46" fill="hold" nodeType="withGroup">
                            <p:stCondLst>
                              <p:cond delay="4600"/>
                            </p:stCondLst>
                            <p:childTnLst>
                              <p:par>
                                <p:cTn id="47" presetID="30" presetClass="entr" presetSubtype="0" fill="hold" nodeType="afterEffect">
                                  <p:stCondLst>
                                    <p:cond delay="0"/>
                                  </p:stCondLst>
                                  <p:childTnLst>
                                    <p:set>
                                      <p:cBhvr>
                                        <p:cTn id="48" dur="1" fill="hold">
                                          <p:stCondLst>
                                            <p:cond delay="0"/>
                                          </p:stCondLst>
                                        </p:cTn>
                                        <p:tgtEl>
                                          <p:spTgt spid="6147">
                                            <p:txEl>
                                              <p:pRg st="3" end="3"/>
                                            </p:txEl>
                                          </p:spTgt>
                                        </p:tgtEl>
                                        <p:attrNameLst>
                                          <p:attrName>style.visibility</p:attrName>
                                        </p:attrNameLst>
                                      </p:cBhvr>
                                      <p:to>
                                        <p:strVal val="visible"/>
                                      </p:to>
                                    </p:set>
                                    <p:animEffect transition="in" filter="fade">
                                      <p:cBhvr>
                                        <p:cTn id="49" dur="800" decel="100000"/>
                                        <p:tgtEl>
                                          <p:spTgt spid="6147">
                                            <p:txEl>
                                              <p:pRg st="3" end="3"/>
                                            </p:txEl>
                                          </p:spTgt>
                                        </p:tgtEl>
                                      </p:cBhvr>
                                    </p:animEffect>
                                    <p:anim calcmode="lin" valueType="num">
                                      <p:cBhvr>
                                        <p:cTn id="50"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par>
                          <p:cTn id="55" fill="hold" nodeType="withGroup">
                            <p:stCondLst>
                              <p:cond delay="5600"/>
                            </p:stCondLst>
                            <p:childTnLst>
                              <p:par>
                                <p:cTn id="56" presetID="30" presetClass="entr" presetSubtype="0" fill="hold" nodeType="afterEffect">
                                  <p:stCondLst>
                                    <p:cond delay="0"/>
                                  </p:stCondLst>
                                  <p:childTnLst>
                                    <p:set>
                                      <p:cBhvr>
                                        <p:cTn id="57" dur="1" fill="hold">
                                          <p:stCondLst>
                                            <p:cond delay="0"/>
                                          </p:stCondLst>
                                        </p:cTn>
                                        <p:tgtEl>
                                          <p:spTgt spid="6147">
                                            <p:txEl>
                                              <p:pRg st="4" end="4"/>
                                            </p:txEl>
                                          </p:spTgt>
                                        </p:tgtEl>
                                        <p:attrNameLst>
                                          <p:attrName>style.visibility</p:attrName>
                                        </p:attrNameLst>
                                      </p:cBhvr>
                                      <p:to>
                                        <p:strVal val="visible"/>
                                      </p:to>
                                    </p:set>
                                    <p:animEffect transition="in" filter="fade">
                                      <p:cBhvr>
                                        <p:cTn id="58" dur="800" decel="100000"/>
                                        <p:tgtEl>
                                          <p:spTgt spid="6147">
                                            <p:txEl>
                                              <p:pRg st="4" end="4"/>
                                            </p:txEl>
                                          </p:spTgt>
                                        </p:tgtEl>
                                      </p:cBhvr>
                                    </p:animEffect>
                                    <p:anim calcmode="lin" valueType="num">
                                      <p:cBhvr>
                                        <p:cTn id="59"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60"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61"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par>
                          <p:cTn id="64" fill="hold" nodeType="withGroup">
                            <p:stCondLst>
                              <p:cond delay="6600"/>
                            </p:stCondLst>
                            <p:childTnLst>
                              <p:par>
                                <p:cTn id="65" presetID="30" presetClass="entr" presetSubtype="0" fill="hold" nodeType="afterEffect">
                                  <p:stCondLst>
                                    <p:cond delay="0"/>
                                  </p:stCondLst>
                                  <p:childTnLst>
                                    <p:set>
                                      <p:cBhvr>
                                        <p:cTn id="66" dur="1" fill="hold">
                                          <p:stCondLst>
                                            <p:cond delay="0"/>
                                          </p:stCondLst>
                                        </p:cTn>
                                        <p:tgtEl>
                                          <p:spTgt spid="6147">
                                            <p:txEl>
                                              <p:pRg st="5" end="5"/>
                                            </p:txEl>
                                          </p:spTgt>
                                        </p:tgtEl>
                                        <p:attrNameLst>
                                          <p:attrName>style.visibility</p:attrName>
                                        </p:attrNameLst>
                                      </p:cBhvr>
                                      <p:to>
                                        <p:strVal val="visible"/>
                                      </p:to>
                                    </p:set>
                                    <p:animEffect transition="in" filter="fade">
                                      <p:cBhvr>
                                        <p:cTn id="67" dur="800" decel="100000"/>
                                        <p:tgtEl>
                                          <p:spTgt spid="6147">
                                            <p:txEl>
                                              <p:pRg st="5" end="5"/>
                                            </p:txEl>
                                          </p:spTgt>
                                        </p:tgtEl>
                                      </p:cBhvr>
                                    </p:animEffect>
                                    <p:anim calcmode="lin" valueType="num">
                                      <p:cBhvr>
                                        <p:cTn id="68"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1143000"/>
            <a:ext cx="8153400" cy="5562600"/>
          </a:xfrm>
          <a:solidFill>
            <a:schemeClr val="bg1">
              <a:alpha val="90195"/>
            </a:schemeClr>
          </a:solidFill>
        </p:spPr>
        <p:txBody>
          <a:bodyPr/>
          <a:lstStyle/>
          <a:p>
            <a:pPr algn="ctr" eaLnBrk="1" hangingPunct="1">
              <a:buFontTx/>
              <a:buNone/>
              <a:defRPr/>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eaLnBrk="1" hangingPunct="1">
              <a:lnSpc>
                <a:spcPct val="150000"/>
              </a:lnSpc>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Cannot:</a:t>
            </a:r>
          </a:p>
          <a:p>
            <a:pPr marL="393700" lvl="1" indent="0" algn="ctr" eaLnBrk="1" hangingPunct="1">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Stop the Building of God’s Church</a:t>
            </a:r>
          </a:p>
          <a:p>
            <a:pPr lvl="1" eaLnBrk="1" hangingPunct="1">
              <a:spcBef>
                <a:spcPts val="600"/>
              </a:spcBef>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I say also unto thee, that thou art </a:t>
            </a:r>
          </a:p>
          <a:p>
            <a:pPr lvl="1" eaLnBrk="1" hangingPunct="1">
              <a:spcBef>
                <a:spcPts val="0"/>
              </a:spcBef>
              <a:buFontTx/>
              <a:buNone/>
              <a:defRPr/>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Peter, and upon this rock I will build my church; and the gates of hell shall not prevail against it.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16:18</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spcBef>
                <a:spcPts val="0"/>
              </a:spcBef>
              <a:buFontTx/>
              <a:buNone/>
              <a:defRPr/>
            </a:pP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He Can </a:t>
            </a:r>
            <a:r>
              <a:rPr lang="en-US" sz="3200" strike="sngStrike" dirty="0">
                <a:effectLst>
                  <a:outerShdw blurRad="38100" dist="38100" dir="2700000" algn="tl">
                    <a:srgbClr val="000000">
                      <a:alpha val="43137"/>
                    </a:srgbClr>
                  </a:outerShdw>
                </a:effectLst>
                <a:latin typeface="Arial Rounded MT Bold" panose="020F0704030504030204" pitchFamily="34" charset="0"/>
              </a:rPr>
              <a:t>Try</a:t>
            </a:r>
            <a:r>
              <a:rPr lang="en-US" sz="3200" b="1" dirty="0">
                <a:effectLst>
                  <a:outerShdw blurRad="38100" dist="38100" dir="2700000" algn="tl">
                    <a:srgbClr val="000000">
                      <a:alpha val="43137"/>
                    </a:srgbClr>
                  </a:outerShdw>
                </a:effectLst>
                <a:latin typeface="Arial Rounded MT Bold" panose="020F0704030504030204" pitchFamily="34" charset="0"/>
              </a:rPr>
              <a:t>: </a:t>
            </a:r>
          </a:p>
          <a:p>
            <a:pPr lvl="1" algn="ctr" eaLnBrk="1" hangingPunct="1">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rPr>
              <a:t>Stop the Movement of God’s Church!!</a:t>
            </a:r>
          </a:p>
          <a:p>
            <a:pPr lvl="1" eaLnBrk="1" hangingPunct="1">
              <a:spcBef>
                <a:spcPts val="0"/>
              </a:spcBef>
              <a:buFontTx/>
              <a:buNone/>
              <a:defRPr/>
            </a:pPr>
            <a:b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3200" dirty="0"/>
            </a:br>
            <a:endParaRPr lang="en-US" sz="3200" dirty="0"/>
          </a:p>
          <a:p>
            <a:pPr lvl="1" eaLnBrk="1" hangingPunct="1">
              <a:buFontTx/>
              <a:buNone/>
              <a:defRPr/>
            </a:pPr>
            <a:endParaRPr lang="en-US" sz="3200" b="1" i="1" dirty="0">
              <a:effectLst>
                <a:outerShdw blurRad="38100" dist="38100" dir="2700000" algn="tl">
                  <a:srgbClr val="000000">
                    <a:alpha val="43137"/>
                  </a:srgbClr>
                </a:outerShdw>
              </a:effectLst>
            </a:endParaRPr>
          </a:p>
        </p:txBody>
      </p:sp>
      <p:sp>
        <p:nvSpPr>
          <p:cNvPr id="69635" name="Rectangle 3"/>
          <p:cNvSpPr>
            <a:spLocks noGrp="1" noChangeArrowheads="1"/>
          </p:cNvSpPr>
          <p:nvPr>
            <p:ph type="title"/>
          </p:nvPr>
        </p:nvSpPr>
        <p:spPr>
          <a:xfrm>
            <a:off x="2457450" y="1143000"/>
            <a:ext cx="4229100" cy="685800"/>
          </a:xfrm>
          <a:ln w="28575">
            <a:solidFill>
              <a:srgbClr val="990000"/>
            </a:solidFill>
          </a:ln>
        </p:spPr>
        <p:txBody>
          <a:bodyPr/>
          <a:lstStyle/>
          <a:p>
            <a:pPr algn="l" eaLnBrk="1" hangingPunct="1">
              <a:defRPr/>
            </a:pPr>
            <a:r>
              <a:rPr lang="en-US" sz="3200" b="1" dirty="0">
                <a:effectLst>
                  <a:outerShdw blurRad="38100" dist="38100" dir="2700000" algn="tl">
                    <a:srgbClr val="000000">
                      <a:alpha val="43137"/>
                    </a:srgbClr>
                  </a:outerShdw>
                </a:effectLst>
              </a:rPr>
              <a:t>  </a:t>
            </a:r>
            <a:r>
              <a:rPr lang="en-US" sz="4000" b="1" dirty="0">
                <a:solidFill>
                  <a:schemeClr val="tx1"/>
                </a:solidFill>
                <a:effectLst>
                  <a:outerShdw blurRad="38100" dist="38100" dir="2700000" algn="tl">
                    <a:srgbClr val="000000">
                      <a:alpha val="43137"/>
                    </a:srgbClr>
                  </a:outerShdw>
                </a:effectLst>
              </a:rPr>
              <a:t>The Devil Knows …</a:t>
            </a:r>
            <a:endParaRPr lang="en-US" sz="3200" b="1" dirty="0">
              <a:solidFill>
                <a:schemeClr val="tx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750" advClick="0">
        <p:comb/>
      </p:transition>
    </mc:Choice>
    <mc:Fallback xmlns="">
      <p:transition spd="slow" advClick="0">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1000"/>
                                        <p:tgtEl>
                                          <p:spTgt spid="696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4">
                                            <p:bg/>
                                          </p:spTgt>
                                        </p:tgtEl>
                                        <p:attrNameLst>
                                          <p:attrName>style.visibility</p:attrName>
                                        </p:attrNameLst>
                                      </p:cBhvr>
                                      <p:to>
                                        <p:strVal val="visible"/>
                                      </p:to>
                                    </p:set>
                                    <p:animEffect transition="in" filter="fade">
                                      <p:cBhvr>
                                        <p:cTn id="10" dur="1000"/>
                                        <p:tgtEl>
                                          <p:spTgt spid="69634">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634">
                                            <p:txEl>
                                              <p:pRg st="1" end="1"/>
                                            </p:txEl>
                                          </p:spTgt>
                                        </p:tgtEl>
                                        <p:attrNameLst>
                                          <p:attrName>style.visibility</p:attrName>
                                        </p:attrNameLst>
                                      </p:cBhvr>
                                      <p:to>
                                        <p:strVal val="visible"/>
                                      </p:to>
                                    </p:set>
                                    <p:animEffect transition="in" filter="fade">
                                      <p:cBhvr>
                                        <p:cTn id="15" dur="1000"/>
                                        <p:tgtEl>
                                          <p:spTgt spid="69634">
                                            <p:txEl>
                                              <p:pRg st="1" end="1"/>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9634">
                                            <p:txEl>
                                              <p:pRg st="2" end="2"/>
                                            </p:txEl>
                                          </p:spTgt>
                                        </p:tgtEl>
                                        <p:attrNameLst>
                                          <p:attrName>style.visibility</p:attrName>
                                        </p:attrNameLst>
                                      </p:cBhvr>
                                      <p:to>
                                        <p:strVal val="visible"/>
                                      </p:to>
                                    </p:set>
                                    <p:animEffect transition="in" filter="fade">
                                      <p:cBhvr>
                                        <p:cTn id="19" dur="1000"/>
                                        <p:tgtEl>
                                          <p:spTgt spid="6963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fade">
                                      <p:cBhvr>
                                        <p:cTn id="22" dur="1000"/>
                                        <p:tgtEl>
                                          <p:spTgt spid="69634">
                                            <p:txEl>
                                              <p:pRg st="3" end="3"/>
                                            </p:txEl>
                                          </p:spTgt>
                                        </p:tgtEl>
                                      </p:cBhvr>
                                    </p:animEffect>
                                  </p:childTnLst>
                                </p:cTn>
                              </p:par>
                            </p:childTnLst>
                          </p:cTn>
                        </p:par>
                        <p:par>
                          <p:cTn id="23" fill="hold">
                            <p:stCondLst>
                              <p:cond delay="2000"/>
                            </p:stCondLst>
                            <p:childTnLst>
                              <p:par>
                                <p:cTn id="24" presetID="7" presetClass="entr" presetSubtype="2" fill="hold" grpId="0" nodeType="afterEffect">
                                  <p:stCondLst>
                                    <p:cond delay="0"/>
                                  </p:stCondLst>
                                  <p:childTnLst>
                                    <p:set>
                                      <p:cBhvr>
                                        <p:cTn id="25" dur="1" fill="hold">
                                          <p:stCondLst>
                                            <p:cond delay="0"/>
                                          </p:stCondLst>
                                        </p:cTn>
                                        <p:tgtEl>
                                          <p:spTgt spid="69634">
                                            <p:txEl>
                                              <p:pRg st="4" end="4"/>
                                            </p:txEl>
                                          </p:spTgt>
                                        </p:tgtEl>
                                        <p:attrNameLst>
                                          <p:attrName>style.visibility</p:attrName>
                                        </p:attrNameLst>
                                      </p:cBhvr>
                                      <p:to>
                                        <p:strVal val="visible"/>
                                      </p:to>
                                    </p:set>
                                    <p:anim calcmode="lin" valueType="num">
                                      <p:cBhvr additive="base">
                                        <p:cTn id="26" dur="1000" fill="hold"/>
                                        <p:tgtEl>
                                          <p:spTgt spid="69634">
                                            <p:txEl>
                                              <p:pRg st="4" end="4"/>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696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2" fill="hold" grpId="0" nodeType="clickEffect">
                                  <p:stCondLst>
                                    <p:cond delay="0"/>
                                  </p:stCondLst>
                                  <p:childTnLst>
                                    <p:set>
                                      <p:cBhvr>
                                        <p:cTn id="31" dur="1" fill="hold">
                                          <p:stCondLst>
                                            <p:cond delay="0"/>
                                          </p:stCondLst>
                                        </p:cTn>
                                        <p:tgtEl>
                                          <p:spTgt spid="69634">
                                            <p:txEl>
                                              <p:pRg st="6" end="6"/>
                                            </p:txEl>
                                          </p:spTgt>
                                        </p:tgtEl>
                                        <p:attrNameLst>
                                          <p:attrName>style.visibility</p:attrName>
                                        </p:attrNameLst>
                                      </p:cBhvr>
                                      <p:to>
                                        <p:strVal val="visible"/>
                                      </p:to>
                                    </p:set>
                                    <p:anim calcmode="lin" valueType="num">
                                      <p:cBhvr additive="base">
                                        <p:cTn id="32" dur="1000" fill="hold"/>
                                        <p:tgtEl>
                                          <p:spTgt spid="69634">
                                            <p:txEl>
                                              <p:pRg st="6" end="6"/>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69634">
                                            <p:txEl>
                                              <p:pRg st="6" end="6"/>
                                            </p:txEl>
                                          </p:spTgt>
                                        </p:tgtEl>
                                        <p:attrNameLst>
                                          <p:attrName>ppt_y</p:attrName>
                                        </p:attrNameLst>
                                      </p:cBhvr>
                                      <p:tavLst>
                                        <p:tav tm="0">
                                          <p:val>
                                            <p:strVal val="#ppt_y"/>
                                          </p:val>
                                        </p:tav>
                                        <p:tav tm="100000">
                                          <p:val>
                                            <p:strVal val="#ppt_y"/>
                                          </p:val>
                                        </p:tav>
                                      </p:tavLst>
                                    </p:anim>
                                  </p:childTnLst>
                                </p:cTn>
                              </p:par>
                              <p:par>
                                <p:cTn id="34" presetID="7" presetClass="entr" presetSubtype="2" fill="hold" grpId="0" nodeType="withEffect">
                                  <p:stCondLst>
                                    <p:cond delay="0"/>
                                  </p:stCondLst>
                                  <p:childTnLst>
                                    <p:set>
                                      <p:cBhvr>
                                        <p:cTn id="35" dur="1" fill="hold">
                                          <p:stCondLst>
                                            <p:cond delay="0"/>
                                          </p:stCondLst>
                                        </p:cTn>
                                        <p:tgtEl>
                                          <p:spTgt spid="69634">
                                            <p:txEl>
                                              <p:pRg st="7" end="7"/>
                                            </p:txEl>
                                          </p:spTgt>
                                        </p:tgtEl>
                                        <p:attrNameLst>
                                          <p:attrName>style.visibility</p:attrName>
                                        </p:attrNameLst>
                                      </p:cBhvr>
                                      <p:to>
                                        <p:strVal val="visible"/>
                                      </p:to>
                                    </p:set>
                                    <p:anim calcmode="lin" valueType="num">
                                      <p:cBhvr additive="base">
                                        <p:cTn id="36" dur="1000" fill="hold"/>
                                        <p:tgtEl>
                                          <p:spTgt spid="69634">
                                            <p:txEl>
                                              <p:pRg st="7" end="7"/>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6963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animBg="1"/>
      <p:bldP spid="6963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64294" y="1364457"/>
            <a:ext cx="8851106" cy="3429000"/>
          </a:xfrm>
        </p:spPr>
        <p:txBody>
          <a:bodyPr>
            <a:normAutofit fontScale="90000"/>
          </a:bodyPr>
          <a:lstStyle/>
          <a:p>
            <a:r>
              <a:rPr lang="en-US" dirty="0">
                <a:solidFill>
                  <a:schemeClr val="tx1"/>
                </a:solidFill>
              </a:rPr>
              <a:t>I feel the Rain, I feel the Rain</a:t>
            </a:r>
            <a:br>
              <a:rPr lang="en-US" dirty="0">
                <a:solidFill>
                  <a:schemeClr val="tx1"/>
                </a:solidFill>
              </a:rPr>
            </a:br>
            <a:r>
              <a:rPr lang="en-US" dirty="0">
                <a:solidFill>
                  <a:schemeClr val="tx1"/>
                </a:solidFill>
              </a:rPr>
              <a:t>I feel it falling down on me</a:t>
            </a:r>
            <a:br>
              <a:rPr lang="en-US" dirty="0">
                <a:solidFill>
                  <a:schemeClr val="tx1"/>
                </a:solidFill>
              </a:rPr>
            </a:br>
            <a:r>
              <a:rPr lang="en-US" dirty="0">
                <a:solidFill>
                  <a:schemeClr val="tx1"/>
                </a:solidFill>
              </a:rPr>
              <a:t>I feel the Rain, I feel the Rain</a:t>
            </a:r>
            <a:br>
              <a:rPr lang="en-US" dirty="0">
                <a:solidFill>
                  <a:schemeClr val="tx1"/>
                </a:solidFill>
              </a:rPr>
            </a:br>
            <a:r>
              <a:rPr lang="en-US" dirty="0">
                <a:solidFill>
                  <a:schemeClr val="tx1"/>
                </a:solidFill>
              </a:rPr>
              <a:t>I feel it falling down on me</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05489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76200" y="76200"/>
            <a:ext cx="8991600" cy="6781800"/>
          </a:xfrm>
          <a:solidFill>
            <a:schemeClr val="bg1">
              <a:alpha val="90195"/>
            </a:schemeClr>
          </a:solidFill>
        </p:spPr>
        <p:txBody>
          <a:bodyPr/>
          <a:lstStyle/>
          <a:p>
            <a:pPr lvl="1" algn="ctr" eaLnBrk="1" hangingPunct="1">
              <a:spcBef>
                <a:spcPct val="0"/>
              </a:spcBef>
              <a:spcAft>
                <a:spcPts val="0"/>
              </a:spcAft>
              <a:buNone/>
              <a:defRPr/>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spcBef>
                <a:spcPct val="0"/>
              </a:spcBef>
              <a:spcAft>
                <a:spcPts val="0"/>
              </a:spcAft>
              <a:buNone/>
              <a:defRPr/>
            </a:pPr>
            <a:endParaRPr lang="en-US" sz="2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spcBef>
                <a:spcPct val="0"/>
              </a:spcBef>
              <a:spcAft>
                <a:spcPts val="0"/>
              </a:spcAft>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Personal Attack</a:t>
            </a:r>
          </a:p>
          <a:p>
            <a:pPr lvl="2" algn="ctr" eaLnBrk="1" hangingPunct="1">
              <a:spcBef>
                <a:spcPct val="0"/>
              </a:spcBef>
              <a:spcAft>
                <a:spcPts val="0"/>
              </a:spcAft>
              <a:buFont typeface="Wingdings" pitchFamily="2" charset="2"/>
              <a:buChar char="§"/>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Through Any Means Possible</a:t>
            </a:r>
          </a:p>
          <a:p>
            <a:pPr lvl="2" algn="ctr" eaLnBrk="1" hangingPunct="1">
              <a:spcBef>
                <a:spcPct val="0"/>
              </a:spcBef>
              <a:spcAft>
                <a:spcPts val="0"/>
              </a:spcAft>
              <a:buFont typeface="Wingdings" pitchFamily="2" charset="2"/>
              <a:buChar char="§"/>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Destroy the Mission of the Church </a:t>
            </a:r>
          </a:p>
          <a:p>
            <a:pPr algn="ctr" eaLnBrk="1" hangingPunct="1">
              <a:spcBef>
                <a:spcPct val="0"/>
              </a:spcBef>
              <a:spcAft>
                <a:spcPts val="0"/>
              </a:spcAft>
              <a:buClrTx/>
              <a:buFontTx/>
              <a:buNone/>
              <a:defRPr/>
            </a:pPr>
            <a:endParaRPr lang="en-US" sz="1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spcBef>
                <a:spcPct val="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Satan Desires to…</a:t>
            </a:r>
          </a:p>
          <a:p>
            <a:pPr algn="ctr" eaLnBrk="1" hangingPunct="1">
              <a:spcBef>
                <a:spcPct val="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Affect Your Thinking…</a:t>
            </a:r>
          </a:p>
          <a:p>
            <a:pPr algn="ctr" eaLnBrk="1" hangingPunct="1">
              <a:spcBef>
                <a:spcPct val="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…Life, </a:t>
            </a:r>
          </a:p>
          <a:p>
            <a:pPr algn="ctr" eaLnBrk="1" hangingPunct="1">
              <a:spcBef>
                <a:spcPct val="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…Relationships</a:t>
            </a:r>
          </a:p>
          <a:p>
            <a:pPr eaLnBrk="1" hangingPunct="1">
              <a:spcBef>
                <a:spcPts val="120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 Order to…</a:t>
            </a:r>
          </a:p>
          <a:p>
            <a:pPr eaLnBrk="1" hangingPunct="1">
              <a:spcBef>
                <a:spcPct val="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Infect Your Thinking…</a:t>
            </a:r>
          </a:p>
          <a:p>
            <a:pPr eaLnBrk="1" hangingPunct="1">
              <a:spcBef>
                <a:spcPct val="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…Life</a:t>
            </a:r>
          </a:p>
          <a:p>
            <a:pPr eaLnBrk="1" hangingPunct="1">
              <a:spcBef>
                <a:spcPct val="0"/>
              </a:spcBef>
              <a:spcAft>
                <a:spcPts val="0"/>
              </a:spcAft>
              <a:buClrTx/>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…Relationships</a:t>
            </a:r>
          </a:p>
          <a:p>
            <a:pPr lvl="1" eaLnBrk="1" hangingPunct="1">
              <a:spcBef>
                <a:spcPct val="0"/>
              </a:spcBef>
              <a:spcAft>
                <a:spcPts val="0"/>
              </a:spcAft>
              <a:buFontTx/>
              <a:buNone/>
              <a:defRPr/>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0663" name="Rectangle 7"/>
          <p:cNvSpPr>
            <a:spLocks noGrp="1" noChangeArrowheads="1"/>
          </p:cNvSpPr>
          <p:nvPr>
            <p:ph type="title"/>
          </p:nvPr>
        </p:nvSpPr>
        <p:spPr>
          <a:xfrm>
            <a:off x="2362200" y="97971"/>
            <a:ext cx="4648200" cy="685800"/>
          </a:xfrm>
          <a:noFill/>
          <a:ln w="28575">
            <a:solidFill>
              <a:srgbClr val="990000"/>
            </a:solidFill>
          </a:ln>
        </p:spPr>
        <p:txBody>
          <a:bodyPr/>
          <a:lstStyle/>
          <a:p>
            <a:pPr algn="l" eaLnBrk="1" hangingPunct="1"/>
            <a:r>
              <a:rPr lang="en-US" b="1" dirty="0"/>
              <a:t>  </a:t>
            </a:r>
            <a:r>
              <a:rPr lang="en-US" b="1" dirty="0">
                <a:solidFill>
                  <a:schemeClr val="tx1"/>
                </a:solidFill>
                <a:effectLst>
                  <a:outerShdw blurRad="38100" dist="38100" dir="2700000" algn="tl">
                    <a:srgbClr val="000000">
                      <a:alpha val="43137"/>
                    </a:srgbClr>
                  </a:outerShdw>
                </a:effectLst>
              </a:rPr>
              <a:t>Satan’s Strategy</a:t>
            </a:r>
          </a:p>
        </p:txBody>
      </p:sp>
    </p:spTree>
  </p:cSld>
  <p:clrMapOvr>
    <a:masterClrMapping/>
  </p:clrMapOvr>
  <mc:AlternateContent xmlns:mc="http://schemas.openxmlformats.org/markup-compatibility/2006" xmlns:p14="http://schemas.microsoft.com/office/powerpoint/2010/main">
    <mc:Choice Requires="p14">
      <p:transition spd="slow" p14:dur="3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0658">
                                            <p:bg/>
                                          </p:spTgt>
                                        </p:tgtEl>
                                        <p:attrNameLst>
                                          <p:attrName>style.visibility</p:attrName>
                                        </p:attrNameLst>
                                      </p:cBhvr>
                                      <p:to>
                                        <p:strVal val="visible"/>
                                      </p:to>
                                    </p:set>
                                    <p:animEffect transition="in" filter="fade">
                                      <p:cBhvr>
                                        <p:cTn id="9" dur="1000"/>
                                        <p:tgtEl>
                                          <p:spTgt spid="70658">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0658">
                                            <p:txEl>
                                              <p:pRg st="2" end="2"/>
                                            </p:txEl>
                                          </p:spTgt>
                                        </p:tgtEl>
                                        <p:attrNameLst>
                                          <p:attrName>style.visibility</p:attrName>
                                        </p:attrNameLst>
                                      </p:cBhvr>
                                      <p:to>
                                        <p:strVal val="visible"/>
                                      </p:to>
                                    </p:set>
                                    <p:animEffect transition="in" filter="fade">
                                      <p:cBhvr>
                                        <p:cTn id="12" dur="1000"/>
                                        <p:tgtEl>
                                          <p:spTgt spid="70658">
                                            <p:txEl>
                                              <p:pRg st="2" end="2"/>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0658">
                                            <p:txEl>
                                              <p:pRg st="3" end="3"/>
                                            </p:txEl>
                                          </p:spTgt>
                                        </p:tgtEl>
                                        <p:attrNameLst>
                                          <p:attrName>style.visibility</p:attrName>
                                        </p:attrNameLst>
                                      </p:cBhvr>
                                      <p:to>
                                        <p:strVal val="visible"/>
                                      </p:to>
                                    </p:set>
                                    <p:animEffect transition="in" filter="fade">
                                      <p:cBhvr>
                                        <p:cTn id="16" dur="1000"/>
                                        <p:tgtEl>
                                          <p:spTgt spid="70658">
                                            <p:txEl>
                                              <p:pRg st="3" end="3"/>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0658">
                                            <p:txEl>
                                              <p:pRg st="4" end="4"/>
                                            </p:txEl>
                                          </p:spTgt>
                                        </p:tgtEl>
                                        <p:attrNameLst>
                                          <p:attrName>style.visibility</p:attrName>
                                        </p:attrNameLst>
                                      </p:cBhvr>
                                      <p:to>
                                        <p:strVal val="visible"/>
                                      </p:to>
                                    </p:set>
                                    <p:animEffect transition="in" filter="fade">
                                      <p:cBhvr>
                                        <p:cTn id="20" dur="1000"/>
                                        <p:tgtEl>
                                          <p:spTgt spid="7065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0658">
                                            <p:txEl>
                                              <p:pRg st="6" end="6"/>
                                            </p:txEl>
                                          </p:spTgt>
                                        </p:tgtEl>
                                        <p:attrNameLst>
                                          <p:attrName>style.visibility</p:attrName>
                                        </p:attrNameLst>
                                      </p:cBhvr>
                                      <p:to>
                                        <p:strVal val="visible"/>
                                      </p:to>
                                    </p:set>
                                    <p:animEffect transition="in" filter="fade">
                                      <p:cBhvr>
                                        <p:cTn id="25" dur="1000"/>
                                        <p:tgtEl>
                                          <p:spTgt spid="7065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658">
                                            <p:txEl>
                                              <p:pRg st="7" end="7"/>
                                            </p:txEl>
                                          </p:spTgt>
                                        </p:tgtEl>
                                        <p:attrNameLst>
                                          <p:attrName>style.visibility</p:attrName>
                                        </p:attrNameLst>
                                      </p:cBhvr>
                                      <p:to>
                                        <p:strVal val="visible"/>
                                      </p:to>
                                    </p:set>
                                    <p:animEffect transition="in" filter="fade">
                                      <p:cBhvr>
                                        <p:cTn id="28" dur="1000"/>
                                        <p:tgtEl>
                                          <p:spTgt spid="70658">
                                            <p:txEl>
                                              <p:pRg st="7" end="7"/>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70658">
                                            <p:txEl>
                                              <p:pRg st="8" end="8"/>
                                            </p:txEl>
                                          </p:spTgt>
                                        </p:tgtEl>
                                        <p:attrNameLst>
                                          <p:attrName>style.visibility</p:attrName>
                                        </p:attrNameLst>
                                      </p:cBhvr>
                                      <p:to>
                                        <p:strVal val="visible"/>
                                      </p:to>
                                    </p:set>
                                    <p:animEffect transition="in" filter="fade">
                                      <p:cBhvr>
                                        <p:cTn id="32" dur="1000"/>
                                        <p:tgtEl>
                                          <p:spTgt spid="70658">
                                            <p:txEl>
                                              <p:pRg st="8" end="8"/>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70658">
                                            <p:txEl>
                                              <p:pRg st="9" end="9"/>
                                            </p:txEl>
                                          </p:spTgt>
                                        </p:tgtEl>
                                        <p:attrNameLst>
                                          <p:attrName>style.visibility</p:attrName>
                                        </p:attrNameLst>
                                      </p:cBhvr>
                                      <p:to>
                                        <p:strVal val="visible"/>
                                      </p:to>
                                    </p:set>
                                    <p:animEffect transition="in" filter="fade">
                                      <p:cBhvr>
                                        <p:cTn id="36" dur="1000"/>
                                        <p:tgtEl>
                                          <p:spTgt spid="70658">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0658">
                                            <p:txEl>
                                              <p:pRg st="10" end="10"/>
                                            </p:txEl>
                                          </p:spTgt>
                                        </p:tgtEl>
                                        <p:attrNameLst>
                                          <p:attrName>style.visibility</p:attrName>
                                        </p:attrNameLst>
                                      </p:cBhvr>
                                      <p:to>
                                        <p:strVal val="visible"/>
                                      </p:to>
                                    </p:set>
                                    <p:animEffect transition="in" filter="fade">
                                      <p:cBhvr>
                                        <p:cTn id="41" dur="1000"/>
                                        <p:tgtEl>
                                          <p:spTgt spid="70658">
                                            <p:txEl>
                                              <p:pRg st="10" end="10"/>
                                            </p:txEl>
                                          </p:spTgt>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70658">
                                            <p:txEl>
                                              <p:pRg st="11" end="11"/>
                                            </p:txEl>
                                          </p:spTgt>
                                        </p:tgtEl>
                                        <p:attrNameLst>
                                          <p:attrName>style.visibility</p:attrName>
                                        </p:attrNameLst>
                                      </p:cBhvr>
                                      <p:to>
                                        <p:strVal val="visible"/>
                                      </p:to>
                                    </p:set>
                                    <p:animEffect transition="in" filter="fade">
                                      <p:cBhvr>
                                        <p:cTn id="45" dur="1000"/>
                                        <p:tgtEl>
                                          <p:spTgt spid="70658">
                                            <p:txEl>
                                              <p:pRg st="11" end="11"/>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70658">
                                            <p:txEl>
                                              <p:pRg st="12" end="12"/>
                                            </p:txEl>
                                          </p:spTgt>
                                        </p:tgtEl>
                                        <p:attrNameLst>
                                          <p:attrName>style.visibility</p:attrName>
                                        </p:attrNameLst>
                                      </p:cBhvr>
                                      <p:to>
                                        <p:strVal val="visible"/>
                                      </p:to>
                                    </p:set>
                                    <p:animEffect transition="in" filter="fade">
                                      <p:cBhvr>
                                        <p:cTn id="49" dur="1000"/>
                                        <p:tgtEl>
                                          <p:spTgt spid="70658">
                                            <p:txEl>
                                              <p:pRg st="12" end="12"/>
                                            </p:txEl>
                                          </p:spTgt>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70658">
                                            <p:txEl>
                                              <p:pRg st="13" end="13"/>
                                            </p:txEl>
                                          </p:spTgt>
                                        </p:tgtEl>
                                        <p:attrNameLst>
                                          <p:attrName>style.visibility</p:attrName>
                                        </p:attrNameLst>
                                      </p:cBhvr>
                                      <p:to>
                                        <p:strVal val="visible"/>
                                      </p:to>
                                    </p:set>
                                    <p:animEffect transition="in" filter="fade">
                                      <p:cBhvr>
                                        <p:cTn id="53" dur="1000"/>
                                        <p:tgtEl>
                                          <p:spTgt spid="7065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uiExpand="1" build="p" animBg="1"/>
      <p:bldP spid="706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228600" y="1371600"/>
            <a:ext cx="8610600" cy="4419600"/>
          </a:xfrm>
          <a:solidFill>
            <a:schemeClr val="bg1">
              <a:alpha val="95000"/>
            </a:schemeClr>
          </a:solidFill>
        </p:spPr>
        <p:txBody>
          <a:bodyPr/>
          <a:lstStyle/>
          <a:p>
            <a:pPr algn="ct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Psalms 144:1 (KJV)</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Blessed be the LORD my strength, which </a:t>
            </a:r>
            <a:r>
              <a:rPr lang="en-US" sz="2800" i="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teacheth</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my hands to war, /my fingers to fight: </a:t>
            </a:r>
          </a:p>
          <a:p>
            <a:pPr algn="ctr">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Timothy 2:3 (KJV)</a:t>
            </a:r>
          </a:p>
          <a:p>
            <a:pPr>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Thou therefore endure hardness, as a good soldier of Jesus Christ.</a:t>
            </a:r>
          </a:p>
          <a:p>
            <a:pPr>
              <a:spcBef>
                <a:spcPts val="0"/>
              </a:spcBef>
              <a:buNone/>
            </a:pP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are Not on a Playground…</a:t>
            </a:r>
          </a:p>
          <a:p>
            <a:pPr>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 a Battle Ground !!</a:t>
            </a:r>
          </a:p>
          <a:p>
            <a:pPr>
              <a:spcBef>
                <a:spcPts val="0"/>
              </a:spcBef>
              <a:buNone/>
            </a:pP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br>
              <a:rPr lang="en-US" sz="2800" dirty="0"/>
            </a:br>
            <a:br>
              <a:rPr lang="en-US" sz="2800" dirty="0"/>
            </a:br>
            <a:endParaRPr lang="en-US" sz="2800" dirty="0"/>
          </a:p>
          <a:p>
            <a:pPr>
              <a:spcBef>
                <a:spcPts val="0"/>
              </a:spcBef>
              <a:buNone/>
            </a:pPr>
            <a:br>
              <a:rPr lang="en-US" sz="2800" dirty="0"/>
            </a:br>
            <a:br>
              <a:rPr lang="en-US" sz="2800" dirty="0"/>
            </a:br>
            <a:endParaRPr lang="en-US" sz="2800" dirty="0"/>
          </a:p>
          <a:p>
            <a:pPr>
              <a:buNone/>
            </a:pPr>
            <a:endParaRPr lang="en-US" sz="1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457200" y="457200"/>
            <a:ext cx="7772400" cy="685800"/>
          </a:xfrm>
          <a:noFill/>
          <a:ln w="28575">
            <a:solidFill>
              <a:srgbClr val="990000"/>
            </a:solidFill>
          </a:ln>
        </p:spPr>
        <p:txBody>
          <a:bodyPr/>
          <a:lstStyle/>
          <a:p>
            <a:pPr algn="l" eaLnBrk="1" hangingPunct="1"/>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Radically Directed </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4637314" y="533400"/>
            <a:ext cx="3581400" cy="646331"/>
          </a:xfrm>
          <a:prstGeom prst="rect">
            <a:avLst/>
          </a:prstGeom>
          <a:noFill/>
        </p:spPr>
        <p:txBody>
          <a:bodyPr wrap="square" rtlCol="0">
            <a:spAutoFit/>
          </a:bodyPr>
          <a:lstStyle/>
          <a:p>
            <a:pPr>
              <a:spcBef>
                <a:spcPts val="0"/>
              </a:spcBef>
              <a:buNone/>
            </a:pPr>
            <a:r>
              <a:rPr lang="en-US" sz="3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and Expected</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1922">
                                            <p:bg/>
                                          </p:spTgt>
                                        </p:tgtEl>
                                        <p:attrNameLst>
                                          <p:attrName>style.visibility</p:attrName>
                                        </p:attrNameLst>
                                      </p:cBhvr>
                                      <p:to>
                                        <p:strVal val="visible"/>
                                      </p:to>
                                    </p:set>
                                    <p:animEffect transition="in" filter="fade">
                                      <p:cBhvr>
                                        <p:cTn id="10" dur="1000"/>
                                        <p:tgtEl>
                                          <p:spTgt spid="8192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22">
                                            <p:txEl>
                                              <p:pRg st="0" end="0"/>
                                            </p:txEl>
                                          </p:spTgt>
                                        </p:tgtEl>
                                        <p:attrNameLst>
                                          <p:attrName>style.visibility</p:attrName>
                                        </p:attrNameLst>
                                      </p:cBhvr>
                                      <p:to>
                                        <p:strVal val="visible"/>
                                      </p:to>
                                    </p:set>
                                    <p:animEffect transition="in" filter="fade">
                                      <p:cBhvr>
                                        <p:cTn id="13" dur="1000"/>
                                        <p:tgtEl>
                                          <p:spTgt spid="81922">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1922">
                                            <p:txEl>
                                              <p:pRg st="1" end="1"/>
                                            </p:txEl>
                                          </p:spTgt>
                                        </p:tgtEl>
                                        <p:attrNameLst>
                                          <p:attrName>style.visibility</p:attrName>
                                        </p:attrNameLst>
                                      </p:cBhvr>
                                      <p:to>
                                        <p:strVal val="visible"/>
                                      </p:to>
                                    </p:set>
                                    <p:animEffect transition="in" filter="fade">
                                      <p:cBhvr>
                                        <p:cTn id="17" dur="1000"/>
                                        <p:tgtEl>
                                          <p:spTgt spid="819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1+#ppt_w/2"/>
                                          </p:val>
                                        </p:tav>
                                        <p:tav tm="100000">
                                          <p:val>
                                            <p:strVal val="#ppt_x"/>
                                          </p:val>
                                        </p:tav>
                                      </p:tavLst>
                                    </p:anim>
                                    <p:anim calcmode="lin" valueType="num">
                                      <p:cBhvr additive="base">
                                        <p:cTn id="23" dur="2000" fill="hold"/>
                                        <p:tgtEl>
                                          <p:spTgt spid="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81922">
                                            <p:txEl>
                                              <p:pRg st="2" end="2"/>
                                            </p:txEl>
                                          </p:spTgt>
                                        </p:tgtEl>
                                        <p:attrNameLst>
                                          <p:attrName>style.visibility</p:attrName>
                                        </p:attrNameLst>
                                      </p:cBhvr>
                                      <p:to>
                                        <p:strVal val="visible"/>
                                      </p:to>
                                    </p:set>
                                    <p:animEffect transition="in" filter="fade">
                                      <p:cBhvr>
                                        <p:cTn id="26" dur="1000"/>
                                        <p:tgtEl>
                                          <p:spTgt spid="81922">
                                            <p:txEl>
                                              <p:pRg st="2" end="2"/>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1922">
                                            <p:txEl>
                                              <p:pRg st="3" end="3"/>
                                            </p:txEl>
                                          </p:spTgt>
                                        </p:tgtEl>
                                        <p:attrNameLst>
                                          <p:attrName>style.visibility</p:attrName>
                                        </p:attrNameLst>
                                      </p:cBhvr>
                                      <p:to>
                                        <p:strVal val="visible"/>
                                      </p:to>
                                    </p:set>
                                    <p:animEffect transition="in" filter="fade">
                                      <p:cBhvr>
                                        <p:cTn id="30" dur="1000"/>
                                        <p:tgtEl>
                                          <p:spTgt spid="8192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22">
                                            <p:txEl>
                                              <p:pRg st="5" end="5"/>
                                            </p:txEl>
                                          </p:spTgt>
                                        </p:tgtEl>
                                        <p:attrNameLst>
                                          <p:attrName>style.visibility</p:attrName>
                                        </p:attrNameLst>
                                      </p:cBhvr>
                                      <p:to>
                                        <p:strVal val="visible"/>
                                      </p:to>
                                    </p:set>
                                    <p:animEffect transition="in" filter="fade">
                                      <p:cBhvr>
                                        <p:cTn id="35" dur="1000"/>
                                        <p:tgtEl>
                                          <p:spTgt spid="81922">
                                            <p:txEl>
                                              <p:pRg st="5" end="5"/>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81922">
                                            <p:txEl>
                                              <p:pRg st="6" end="6"/>
                                            </p:txEl>
                                          </p:spTgt>
                                        </p:tgtEl>
                                        <p:attrNameLst>
                                          <p:attrName>style.visibility</p:attrName>
                                        </p:attrNameLst>
                                      </p:cBhvr>
                                      <p:to>
                                        <p:strVal val="visible"/>
                                      </p:to>
                                    </p:set>
                                    <p:animEffect transition="in" filter="fade">
                                      <p:cBhvr>
                                        <p:cTn id="39" dur="1000"/>
                                        <p:tgtEl>
                                          <p:spTgt spid="819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228600" y="1981200"/>
            <a:ext cx="8382000" cy="4724400"/>
          </a:xfrm>
          <a:solidFill>
            <a:schemeClr val="bg1">
              <a:alpha val="95000"/>
            </a:schemeClr>
          </a:solidFill>
        </p:spPr>
        <p:txBody>
          <a:bodyPr/>
          <a:lstStyle/>
          <a:p>
            <a:pPr algn="ctr" eaLnBrk="1" hangingPunct="1">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Types of Power</a:t>
            </a:r>
            <a:endPar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spcBef>
                <a:spcPts val="0"/>
              </a:spcBef>
              <a:buFont typeface="Wingdings" panose="05000000000000000000" pitchFamily="2" charset="2"/>
              <a:buChar char="q"/>
            </a:pP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Ability</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dunamis</a:t>
            </a:r>
            <a:endParaRPr lang="en-US" sz="3200" i="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eaLnBrk="1" hangingPunct="1">
              <a:buFont typeface="Wingdings" panose="05000000000000000000" pitchFamily="2" charset="2"/>
              <a:buChar char="q"/>
            </a:pP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Authority</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exousia</a:t>
            </a:r>
            <a:endParaRPr lang="en-US" sz="3200" b="1" i="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eaLnBrk="1" hangingPunct="1">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Types of Attacks  -Luke 10:19</a:t>
            </a:r>
          </a:p>
          <a:p>
            <a:pPr algn="ctr" eaLnBrk="1" hangingPunct="1">
              <a:spcBef>
                <a:spcPts val="1200"/>
              </a:spcBef>
              <a:buNone/>
            </a:pP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Serpents:</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Cardiovascular System</a:t>
            </a:r>
          </a:p>
          <a:p>
            <a:pPr marL="1560513" lvl="1" indent="-1103313" algn="ctr" eaLnBrk="1" hangingPunct="1">
              <a:spcBef>
                <a:spcPts val="0"/>
              </a:spcBef>
              <a:buClr>
                <a:srgbClr val="990000"/>
              </a:buClr>
              <a:buFont typeface="Wingdings" pitchFamily="2" charset="2"/>
              <a:buNone/>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 Function”</a:t>
            </a:r>
          </a:p>
          <a:p>
            <a:pPr marL="1560513" lvl="1" indent="-1103313" eaLnBrk="1" hangingPunct="1">
              <a:spcBef>
                <a:spcPts val="600"/>
              </a:spcBef>
              <a:buClr>
                <a:srgbClr val="990000"/>
              </a:buClr>
              <a:buFont typeface="Wingdings" pitchFamily="2" charset="2"/>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Scorpions:</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Central Nervous System</a:t>
            </a:r>
            <a:endParaRPr lang="en-US" sz="32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1560513" lvl="1" indent="-1103313" algn="ctr" eaLnBrk="1" hangingPunct="1">
              <a:buClr>
                <a:srgbClr val="990000"/>
              </a:buClr>
              <a:buFont typeface="Wingdings" pitchFamily="2" charset="2"/>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“Inability to Function Properly”</a:t>
            </a:r>
          </a:p>
          <a:p>
            <a:pPr eaLnBrk="1" hangingPunct="1">
              <a:buNone/>
            </a:pP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ts val="0"/>
              </a:spcBef>
              <a:buFontTx/>
              <a:buNone/>
            </a:pPr>
            <a:b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br>
              <a:rPr lang="en-US" sz="3200" dirty="0"/>
            </a:br>
            <a:endParaRPr lang="en-US" sz="3200" dirty="0"/>
          </a:p>
          <a:p>
            <a:pPr marL="1560513" lvl="1" indent="-1103313" eaLnBrk="1" hangingPunct="1">
              <a:buClr>
                <a:srgbClr val="990000"/>
              </a:buClr>
              <a:buFont typeface="Wingdings" pitchFamily="2" charset="2"/>
              <a:buNone/>
            </a:pPr>
            <a:endParaRPr lang="en-US" sz="3200" b="1" dirty="0">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685800" y="457200"/>
            <a:ext cx="6096000" cy="685800"/>
          </a:xfrm>
          <a:prstGeom prst="rect">
            <a:avLst/>
          </a:prstGeom>
          <a:solidFill>
            <a:schemeClr val="bg1">
              <a:alpha val="90000"/>
            </a:schemeClr>
          </a:solidFill>
          <a:ln w="28575">
            <a:solidFill>
              <a:srgbClr val="990000"/>
            </a:solid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for Spiritual Warfare</a:t>
            </a:r>
            <a:endPar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5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2">
                                            <p:bg/>
                                          </p:spTgt>
                                        </p:tgtEl>
                                        <p:attrNameLst>
                                          <p:attrName>style.visibility</p:attrName>
                                        </p:attrNameLst>
                                      </p:cBhvr>
                                      <p:to>
                                        <p:strVal val="visible"/>
                                      </p:to>
                                    </p:set>
                                    <p:animEffect transition="in" filter="fade">
                                      <p:cBhvr>
                                        <p:cTn id="12" dur="1000"/>
                                        <p:tgtEl>
                                          <p:spTgt spid="81922">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22">
                                            <p:txEl>
                                              <p:pRg st="0" end="0"/>
                                            </p:txEl>
                                          </p:spTgt>
                                        </p:tgtEl>
                                        <p:attrNameLst>
                                          <p:attrName>style.visibility</p:attrName>
                                        </p:attrNameLst>
                                      </p:cBhvr>
                                      <p:to>
                                        <p:strVal val="visible"/>
                                      </p:to>
                                    </p:set>
                                    <p:animEffect transition="in" filter="fade">
                                      <p:cBhvr>
                                        <p:cTn id="15" dur="1000"/>
                                        <p:tgtEl>
                                          <p:spTgt spid="819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22">
                                            <p:txEl>
                                              <p:pRg st="1" end="1"/>
                                            </p:txEl>
                                          </p:spTgt>
                                        </p:tgtEl>
                                        <p:attrNameLst>
                                          <p:attrName>style.visibility</p:attrName>
                                        </p:attrNameLst>
                                      </p:cBhvr>
                                      <p:to>
                                        <p:strVal val="visible"/>
                                      </p:to>
                                    </p:set>
                                    <p:animEffect transition="in" filter="fade">
                                      <p:cBhvr>
                                        <p:cTn id="20" dur="1000"/>
                                        <p:tgtEl>
                                          <p:spTgt spid="819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22">
                                            <p:txEl>
                                              <p:pRg st="2" end="2"/>
                                            </p:txEl>
                                          </p:spTgt>
                                        </p:tgtEl>
                                        <p:attrNameLst>
                                          <p:attrName>style.visibility</p:attrName>
                                        </p:attrNameLst>
                                      </p:cBhvr>
                                      <p:to>
                                        <p:strVal val="visible"/>
                                      </p:to>
                                    </p:set>
                                    <p:animEffect transition="in" filter="fade">
                                      <p:cBhvr>
                                        <p:cTn id="25" dur="1000"/>
                                        <p:tgtEl>
                                          <p:spTgt spid="8192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22">
                                            <p:txEl>
                                              <p:pRg st="3" end="3"/>
                                            </p:txEl>
                                          </p:spTgt>
                                        </p:tgtEl>
                                        <p:attrNameLst>
                                          <p:attrName>style.visibility</p:attrName>
                                        </p:attrNameLst>
                                      </p:cBhvr>
                                      <p:to>
                                        <p:strVal val="visible"/>
                                      </p:to>
                                    </p:set>
                                    <p:animEffect transition="in" filter="fade">
                                      <p:cBhvr>
                                        <p:cTn id="30" dur="1000"/>
                                        <p:tgtEl>
                                          <p:spTgt spid="8192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22">
                                            <p:txEl>
                                              <p:pRg st="4" end="4"/>
                                            </p:txEl>
                                          </p:spTgt>
                                        </p:tgtEl>
                                        <p:attrNameLst>
                                          <p:attrName>style.visibility</p:attrName>
                                        </p:attrNameLst>
                                      </p:cBhvr>
                                      <p:to>
                                        <p:strVal val="visible"/>
                                      </p:to>
                                    </p:set>
                                    <p:animEffect transition="in" filter="fade">
                                      <p:cBhvr>
                                        <p:cTn id="35" dur="1000"/>
                                        <p:tgtEl>
                                          <p:spTgt spid="8192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22">
                                            <p:txEl>
                                              <p:pRg st="5" end="5"/>
                                            </p:txEl>
                                          </p:spTgt>
                                        </p:tgtEl>
                                        <p:attrNameLst>
                                          <p:attrName>style.visibility</p:attrName>
                                        </p:attrNameLst>
                                      </p:cBhvr>
                                      <p:to>
                                        <p:strVal val="visible"/>
                                      </p:to>
                                    </p:set>
                                    <p:animEffect transition="in" filter="fade">
                                      <p:cBhvr>
                                        <p:cTn id="40" dur="1000"/>
                                        <p:tgtEl>
                                          <p:spTgt spid="8192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22">
                                            <p:txEl>
                                              <p:pRg st="6" end="6"/>
                                            </p:txEl>
                                          </p:spTgt>
                                        </p:tgtEl>
                                        <p:attrNameLst>
                                          <p:attrName>style.visibility</p:attrName>
                                        </p:attrNameLst>
                                      </p:cBhvr>
                                      <p:to>
                                        <p:strVal val="visible"/>
                                      </p:to>
                                    </p:set>
                                    <p:animEffect transition="in" filter="fade">
                                      <p:cBhvr>
                                        <p:cTn id="45" dur="1000"/>
                                        <p:tgtEl>
                                          <p:spTgt spid="81922">
                                            <p:txEl>
                                              <p:pRg st="6" end="6"/>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1922">
                                            <p:txEl>
                                              <p:pRg st="7" end="7"/>
                                            </p:txEl>
                                          </p:spTgt>
                                        </p:tgtEl>
                                        <p:attrNameLst>
                                          <p:attrName>style.visibility</p:attrName>
                                        </p:attrNameLst>
                                      </p:cBhvr>
                                      <p:to>
                                        <p:strVal val="visible"/>
                                      </p:to>
                                    </p:set>
                                    <p:animEffect transition="in" filter="fade">
                                      <p:cBhvr>
                                        <p:cTn id="48" dur="1000"/>
                                        <p:tgtEl>
                                          <p:spTgt spid="819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304800" y="1295400"/>
            <a:ext cx="8534400" cy="5334000"/>
          </a:xfrm>
          <a:solidFill>
            <a:schemeClr val="bg1">
              <a:alpha val="95000"/>
            </a:schemeClr>
          </a:solidFill>
        </p:spPr>
        <p:txBody>
          <a:bodyPr/>
          <a:lstStyle/>
          <a:p>
            <a:pPr algn="ct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Ephesians 6:10-11 </a:t>
            </a:r>
          </a:p>
          <a:p>
            <a:pPr>
              <a:spcBef>
                <a:spcPts val="0"/>
              </a:spcBef>
              <a:buNone/>
            </a:pPr>
            <a:r>
              <a:rPr lang="en-US" sz="2800"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10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Finally, my brethren, be strong in the Lord, and</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 the power of his might. </a:t>
            </a:r>
            <a:r>
              <a:rPr lang="en-US" sz="2800"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11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Put on the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whole armor</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God, that ye may be able to stand against the</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wiles of the devil. </a:t>
            </a:r>
          </a:p>
          <a:p>
            <a:pPr algn="ct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Corinthians 10:4-5 </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the weapons of our warfare are not carnal, but</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mighty through God to the pulling down of strong</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holds;) </a:t>
            </a:r>
            <a:r>
              <a:rPr lang="en-US" sz="2800" i="1"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Casting down imaginations, and every high</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thing that exalteth itself against the knowledge of</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and bringing into captivity every thought to the</a:t>
            </a: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obedience of Christ; </a:t>
            </a:r>
            <a:br>
              <a:rPr lang="en-US" sz="2800" dirty="0">
                <a:effectLst>
                  <a:outerShdw blurRad="38100" dist="38100" dir="2700000" algn="tl">
                    <a:srgbClr val="000000">
                      <a:alpha val="43137"/>
                    </a:srgbClr>
                  </a:outerShdw>
                </a:effectLst>
              </a:rPr>
            </a:b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a:p>
            <a:pPr>
              <a:spcBef>
                <a:spcPts val="0"/>
              </a:spcBef>
              <a:buNone/>
            </a:pPr>
            <a:br>
              <a:rPr lang="en-US" sz="2800" dirty="0">
                <a:latin typeface="Arial Unicode MS" pitchFamily="34" charset="-128"/>
                <a:ea typeface="Arial Unicode MS" pitchFamily="34" charset="-128"/>
                <a:cs typeface="Arial Unicode MS" pitchFamily="34" charset="-128"/>
              </a:rPr>
            </a:br>
            <a:br>
              <a:rPr lang="en-US" sz="2800" dirty="0"/>
            </a:br>
            <a:endParaRPr lang="en-US" sz="2800" dirty="0"/>
          </a:p>
        </p:txBody>
      </p:sp>
      <p:sp>
        <p:nvSpPr>
          <p:cNvPr id="81923" name="Rectangle 3"/>
          <p:cNvSpPr>
            <a:spLocks noGrp="1" noChangeArrowheads="1"/>
          </p:cNvSpPr>
          <p:nvPr>
            <p:ph type="title"/>
          </p:nvPr>
        </p:nvSpPr>
        <p:spPr>
          <a:xfrm>
            <a:off x="1600200" y="342900"/>
            <a:ext cx="5105400" cy="685800"/>
          </a:xfrm>
          <a:solidFill>
            <a:schemeClr val="bg1">
              <a:alpha val="90000"/>
            </a:schemeClr>
          </a:solidFill>
          <a:ln w="28575">
            <a:solidFill>
              <a:srgbClr val="990000"/>
            </a:solidFill>
          </a:ln>
        </p:spPr>
        <p:txBody>
          <a:bodyPr/>
          <a:lstStyle/>
          <a:p>
            <a:pPr algn="l" eaLnBrk="1" hangingPunct="1"/>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Have Protection</a:t>
            </a:r>
            <a:endParaRPr lang="en-US" sz="40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2">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22">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1922">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1922">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1922">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1922">
                                            <p:txEl>
                                              <p:pRg st="4" end="4"/>
                                            </p:txEl>
                                          </p:spTgt>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81922">
                                            <p:txEl>
                                              <p:pRg st="5" end="5"/>
                                            </p:txEl>
                                          </p:spTgt>
                                        </p:tgtEl>
                                        <p:attrNameLst>
                                          <p:attrName>style.visibility</p:attrName>
                                        </p:attrNameLst>
                                      </p:cBhvr>
                                      <p:to>
                                        <p:strVal val="visible"/>
                                      </p:to>
                                    </p:set>
                                    <p:animEffect transition="in" filter="fade">
                                      <p:cBhvr>
                                        <p:cTn id="24" dur="1000"/>
                                        <p:tgtEl>
                                          <p:spTgt spid="81922">
                                            <p:txEl>
                                              <p:pRg st="5" end="5"/>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1922">
                                            <p:txEl>
                                              <p:pRg st="6" end="6"/>
                                            </p:txEl>
                                          </p:spTgt>
                                        </p:tgtEl>
                                        <p:attrNameLst>
                                          <p:attrName>style.visibility</p:attrName>
                                        </p:attrNameLst>
                                      </p:cBhvr>
                                      <p:to>
                                        <p:strVal val="visible"/>
                                      </p:to>
                                    </p:set>
                                    <p:animEffect transition="in" filter="fade">
                                      <p:cBhvr>
                                        <p:cTn id="28" dur="1000"/>
                                        <p:tgtEl>
                                          <p:spTgt spid="81922">
                                            <p:txEl>
                                              <p:pRg st="6" end="6"/>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1922">
                                            <p:txEl>
                                              <p:pRg st="7" end="7"/>
                                            </p:txEl>
                                          </p:spTgt>
                                        </p:tgtEl>
                                        <p:attrNameLst>
                                          <p:attrName>style.visibility</p:attrName>
                                        </p:attrNameLst>
                                      </p:cBhvr>
                                      <p:to>
                                        <p:strVal val="visible"/>
                                      </p:to>
                                    </p:set>
                                    <p:animEffect transition="in" filter="fade">
                                      <p:cBhvr>
                                        <p:cTn id="32" dur="1000"/>
                                        <p:tgtEl>
                                          <p:spTgt spid="81922">
                                            <p:txEl>
                                              <p:pRg st="7" end="7"/>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1922">
                                            <p:txEl>
                                              <p:pRg st="8" end="8"/>
                                            </p:txEl>
                                          </p:spTgt>
                                        </p:tgtEl>
                                        <p:attrNameLst>
                                          <p:attrName>style.visibility</p:attrName>
                                        </p:attrNameLst>
                                      </p:cBhvr>
                                      <p:to>
                                        <p:strVal val="visible"/>
                                      </p:to>
                                    </p:set>
                                    <p:animEffect transition="in" filter="fade">
                                      <p:cBhvr>
                                        <p:cTn id="36" dur="1000"/>
                                        <p:tgtEl>
                                          <p:spTgt spid="81922">
                                            <p:txEl>
                                              <p:pRg st="8" end="8"/>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81922">
                                            <p:txEl>
                                              <p:pRg st="9" end="9"/>
                                            </p:txEl>
                                          </p:spTgt>
                                        </p:tgtEl>
                                        <p:attrNameLst>
                                          <p:attrName>style.visibility</p:attrName>
                                        </p:attrNameLst>
                                      </p:cBhvr>
                                      <p:to>
                                        <p:strVal val="visible"/>
                                      </p:to>
                                    </p:set>
                                    <p:animEffect transition="in" filter="fade">
                                      <p:cBhvr>
                                        <p:cTn id="40" dur="1000"/>
                                        <p:tgtEl>
                                          <p:spTgt spid="81922">
                                            <p:txEl>
                                              <p:pRg st="9" end="9"/>
                                            </p:txEl>
                                          </p:spTgt>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81922">
                                            <p:txEl>
                                              <p:pRg st="10" end="10"/>
                                            </p:txEl>
                                          </p:spTgt>
                                        </p:tgtEl>
                                        <p:attrNameLst>
                                          <p:attrName>style.visibility</p:attrName>
                                        </p:attrNameLst>
                                      </p:cBhvr>
                                      <p:to>
                                        <p:strVal val="visible"/>
                                      </p:to>
                                    </p:set>
                                    <p:animEffect transition="in" filter="fade">
                                      <p:cBhvr>
                                        <p:cTn id="44" dur="1000"/>
                                        <p:tgtEl>
                                          <p:spTgt spid="81922">
                                            <p:txEl>
                                              <p:pRg st="10" end="10"/>
                                            </p:txEl>
                                          </p:spTgt>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81922">
                                            <p:txEl>
                                              <p:pRg st="11" end="11"/>
                                            </p:txEl>
                                          </p:spTgt>
                                        </p:tgtEl>
                                        <p:attrNameLst>
                                          <p:attrName>style.visibility</p:attrName>
                                        </p:attrNameLst>
                                      </p:cBhvr>
                                      <p:to>
                                        <p:strVal val="visible"/>
                                      </p:to>
                                    </p:set>
                                    <p:animEffect transition="in" filter="fade">
                                      <p:cBhvr>
                                        <p:cTn id="48" dur="1000"/>
                                        <p:tgtEl>
                                          <p:spTgt spid="8192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 y="2819400"/>
            <a:ext cx="8839200" cy="3886200"/>
          </a:xfrm>
          <a:solidFill>
            <a:schemeClr val="bg1">
              <a:alpha val="95000"/>
            </a:schemeClr>
          </a:solidFill>
        </p:spPr>
        <p:txBody>
          <a:bodyPr/>
          <a:lstStyle/>
          <a:p>
            <a:pPr algn="ct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Realize That We Are Equipped to Win </a:t>
            </a:r>
          </a:p>
          <a:p>
            <a:pPr algn="ct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on the Whole </a:t>
            </a:r>
            <a:r>
              <a:rPr lang="en-US" sz="2800" b="1" dirty="0" err="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Armour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of God” </a:t>
            </a:r>
          </a:p>
          <a:p>
            <a:pPr>
              <a:spcBef>
                <a:spcPts val="6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Paul uses the imperative tense</a:t>
            </a:r>
          </a:p>
          <a:p>
            <a:pPr algn="ctr">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is not making a suggestion</a:t>
            </a:r>
          </a:p>
          <a:p>
            <a:pPr algn="ctr">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is issuing the strongest kind of command </a:t>
            </a:r>
          </a:p>
          <a:p>
            <a:pPr algn="ctr">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with great urgency to take a particular kind of immediate action. </a:t>
            </a:r>
          </a:p>
          <a:p>
            <a:pPr marL="0" indent="0" algn="ctr">
              <a:spcBef>
                <a:spcPts val="0"/>
              </a:spcBef>
              <a:spcAft>
                <a:spcPts val="3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on the whole armor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comes from God</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marL="0" indent="0" algn="ctr">
              <a:spcBef>
                <a:spcPts val="0"/>
              </a:spcBef>
              <a:spcAft>
                <a:spcPts val="300"/>
              </a:spcAft>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spcBef>
                <a:spcPts val="600"/>
              </a:spcBef>
              <a:buNone/>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2273300" y="38100"/>
            <a:ext cx="6870700" cy="685800"/>
          </a:xfrm>
          <a:noFill/>
          <a:ln w="28575">
            <a:solidFill>
              <a:srgbClr val="990000"/>
            </a:solidFill>
          </a:ln>
        </p:spPr>
        <p:txBody>
          <a:bodyPr/>
          <a:lstStyle/>
          <a:p>
            <a:pPr eaLnBrk="1" hangingPunct="1"/>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Impenetrable Armor of God</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52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1922">
                                            <p:bg/>
                                          </p:spTgt>
                                        </p:tgtEl>
                                        <p:attrNameLst>
                                          <p:attrName>style.visibility</p:attrName>
                                        </p:attrNameLst>
                                      </p:cBhvr>
                                      <p:to>
                                        <p:strVal val="visible"/>
                                      </p:to>
                                    </p:set>
                                    <p:animEffect transition="in" filter="fade">
                                      <p:cBhvr>
                                        <p:cTn id="11" dur="1000"/>
                                        <p:tgtEl>
                                          <p:spTgt spid="81922">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22">
                                            <p:txEl>
                                              <p:pRg st="0" end="0"/>
                                            </p:txEl>
                                          </p:spTgt>
                                        </p:tgtEl>
                                        <p:attrNameLst>
                                          <p:attrName>style.visibility</p:attrName>
                                        </p:attrNameLst>
                                      </p:cBhvr>
                                      <p:to>
                                        <p:strVal val="visible"/>
                                      </p:to>
                                    </p:set>
                                    <p:animEffect transition="in" filter="fade">
                                      <p:cBhvr>
                                        <p:cTn id="15" dur="1000"/>
                                        <p:tgtEl>
                                          <p:spTgt spid="819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22">
                                            <p:txEl>
                                              <p:pRg st="1" end="1"/>
                                            </p:txEl>
                                          </p:spTgt>
                                        </p:tgtEl>
                                        <p:attrNameLst>
                                          <p:attrName>style.visibility</p:attrName>
                                        </p:attrNameLst>
                                      </p:cBhvr>
                                      <p:to>
                                        <p:strVal val="visible"/>
                                      </p:to>
                                    </p:set>
                                    <p:animEffect transition="in" filter="fade">
                                      <p:cBhvr>
                                        <p:cTn id="20" dur="1000"/>
                                        <p:tgtEl>
                                          <p:spTgt spid="819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22">
                                            <p:txEl>
                                              <p:pRg st="2" end="2"/>
                                            </p:txEl>
                                          </p:spTgt>
                                        </p:tgtEl>
                                        <p:attrNameLst>
                                          <p:attrName>style.visibility</p:attrName>
                                        </p:attrNameLst>
                                      </p:cBhvr>
                                      <p:to>
                                        <p:strVal val="visible"/>
                                      </p:to>
                                    </p:set>
                                    <p:animEffect transition="in" filter="fade">
                                      <p:cBhvr>
                                        <p:cTn id="25" dur="1000"/>
                                        <p:tgtEl>
                                          <p:spTgt spid="8192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22">
                                            <p:txEl>
                                              <p:pRg st="3" end="3"/>
                                            </p:txEl>
                                          </p:spTgt>
                                        </p:tgtEl>
                                        <p:attrNameLst>
                                          <p:attrName>style.visibility</p:attrName>
                                        </p:attrNameLst>
                                      </p:cBhvr>
                                      <p:to>
                                        <p:strVal val="visible"/>
                                      </p:to>
                                    </p:set>
                                    <p:animEffect transition="in" filter="fade">
                                      <p:cBhvr>
                                        <p:cTn id="30" dur="1000"/>
                                        <p:tgtEl>
                                          <p:spTgt spid="8192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22">
                                            <p:txEl>
                                              <p:pRg st="4" end="4"/>
                                            </p:txEl>
                                          </p:spTgt>
                                        </p:tgtEl>
                                        <p:attrNameLst>
                                          <p:attrName>style.visibility</p:attrName>
                                        </p:attrNameLst>
                                      </p:cBhvr>
                                      <p:to>
                                        <p:strVal val="visible"/>
                                      </p:to>
                                    </p:set>
                                    <p:animEffect transition="in" filter="fade">
                                      <p:cBhvr>
                                        <p:cTn id="35" dur="1000"/>
                                        <p:tgtEl>
                                          <p:spTgt spid="8192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22">
                                            <p:txEl>
                                              <p:pRg st="5" end="5"/>
                                            </p:txEl>
                                          </p:spTgt>
                                        </p:tgtEl>
                                        <p:attrNameLst>
                                          <p:attrName>style.visibility</p:attrName>
                                        </p:attrNameLst>
                                      </p:cBhvr>
                                      <p:to>
                                        <p:strVal val="visible"/>
                                      </p:to>
                                    </p:set>
                                    <p:animEffect transition="in" filter="fade">
                                      <p:cBhvr>
                                        <p:cTn id="40" dur="1000"/>
                                        <p:tgtEl>
                                          <p:spTgt spid="8192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22">
                                            <p:txEl>
                                              <p:pRg st="6" end="6"/>
                                            </p:txEl>
                                          </p:spTgt>
                                        </p:tgtEl>
                                        <p:attrNameLst>
                                          <p:attrName>style.visibility</p:attrName>
                                        </p:attrNameLst>
                                      </p:cBhvr>
                                      <p:to>
                                        <p:strVal val="visible"/>
                                      </p:to>
                                    </p:set>
                                    <p:animEffect transition="in" filter="fade">
                                      <p:cBhvr>
                                        <p:cTn id="45" dur="1000"/>
                                        <p:tgtEl>
                                          <p:spTgt spid="8192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22">
                                            <p:txEl>
                                              <p:pRg st="7" end="7"/>
                                            </p:txEl>
                                          </p:spTgt>
                                        </p:tgtEl>
                                        <p:attrNameLst>
                                          <p:attrName>style.visibility</p:attrName>
                                        </p:attrNameLst>
                                      </p:cBhvr>
                                      <p:to>
                                        <p:strVal val="visible"/>
                                      </p:to>
                                    </p:set>
                                    <p:animEffect transition="in" filter="fade">
                                      <p:cBhvr>
                                        <p:cTn id="50" dur="1000"/>
                                        <p:tgtEl>
                                          <p:spTgt spid="819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nimBg="1"/>
      <p:bldP spid="819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1524000" y="1371600"/>
            <a:ext cx="7086600" cy="2438400"/>
          </a:xfrm>
          <a:solidFill>
            <a:schemeClr val="bg1">
              <a:alpha val="95000"/>
            </a:schemeClr>
          </a:solidFill>
        </p:spPr>
        <p:txBody>
          <a:bodyPr/>
          <a:lstStyle/>
          <a:p>
            <a:pPr algn="ctr">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Radical Protection </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600"/>
              </a:spcBef>
              <a:buNone/>
            </a:pPr>
            <a:r>
              <a:rPr lang="en-US" sz="3600" b="1" u="sng" dirty="0">
                <a:effectLst>
                  <a:outerShdw blurRad="38100" dist="38100" dir="2700000" algn="tl">
                    <a:srgbClr val="000000">
                      <a:alpha val="43137"/>
                    </a:srgbClr>
                  </a:outerShdw>
                </a:effectLst>
                <a:latin typeface="Arial Rounded MT Bold" panose="020F0704030504030204" pitchFamily="34" charset="0"/>
              </a:rPr>
              <a:t>Three Specific Categories</a:t>
            </a:r>
            <a:r>
              <a:rPr lang="en-US" sz="3600" b="1" dirty="0">
                <a:effectLst>
                  <a:outerShdw blurRad="38100" dist="38100" dir="2700000" algn="tl">
                    <a:srgbClr val="000000">
                      <a:alpha val="43137"/>
                    </a:srgbClr>
                  </a:outerShdw>
                </a:effectLst>
                <a:latin typeface="Arial Rounded MT Bold" panose="020F0704030504030204" pitchFamily="34" charset="0"/>
              </a:rPr>
              <a:t>  </a:t>
            </a:r>
          </a:p>
          <a:p>
            <a:pPr algn="ct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Each Category has It's Own Merit </a:t>
            </a:r>
          </a:p>
          <a:p>
            <a:pPr algn="ct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in the Fight for Right...........</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1524000" y="228600"/>
            <a:ext cx="7467600" cy="685800"/>
          </a:xfrm>
          <a:noFill/>
          <a:ln w="28575">
            <a:solidFill>
              <a:srgbClr val="990000"/>
            </a:solidFill>
          </a:ln>
        </p:spPr>
        <p:txBody>
          <a:bodyPr/>
          <a:lstStyle/>
          <a:p>
            <a:pPr algn="l" eaLnBrk="1" hangingPunct="1"/>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Impenetrable Armor of God</a:t>
            </a:r>
            <a:endParaRPr lang="en-US" sz="4000" b="1" dirty="0">
              <a:solidFill>
                <a:schemeClr val="tx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1922">
                                            <p:bg/>
                                          </p:spTgt>
                                        </p:tgtEl>
                                        <p:attrNameLst>
                                          <p:attrName>style.visibility</p:attrName>
                                        </p:attrNameLst>
                                      </p:cBhvr>
                                      <p:to>
                                        <p:strVal val="visible"/>
                                      </p:to>
                                    </p:set>
                                    <p:animEffect transition="in" filter="fade">
                                      <p:cBhvr>
                                        <p:cTn id="11" dur="1000"/>
                                        <p:tgtEl>
                                          <p:spTgt spid="8192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1922">
                                            <p:txEl>
                                              <p:pRg st="0" end="0"/>
                                            </p:txEl>
                                          </p:spTgt>
                                        </p:tgtEl>
                                        <p:attrNameLst>
                                          <p:attrName>style.visibility</p:attrName>
                                        </p:attrNameLst>
                                      </p:cBhvr>
                                      <p:to>
                                        <p:strVal val="visible"/>
                                      </p:to>
                                    </p:set>
                                    <p:animEffect transition="in" filter="fade">
                                      <p:cBhvr>
                                        <p:cTn id="14" dur="1000"/>
                                        <p:tgtEl>
                                          <p:spTgt spid="8192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1922">
                                            <p:txEl>
                                              <p:pRg st="1" end="1"/>
                                            </p:txEl>
                                          </p:spTgt>
                                        </p:tgtEl>
                                        <p:attrNameLst>
                                          <p:attrName>style.visibility</p:attrName>
                                        </p:attrNameLst>
                                      </p:cBhvr>
                                      <p:to>
                                        <p:strVal val="visible"/>
                                      </p:to>
                                    </p:set>
                                    <p:animEffect transition="in" filter="fade">
                                      <p:cBhvr>
                                        <p:cTn id="18" dur="1000"/>
                                        <p:tgtEl>
                                          <p:spTgt spid="81922">
                                            <p:txEl>
                                              <p:pRg st="1" end="1"/>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81922">
                                            <p:txEl>
                                              <p:pRg st="2" end="2"/>
                                            </p:txEl>
                                          </p:spTgt>
                                        </p:tgtEl>
                                        <p:attrNameLst>
                                          <p:attrName>style.visibility</p:attrName>
                                        </p:attrNameLst>
                                      </p:cBhvr>
                                      <p:to>
                                        <p:strVal val="visible"/>
                                      </p:to>
                                    </p:set>
                                    <p:animEffect transition="in" filter="fade">
                                      <p:cBhvr>
                                        <p:cTn id="22" dur="1000"/>
                                        <p:tgtEl>
                                          <p:spTgt spid="81922">
                                            <p:txEl>
                                              <p:pRg st="2" end="2"/>
                                            </p:txEl>
                                          </p:spTgt>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81922">
                                            <p:txEl>
                                              <p:pRg st="3" end="3"/>
                                            </p:txEl>
                                          </p:spTgt>
                                        </p:tgtEl>
                                        <p:attrNameLst>
                                          <p:attrName>style.visibility</p:attrName>
                                        </p:attrNameLst>
                                      </p:cBhvr>
                                      <p:to>
                                        <p:strVal val="visible"/>
                                      </p:to>
                                    </p:set>
                                    <p:animEffect transition="in" filter="fade">
                                      <p:cBhvr>
                                        <p:cTn id="26" dur="1000"/>
                                        <p:tgtEl>
                                          <p:spTgt spid="819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nimBg="1"/>
      <p:bldP spid="819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95300" y="152400"/>
            <a:ext cx="8572500" cy="5410200"/>
          </a:xfrm>
          <a:solidFill>
            <a:schemeClr val="bg1">
              <a:alpha val="95000"/>
            </a:schemeClr>
          </a:solidFill>
        </p:spPr>
        <p:txBody>
          <a:bodyPr/>
          <a:lstStyle/>
          <a:p>
            <a:pPr algn="ctr">
              <a:buFont typeface="Wingdings" panose="05000000000000000000" pitchFamily="2" charset="2"/>
              <a:buChar char="q"/>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Loins girt w/ Truth(</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put all around</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a:spcBef>
                <a:spcPts val="0"/>
              </a:spcBef>
              <a:spcAft>
                <a:spcPts val="600"/>
              </a:spcAft>
              <a:buFont typeface="Wingdings" pitchFamily="2" charset="2"/>
              <a:buChar char="q"/>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Freedom</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a:spcBef>
                <a:spcPts val="0"/>
              </a:spcBef>
              <a:buFont typeface="Wingdings" pitchFamily="2" charset="2"/>
              <a:buChar char="q"/>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Support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393700" lvl="1" indent="0">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“Held Weapons + Medals” </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Pet. 1:13</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"gird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(gird afresh)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up loins of mind"</a:t>
            </a:r>
          </a:p>
          <a:p>
            <a:pPr lvl="1" algn="ctr">
              <a:spcBef>
                <a:spcPts val="0"/>
              </a:spcBef>
              <a:buFont typeface="Wingdings" pitchFamily="2" charset="2"/>
              <a:buChar char="q"/>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Prevent from Tangling / Falling</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Calls for Truthfulness </a:t>
            </a:r>
          </a:p>
          <a:p>
            <a:pPr lvl="1" algn="ctr">
              <a:spcBef>
                <a:spcPts val="1200"/>
              </a:spcBef>
              <a:buFont typeface="Wingdings" pitchFamily="2" charset="2"/>
              <a:buChar char="q"/>
            </a:pPr>
            <a:r>
              <a:rPr lang="en-US" sz="2800"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8:44</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our enemy is a liar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a:spcBef>
                <a:spcPts val="0"/>
              </a:spcBef>
              <a:buFont typeface="Wingdings" pitchFamily="2" charset="2"/>
              <a:buChar char="q"/>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Difference in Fact -vs- Truth</a:t>
            </a:r>
          </a:p>
          <a:p>
            <a:pPr>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Matt 14- Fact(</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man heavier than water</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…Truth(</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1923" name="Rectangle 3"/>
          <p:cNvSpPr>
            <a:spLocks noGrp="1" noChangeArrowheads="1"/>
          </p:cNvSpPr>
          <p:nvPr>
            <p:ph type="title"/>
          </p:nvPr>
        </p:nvSpPr>
        <p:spPr>
          <a:xfrm>
            <a:off x="685800" y="5715000"/>
            <a:ext cx="8382000" cy="685800"/>
          </a:xfrm>
          <a:noFill/>
          <a:ln w="28575">
            <a:solidFill>
              <a:srgbClr val="990000"/>
            </a:solidFill>
          </a:ln>
        </p:spPr>
        <p:txBody>
          <a:bodyPr/>
          <a:lstStyle/>
          <a:p>
            <a:pPr algn="l" eaLnBrk="1" hangingPunct="1"/>
            <a:r>
              <a:rPr lang="en-US" sz="4400" b="1" dirty="0">
                <a:solidFill>
                  <a:schemeClr val="tx1"/>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The Armor Of Consistency 14-15</a:t>
            </a:r>
            <a:endParaRPr lang="en-US" sz="44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5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1922">
                                            <p:bg/>
                                          </p:spTgt>
                                        </p:tgtEl>
                                        <p:attrNameLst>
                                          <p:attrName>style.visibility</p:attrName>
                                        </p:attrNameLst>
                                      </p:cBhvr>
                                      <p:to>
                                        <p:strVal val="visible"/>
                                      </p:to>
                                    </p:set>
                                    <p:animEffect transition="in" filter="fade">
                                      <p:cBhvr>
                                        <p:cTn id="11" dur="1000"/>
                                        <p:tgtEl>
                                          <p:spTgt spid="8192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1922">
                                            <p:txEl>
                                              <p:pRg st="0" end="0"/>
                                            </p:txEl>
                                          </p:spTgt>
                                        </p:tgtEl>
                                        <p:attrNameLst>
                                          <p:attrName>style.visibility</p:attrName>
                                        </p:attrNameLst>
                                      </p:cBhvr>
                                      <p:to>
                                        <p:strVal val="visible"/>
                                      </p:to>
                                    </p:set>
                                    <p:animEffect transition="in" filter="fade">
                                      <p:cBhvr>
                                        <p:cTn id="14" dur="1000"/>
                                        <p:tgtEl>
                                          <p:spTgt spid="819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22">
                                            <p:txEl>
                                              <p:pRg st="1" end="1"/>
                                            </p:txEl>
                                          </p:spTgt>
                                        </p:tgtEl>
                                        <p:attrNameLst>
                                          <p:attrName>style.visibility</p:attrName>
                                        </p:attrNameLst>
                                      </p:cBhvr>
                                      <p:to>
                                        <p:strVal val="visible"/>
                                      </p:to>
                                    </p:set>
                                    <p:animEffect transition="in" filter="fade">
                                      <p:cBhvr>
                                        <p:cTn id="19" dur="1000"/>
                                        <p:tgtEl>
                                          <p:spTgt spid="8192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922">
                                            <p:txEl>
                                              <p:pRg st="2" end="2"/>
                                            </p:txEl>
                                          </p:spTgt>
                                        </p:tgtEl>
                                        <p:attrNameLst>
                                          <p:attrName>style.visibility</p:attrName>
                                        </p:attrNameLst>
                                      </p:cBhvr>
                                      <p:to>
                                        <p:strVal val="visible"/>
                                      </p:to>
                                    </p:set>
                                    <p:animEffect transition="in" filter="fade">
                                      <p:cBhvr>
                                        <p:cTn id="24" dur="1000"/>
                                        <p:tgtEl>
                                          <p:spTgt spid="8192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922">
                                            <p:txEl>
                                              <p:pRg st="3" end="3"/>
                                            </p:txEl>
                                          </p:spTgt>
                                        </p:tgtEl>
                                        <p:attrNameLst>
                                          <p:attrName>style.visibility</p:attrName>
                                        </p:attrNameLst>
                                      </p:cBhvr>
                                      <p:to>
                                        <p:strVal val="visible"/>
                                      </p:to>
                                    </p:set>
                                    <p:animEffect transition="in" filter="fade">
                                      <p:cBhvr>
                                        <p:cTn id="29" dur="1000"/>
                                        <p:tgtEl>
                                          <p:spTgt spid="8192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922">
                                            <p:txEl>
                                              <p:pRg st="4" end="4"/>
                                            </p:txEl>
                                          </p:spTgt>
                                        </p:tgtEl>
                                        <p:attrNameLst>
                                          <p:attrName>style.visibility</p:attrName>
                                        </p:attrNameLst>
                                      </p:cBhvr>
                                      <p:to>
                                        <p:strVal val="visible"/>
                                      </p:to>
                                    </p:set>
                                    <p:animEffect transition="in" filter="fade">
                                      <p:cBhvr>
                                        <p:cTn id="34" dur="1000"/>
                                        <p:tgtEl>
                                          <p:spTgt spid="81922">
                                            <p:txEl>
                                              <p:pRg st="4" end="4"/>
                                            </p:txEl>
                                          </p:spTgt>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81922">
                                            <p:txEl>
                                              <p:pRg st="5" end="5"/>
                                            </p:txEl>
                                          </p:spTgt>
                                        </p:tgtEl>
                                        <p:attrNameLst>
                                          <p:attrName>style.visibility</p:attrName>
                                        </p:attrNameLst>
                                      </p:cBhvr>
                                      <p:to>
                                        <p:strVal val="visible"/>
                                      </p:to>
                                    </p:set>
                                    <p:animEffect transition="in" filter="fade">
                                      <p:cBhvr>
                                        <p:cTn id="38" dur="1000"/>
                                        <p:tgtEl>
                                          <p:spTgt spid="8192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922">
                                            <p:txEl>
                                              <p:pRg st="6" end="6"/>
                                            </p:txEl>
                                          </p:spTgt>
                                        </p:tgtEl>
                                        <p:attrNameLst>
                                          <p:attrName>style.visibility</p:attrName>
                                        </p:attrNameLst>
                                      </p:cBhvr>
                                      <p:to>
                                        <p:strVal val="visible"/>
                                      </p:to>
                                    </p:set>
                                    <p:animEffect transition="in" filter="fade">
                                      <p:cBhvr>
                                        <p:cTn id="43" dur="1000"/>
                                        <p:tgtEl>
                                          <p:spTgt spid="81922">
                                            <p:txEl>
                                              <p:pRg st="6" end="6"/>
                                            </p:txEl>
                                          </p:spTgt>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81922">
                                            <p:txEl>
                                              <p:pRg st="7" end="7"/>
                                            </p:txEl>
                                          </p:spTgt>
                                        </p:tgtEl>
                                        <p:attrNameLst>
                                          <p:attrName>style.visibility</p:attrName>
                                        </p:attrNameLst>
                                      </p:cBhvr>
                                      <p:to>
                                        <p:strVal val="visible"/>
                                      </p:to>
                                    </p:set>
                                    <p:animEffect transition="in" filter="fade">
                                      <p:cBhvr>
                                        <p:cTn id="47" dur="1000"/>
                                        <p:tgtEl>
                                          <p:spTgt spid="8192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1922">
                                            <p:txEl>
                                              <p:pRg st="8" end="8"/>
                                            </p:txEl>
                                          </p:spTgt>
                                        </p:tgtEl>
                                        <p:attrNameLst>
                                          <p:attrName>style.visibility</p:attrName>
                                        </p:attrNameLst>
                                      </p:cBhvr>
                                      <p:to>
                                        <p:strVal val="visible"/>
                                      </p:to>
                                    </p:set>
                                    <p:animEffect transition="in" filter="fade">
                                      <p:cBhvr>
                                        <p:cTn id="52" dur="1000"/>
                                        <p:tgtEl>
                                          <p:spTgt spid="8192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1922">
                                            <p:txEl>
                                              <p:pRg st="9" end="9"/>
                                            </p:txEl>
                                          </p:spTgt>
                                        </p:tgtEl>
                                        <p:attrNameLst>
                                          <p:attrName>style.visibility</p:attrName>
                                        </p:attrNameLst>
                                      </p:cBhvr>
                                      <p:to>
                                        <p:strVal val="visible"/>
                                      </p:to>
                                    </p:set>
                                    <p:animEffect transition="in" filter="fade">
                                      <p:cBhvr>
                                        <p:cTn id="57" dur="1000"/>
                                        <p:tgtEl>
                                          <p:spTgt spid="81922">
                                            <p:txEl>
                                              <p:pRg st="9" end="9"/>
                                            </p:txEl>
                                          </p:spTgt>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1922">
                                            <p:txEl>
                                              <p:pRg st="10" end="10"/>
                                            </p:txEl>
                                          </p:spTgt>
                                        </p:tgtEl>
                                        <p:attrNameLst>
                                          <p:attrName>style.visibility</p:attrName>
                                        </p:attrNameLst>
                                      </p:cBhvr>
                                      <p:to>
                                        <p:strVal val="visible"/>
                                      </p:to>
                                    </p:set>
                                    <p:animEffect transition="in" filter="fade">
                                      <p:cBhvr>
                                        <p:cTn id="61" dur="1000"/>
                                        <p:tgtEl>
                                          <p:spTgt spid="8192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uiExpand="1" build="p" animBg="1"/>
      <p:bldP spid="819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655FD-07AF-3064-43D7-A2AA9950C7E2}"/>
              </a:ext>
            </a:extLst>
          </p:cNvPr>
          <p:cNvSpPr>
            <a:spLocks noGrp="1"/>
          </p:cNvSpPr>
          <p:nvPr>
            <p:ph idx="1"/>
          </p:nvPr>
        </p:nvSpPr>
        <p:spPr>
          <a:xfrm>
            <a:off x="2438400" y="5410200"/>
            <a:ext cx="2819400" cy="1295400"/>
          </a:xfrm>
          <a:solidFill>
            <a:schemeClr val="bg1">
              <a:alpha val="90000"/>
            </a:schemeClr>
          </a:solidFill>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Put on the</a:t>
            </a: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Whole Armor</a:t>
            </a:r>
          </a:p>
        </p:txBody>
      </p:sp>
    </p:spTree>
    <p:extLst>
      <p:ext uri="{BB962C8B-B14F-4D97-AF65-F5344CB8AC3E}">
        <p14:creationId xmlns:p14="http://schemas.microsoft.com/office/powerpoint/2010/main" val="37466779"/>
      </p:ext>
    </p:extLst>
  </p:cSld>
  <p:clrMapOvr>
    <a:masterClrMapping/>
  </p:clrMapOvr>
  <mc:AlternateContent xmlns:mc="http://schemas.openxmlformats.org/markup-compatibility/2006" xmlns:p14="http://schemas.microsoft.com/office/powerpoint/2010/main">
    <mc:Choice Requires="p14">
      <p:transition spd="slow" p14:dur="57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E0007-E84E-3AAB-690A-6C9DB49059FE}"/>
              </a:ext>
            </a:extLst>
          </p:cNvPr>
          <p:cNvSpPr>
            <a:spLocks noGrp="1"/>
          </p:cNvSpPr>
          <p:nvPr>
            <p:ph idx="1"/>
          </p:nvPr>
        </p:nvSpPr>
        <p:spPr>
          <a:xfrm>
            <a:off x="228600" y="152401"/>
            <a:ext cx="8382000" cy="4648199"/>
          </a:xfrm>
          <a:solidFill>
            <a:schemeClr val="bg1"/>
          </a:solidFill>
        </p:spPr>
        <p:txBody>
          <a:bodyPr/>
          <a:lstStyle/>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We Are Living in an Age like Gideon’s</a:t>
            </a:r>
          </a:p>
          <a:p>
            <a:pPr lvl="1"/>
            <a:r>
              <a:rPr lang="en-US" sz="3200" b="1" dirty="0">
                <a:effectLst>
                  <a:outerShdw blurRad="38100" dist="38100" dir="2700000" algn="tl">
                    <a:srgbClr val="000000">
                      <a:alpha val="43137"/>
                    </a:srgbClr>
                  </a:outerShdw>
                </a:effectLst>
                <a:latin typeface="Arial Rounded MT Bold" panose="020F0704030504030204" pitchFamily="34" charset="0"/>
              </a:rPr>
              <a:t>Where Gods Army Seems to Decrease</a:t>
            </a:r>
          </a:p>
          <a:p>
            <a:pPr lvl="1"/>
            <a:r>
              <a:rPr lang="en-US" sz="3200" b="1" dirty="0">
                <a:effectLst>
                  <a:outerShdw blurRad="38100" dist="38100" dir="2700000" algn="tl">
                    <a:srgbClr val="000000">
                      <a:alpha val="43137"/>
                    </a:srgbClr>
                  </a:outerShdw>
                </a:effectLst>
                <a:latin typeface="Arial Rounded MT Bold" panose="020F0704030504030204" pitchFamily="34" charset="0"/>
              </a:rPr>
              <a:t>Satan’s Attacks Seems to Increase</a:t>
            </a:r>
            <a:r>
              <a:rPr lang="en-US" sz="3000" b="1" dirty="0">
                <a:effectLst>
                  <a:outerShdw blurRad="38100" dist="38100" dir="2700000" algn="tl">
                    <a:srgbClr val="000000">
                      <a:alpha val="43137"/>
                    </a:srgbClr>
                  </a:outerShdw>
                </a:effectLst>
                <a:latin typeface="Arial Rounded MT Bold" panose="020F0704030504030204" pitchFamily="34" charset="0"/>
              </a:rPr>
              <a:t> </a:t>
            </a:r>
          </a:p>
          <a:p>
            <a:pPr marL="0" indent="0">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But</a:t>
            </a:r>
          </a:p>
          <a:p>
            <a:pPr marL="0" indent="0" algn="ct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God Has Not Changed His…</a:t>
            </a:r>
          </a:p>
          <a:p>
            <a:pPr lvl="8">
              <a:spcBef>
                <a:spcPts val="300"/>
              </a:spcBef>
            </a:pPr>
            <a:r>
              <a:rPr lang="en-US" sz="3200" b="1" dirty="0">
                <a:effectLst>
                  <a:outerShdw blurRad="38100" dist="38100" dir="2700000" algn="tl">
                    <a:srgbClr val="000000">
                      <a:alpha val="43137"/>
                    </a:srgbClr>
                  </a:outerShdw>
                </a:effectLst>
                <a:latin typeface="Arial Rounded MT Bold" panose="020F0704030504030204" pitchFamily="34" charset="0"/>
              </a:rPr>
              <a:t>Mind</a:t>
            </a:r>
          </a:p>
          <a:p>
            <a:pPr lvl="8">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Muscle</a:t>
            </a:r>
          </a:p>
          <a:p>
            <a:pPr lvl="8">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rPr>
              <a:t>Method</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a:t>
            </a:r>
          </a:p>
        </p:txBody>
      </p:sp>
    </p:spTree>
    <p:extLst>
      <p:ext uri="{BB962C8B-B14F-4D97-AF65-F5344CB8AC3E}">
        <p14:creationId xmlns:p14="http://schemas.microsoft.com/office/powerpoint/2010/main" val="17967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par>
                          <p:cTn id="24" fill="hold">
                            <p:stCondLst>
                              <p:cond delay="2000"/>
                            </p:stCondLst>
                            <p:childTnLst>
                              <p:par>
                                <p:cTn id="25" presetID="13"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2000"/>
                                        <p:tgtEl>
                                          <p:spTgt spid="3">
                                            <p:txEl>
                                              <p:pRg st="5" end="5"/>
                                            </p:txEl>
                                          </p:spTgt>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plus(in)">
                                      <p:cBhvr>
                                        <p:cTn id="33" dur="2000"/>
                                        <p:tgtEl>
                                          <p:spTgt spid="3">
                                            <p:txEl>
                                              <p:pRg st="6" end="6"/>
                                            </p:txEl>
                                          </p:spTgt>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plus(in)">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811FD-029B-3CCC-0911-84E29F364072}"/>
              </a:ext>
            </a:extLst>
          </p:cNvPr>
          <p:cNvSpPr>
            <a:spLocks noGrp="1"/>
          </p:cNvSpPr>
          <p:nvPr>
            <p:ph idx="1"/>
          </p:nvPr>
        </p:nvSpPr>
        <p:spPr>
          <a:xfrm>
            <a:off x="2209800" y="4114800"/>
            <a:ext cx="6934200" cy="2666999"/>
          </a:xfrm>
          <a:solidFill>
            <a:schemeClr val="bg1">
              <a:alpha val="90000"/>
            </a:schemeClr>
          </a:solidFill>
        </p:spPr>
        <p:txBody>
          <a:bodyPr/>
          <a:lstStyle/>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It’s Time to Put on His Armor </a:t>
            </a: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And Spread His Message </a:t>
            </a: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Don’t Be Afraid</a:t>
            </a:r>
          </a:p>
          <a:p>
            <a:pPr marL="0" indent="0" algn="ctr">
              <a:buNone/>
            </a:pPr>
            <a:r>
              <a:rPr lang="en-US" sz="3600" b="1" dirty="0">
                <a:effectLst>
                  <a:outerShdw blurRad="38100" dist="38100" dir="2700000" algn="tl">
                    <a:srgbClr val="000000">
                      <a:alpha val="43137"/>
                    </a:srgbClr>
                  </a:outerShdw>
                </a:effectLst>
                <a:latin typeface="Arial Rounded MT Bold" panose="020F0704030504030204" pitchFamily="34" charset="0"/>
              </a:rPr>
              <a:t>Your Covered!</a:t>
            </a:r>
          </a:p>
        </p:txBody>
      </p:sp>
    </p:spTree>
    <p:extLst>
      <p:ext uri="{BB962C8B-B14F-4D97-AF65-F5344CB8AC3E}">
        <p14:creationId xmlns:p14="http://schemas.microsoft.com/office/powerpoint/2010/main" val="35949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499276"/>
            <a:ext cx="8686800" cy="3565643"/>
          </a:xfrm>
        </p:spPr>
        <p:txBody>
          <a:bodyPr>
            <a:normAutofit fontScale="90000"/>
          </a:bodyPr>
          <a:lstStyle/>
          <a:p>
            <a:r>
              <a:rPr lang="en-US" b="0" i="0" dirty="0">
                <a:solidFill>
                  <a:schemeClr val="tx1"/>
                </a:solidFill>
                <a:effectLst/>
              </a:rPr>
              <a:t>Well the former and the latter </a:t>
            </a:r>
            <a:br>
              <a:rPr lang="en-US" b="0" i="0" dirty="0">
                <a:solidFill>
                  <a:schemeClr val="tx1"/>
                </a:solidFill>
                <a:effectLst/>
              </a:rPr>
            </a:br>
            <a:r>
              <a:rPr lang="en-US" b="0" i="0" dirty="0">
                <a:solidFill>
                  <a:schemeClr val="tx1"/>
                </a:solidFill>
                <a:effectLst/>
              </a:rPr>
              <a:t>Rain together, and I’m not talking about the weather</a:t>
            </a:r>
            <a:br>
              <a:rPr lang="en-US" b="0" i="0" dirty="0">
                <a:solidFill>
                  <a:schemeClr val="tx1"/>
                </a:solidFill>
                <a:effectLst/>
              </a:rPr>
            </a:br>
            <a:r>
              <a:rPr lang="en-US" b="0" i="0" dirty="0">
                <a:solidFill>
                  <a:schemeClr val="tx1"/>
                </a:solidFill>
                <a:effectLst/>
              </a:rPr>
              <a:t>The holy ghost rain is falling down on me</a:t>
            </a:r>
            <a:endParaRPr lang="en-US" dirty="0">
              <a:solidFill>
                <a:schemeClr val="tx1"/>
              </a:solidFill>
            </a:endParaRPr>
          </a:p>
        </p:txBody>
      </p:sp>
    </p:spTree>
    <p:extLst>
      <p:ext uri="{BB962C8B-B14F-4D97-AF65-F5344CB8AC3E}">
        <p14:creationId xmlns:p14="http://schemas.microsoft.com/office/powerpoint/2010/main" val="98742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67089" y="2895600"/>
            <a:ext cx="9211089" cy="3857004"/>
          </a:xfrm>
        </p:spPr>
        <p:txBody>
          <a:bodyPr>
            <a:noAutofit/>
          </a:bodyPr>
          <a:lstStyle/>
          <a:p>
            <a:r>
              <a:rPr lang="en-US" b="0" i="0" dirty="0">
                <a:solidFill>
                  <a:schemeClr val="tx1"/>
                </a:solidFill>
                <a:effectLst/>
              </a:rPr>
              <a:t>When darkness tries to roll over my bones</a:t>
            </a:r>
            <a:br>
              <a:rPr lang="en-US" b="0" i="0" dirty="0">
                <a:solidFill>
                  <a:schemeClr val="tx1"/>
                </a:solidFill>
                <a:effectLst/>
              </a:rPr>
            </a:br>
            <a:r>
              <a:rPr lang="en-US" b="0" i="0" dirty="0">
                <a:solidFill>
                  <a:schemeClr val="tx1"/>
                </a:solidFill>
                <a:effectLst/>
              </a:rPr>
              <a:t>When sorrow comes to steal the joy I own</a:t>
            </a:r>
            <a:br>
              <a:rPr lang="en-US" b="0" i="0" dirty="0">
                <a:solidFill>
                  <a:schemeClr val="tx1"/>
                </a:solidFill>
                <a:effectLst/>
              </a:rPr>
            </a:br>
            <a:r>
              <a:rPr lang="en-US" b="0" i="0" dirty="0">
                <a:solidFill>
                  <a:schemeClr val="tx1"/>
                </a:solidFill>
                <a:effectLst/>
              </a:rPr>
              <a:t>When brokenness and pain is all I know</a:t>
            </a:r>
            <a:br>
              <a:rPr lang="en-US" b="0" i="0" dirty="0">
                <a:solidFill>
                  <a:schemeClr val="tx1"/>
                </a:solidFill>
                <a:effectLst/>
              </a:rPr>
            </a:br>
            <a:r>
              <a:rPr lang="en-US" b="0" i="0" dirty="0">
                <a:solidFill>
                  <a:schemeClr val="tx1"/>
                </a:solidFill>
                <a:effectLst/>
              </a:rPr>
              <a:t>I won't be shaken, no, I won't be shaken</a:t>
            </a:r>
            <a:endParaRPr lang="en-US" dirty="0">
              <a:solidFill>
                <a:schemeClr val="tx1"/>
              </a:solidFill>
            </a:endParaRPr>
          </a:p>
        </p:txBody>
      </p:sp>
    </p:spTree>
    <p:extLst>
      <p:ext uri="{BB962C8B-B14F-4D97-AF65-F5344CB8AC3E}">
        <p14:creationId xmlns:p14="http://schemas.microsoft.com/office/powerpoint/2010/main" val="123628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64294" y="1030871"/>
            <a:ext cx="8851106" cy="4262377"/>
          </a:xfrm>
        </p:spPr>
        <p:txBody>
          <a:bodyPr>
            <a:normAutofit fontScale="90000"/>
          </a:bodyPr>
          <a:lstStyle/>
          <a:p>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endParaRPr lang="en-US" dirty="0">
              <a:solidFill>
                <a:schemeClr val="tx1"/>
              </a:solidFill>
            </a:endParaRPr>
          </a:p>
        </p:txBody>
      </p:sp>
    </p:spTree>
    <p:extLst>
      <p:ext uri="{BB962C8B-B14F-4D97-AF65-F5344CB8AC3E}">
        <p14:creationId xmlns:p14="http://schemas.microsoft.com/office/powerpoint/2010/main" val="115705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228600" y="1828800"/>
            <a:ext cx="8686800" cy="4118764"/>
          </a:xfrm>
        </p:spPr>
        <p:txBody>
          <a:bodyPr>
            <a:normAutofit fontScale="90000"/>
          </a:bodyPr>
          <a:lstStyle/>
          <a:p>
            <a:r>
              <a:rPr lang="en-US" b="0" i="0" dirty="0">
                <a:solidFill>
                  <a:schemeClr val="tx1"/>
                </a:solidFill>
                <a:effectLst/>
              </a:rPr>
              <a:t>Shame no longer has a place to hide</a:t>
            </a:r>
            <a:br>
              <a:rPr lang="en-US" b="0" i="0" dirty="0">
                <a:solidFill>
                  <a:schemeClr val="tx1"/>
                </a:solidFill>
                <a:effectLst/>
              </a:rPr>
            </a:br>
            <a:r>
              <a:rPr lang="en-US" b="0" i="0" dirty="0">
                <a:solidFill>
                  <a:schemeClr val="tx1"/>
                </a:solidFill>
                <a:effectLst/>
              </a:rPr>
              <a:t>I am not a captive to the lies</a:t>
            </a:r>
            <a:br>
              <a:rPr lang="en-US" b="0" i="0" dirty="0">
                <a:solidFill>
                  <a:schemeClr val="tx1"/>
                </a:solidFill>
                <a:effectLst/>
              </a:rPr>
            </a:br>
            <a:r>
              <a:rPr lang="en-US" b="0" i="0" dirty="0">
                <a:solidFill>
                  <a:schemeClr val="tx1"/>
                </a:solidFill>
                <a:effectLst/>
              </a:rPr>
              <a:t>I'm not afraid to leave my past behind</a:t>
            </a:r>
            <a:br>
              <a:rPr lang="en-US" b="0" i="0" dirty="0">
                <a:solidFill>
                  <a:schemeClr val="tx1"/>
                </a:solidFill>
                <a:effectLst/>
              </a:rPr>
            </a:br>
            <a:r>
              <a:rPr lang="en-US" b="0" i="0" dirty="0">
                <a:solidFill>
                  <a:schemeClr val="tx1"/>
                </a:solidFill>
                <a:effectLst/>
              </a:rPr>
              <a:t>Oh, I won't be shaken, no, I won't be shaken!</a:t>
            </a:r>
            <a:endParaRPr lang="en-US" dirty="0">
              <a:solidFill>
                <a:schemeClr val="tx1"/>
              </a:solidFill>
            </a:endParaRPr>
          </a:p>
        </p:txBody>
      </p:sp>
    </p:spTree>
    <p:extLst>
      <p:ext uri="{BB962C8B-B14F-4D97-AF65-F5344CB8AC3E}">
        <p14:creationId xmlns:p14="http://schemas.microsoft.com/office/powerpoint/2010/main" val="114537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64294" y="1030871"/>
            <a:ext cx="8851106" cy="4262377"/>
          </a:xfrm>
        </p:spPr>
        <p:txBody>
          <a:bodyPr>
            <a:normAutofit fontScale="90000"/>
          </a:bodyPr>
          <a:lstStyle/>
          <a:p>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br>
              <a:rPr lang="en-US" b="0" i="0" dirty="0">
                <a:solidFill>
                  <a:schemeClr val="tx1"/>
                </a:solidFill>
                <a:effectLst/>
              </a:rPr>
            </a:br>
            <a:r>
              <a:rPr lang="en-US" b="0" i="0" dirty="0">
                <a:solidFill>
                  <a:schemeClr val="tx1"/>
                </a:solidFill>
                <a:effectLst/>
              </a:rPr>
              <a:t>My fear doesn't stand a chance</a:t>
            </a:r>
            <a:br>
              <a:rPr lang="en-US" b="0" i="0" dirty="0">
                <a:solidFill>
                  <a:schemeClr val="tx1"/>
                </a:solidFill>
                <a:effectLst/>
              </a:rPr>
            </a:br>
            <a:r>
              <a:rPr lang="en-US" b="0" i="0" dirty="0">
                <a:solidFill>
                  <a:schemeClr val="tx1"/>
                </a:solidFill>
                <a:effectLst/>
              </a:rPr>
              <a:t>When I stand in Your love!</a:t>
            </a:r>
            <a:endParaRPr lang="en-US" dirty="0">
              <a:solidFill>
                <a:schemeClr val="tx1"/>
              </a:solidFill>
            </a:endParaRPr>
          </a:p>
        </p:txBody>
      </p:sp>
    </p:spTree>
    <p:extLst>
      <p:ext uri="{BB962C8B-B14F-4D97-AF65-F5344CB8AC3E}">
        <p14:creationId xmlns:p14="http://schemas.microsoft.com/office/powerpoint/2010/main" val="407259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8F68-CA3F-B9ED-2E78-D6D0B6C34A62}"/>
              </a:ext>
            </a:extLst>
          </p:cNvPr>
          <p:cNvSpPr>
            <a:spLocks noGrp="1"/>
          </p:cNvSpPr>
          <p:nvPr>
            <p:ph type="ctrTitle"/>
          </p:nvPr>
        </p:nvSpPr>
        <p:spPr>
          <a:xfrm>
            <a:off x="0" y="1828800"/>
            <a:ext cx="9144000" cy="4582253"/>
          </a:xfrm>
        </p:spPr>
        <p:txBody>
          <a:bodyPr>
            <a:normAutofit fontScale="90000"/>
          </a:bodyPr>
          <a:lstStyle/>
          <a:p>
            <a:r>
              <a:rPr lang="en-US" b="0" i="0" dirty="0">
                <a:solidFill>
                  <a:schemeClr val="tx1"/>
                </a:solidFill>
                <a:effectLst/>
              </a:rPr>
              <a:t>There's power that can break off every chain</a:t>
            </a:r>
            <a:br>
              <a:rPr lang="en-US" b="0" i="0" dirty="0">
                <a:solidFill>
                  <a:schemeClr val="tx1"/>
                </a:solidFill>
                <a:effectLst/>
              </a:rPr>
            </a:br>
            <a:r>
              <a:rPr lang="en-US" b="0" i="0" dirty="0">
                <a:solidFill>
                  <a:schemeClr val="tx1"/>
                </a:solidFill>
                <a:effectLst/>
              </a:rPr>
              <a:t>There's power that can empty out a grave</a:t>
            </a:r>
            <a:br>
              <a:rPr lang="en-US" b="0" i="0" dirty="0">
                <a:solidFill>
                  <a:schemeClr val="tx1"/>
                </a:solidFill>
                <a:effectLst/>
              </a:rPr>
            </a:br>
            <a:r>
              <a:rPr lang="en-US" b="0" i="0" dirty="0">
                <a:solidFill>
                  <a:schemeClr val="tx1"/>
                </a:solidFill>
                <a:effectLst/>
              </a:rPr>
              <a:t>There's resurrection power that can save</a:t>
            </a:r>
            <a:br>
              <a:rPr lang="en-US" b="0" i="0" dirty="0">
                <a:solidFill>
                  <a:schemeClr val="tx1"/>
                </a:solidFill>
                <a:effectLst/>
              </a:rPr>
            </a:br>
            <a:r>
              <a:rPr lang="en-US" b="0" i="0" dirty="0">
                <a:solidFill>
                  <a:schemeClr val="tx1"/>
                </a:solidFill>
                <a:effectLst/>
              </a:rPr>
              <a:t>There's power in Your name, power in Your name</a:t>
            </a:r>
            <a:endParaRPr lang="en-US" dirty="0">
              <a:solidFill>
                <a:schemeClr val="tx1"/>
              </a:solidFill>
            </a:endParaRPr>
          </a:p>
        </p:txBody>
      </p:sp>
    </p:spTree>
    <p:extLst>
      <p:ext uri="{BB962C8B-B14F-4D97-AF65-F5344CB8AC3E}">
        <p14:creationId xmlns:p14="http://schemas.microsoft.com/office/powerpoint/2010/main" val="961410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80136</TotalTime>
  <Words>1580</Words>
  <Application>Microsoft Office PowerPoint</Application>
  <PresentationFormat>On-screen Show (4:3)</PresentationFormat>
  <Paragraphs>157</Paragraphs>
  <Slides>39</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Aptos</vt:lpstr>
      <vt:lpstr>Arial</vt:lpstr>
      <vt:lpstr>Arial Rounded MT Bold</vt:lpstr>
      <vt:lpstr>Arial Unicode MS</vt:lpstr>
      <vt:lpstr>Calibri</vt:lpstr>
      <vt:lpstr>Calisto MT</vt:lpstr>
      <vt:lpstr>Constantia</vt:lpstr>
      <vt:lpstr>Segoe Script</vt:lpstr>
      <vt:lpstr>Sylfaen</vt:lpstr>
      <vt:lpstr>Tahoma</vt:lpstr>
      <vt:lpstr>Wingdings</vt:lpstr>
      <vt:lpstr>Wingdings 2</vt:lpstr>
      <vt:lpstr>Flow</vt:lpstr>
      <vt:lpstr>Slate</vt:lpstr>
      <vt:lpstr>I feel the Rain, I feel the Rain I feel it falling down on me I feel the Rain, I feel the Rain I feel it falling down on me </vt:lpstr>
      <vt:lpstr>Well the former and the latter  Rain together, and I’m not talking about the weather The holy ghost rain is falling down on me</vt:lpstr>
      <vt:lpstr>I feel the Rain, I feel the Rain I feel it falling down on me I feel the Rain, I feel the Rain I feel it falling down on me </vt:lpstr>
      <vt:lpstr>Well the former and the latter  Rain together, and I’m not talking about the weather The holy ghost rain is falling down on me</vt:lpstr>
      <vt:lpstr>When darkness tries to roll over my bones When sorrow comes to steal the joy I own When brokenness and pain is all I know I won't be shaken, no, I won't be shaken</vt:lpstr>
      <vt:lpstr>My fear doesn't stand a chance When I stand in Your love My fear doesn't stand a chance When I stand in Your love My fear doesn't stand a chance When I stand in Your love!</vt:lpstr>
      <vt:lpstr>Shame no longer has a place to hide I am not a captive to the lies I'm not afraid to leave my past behind Oh, I won't be shaken, no, I won't be shaken!</vt:lpstr>
      <vt:lpstr>My fear doesn't stand a chance When I stand in Your love My fear doesn't stand a chance When I stand in Your love My fear doesn't stand a chance When I stand in Your love!</vt:lpstr>
      <vt:lpstr>There's power that can break off every chain There's power that can empty out a grave There's resurrection power that can save There's power in Your name, power in Your name</vt:lpstr>
      <vt:lpstr>My fear doesn't stand a chance When I stand in Your love My fear doesn't stand a chance When I stand in Your love My fear doesn't stand a chance When I stand in Your love!</vt:lpstr>
      <vt:lpstr>My fear doesn't stand a chance When I stand in Your love My fear doesn't stand a chance When I stand in Your love My fear doesn't stand a chance When I stand in Your love!</vt:lpstr>
      <vt:lpstr>Oh-oh, oh-oh, I'm standing in Your love Oh, oh-oh, oh, standing on the rock Oh, I'm standing, standing in Your love</vt:lpstr>
      <vt:lpstr>You give life, You are love You bring light to the darkness You give hope, You restore every heart that is broken And great are You, Lord</vt:lpstr>
      <vt:lpstr>You give life, You are love You bring light to the darkness You give hope, You restore every heart that is broken And great are You, Lord</vt:lpstr>
      <vt:lpstr>It's Your breath in our lungs So we pour out our praise, we pour out our praise It's Your breath in our lungs So we pour out our praise to You only</vt:lpstr>
      <vt:lpstr>You give life, You are love You bring light to the darkness You give hope, You restore every heart that is broken And great are You, Lord</vt:lpstr>
      <vt:lpstr>It's Your breath in our lungs So we pour out our praise, we pour out our praise It's Your breath in our lungs So we pour out our praise to You only</vt:lpstr>
      <vt:lpstr>Lord prepare me To be a sanctuary Pure and holy Tried and true And with thanksgiving I'll be a living Sanctuary, oh for You Help me say now</vt:lpstr>
      <vt:lpstr>Lord prepare me To be a sanctuary Pure and holy Tried and true And with thanksgiving I'll be a living Sanctuary, oh for You </vt:lpstr>
      <vt:lpstr>I love You, Lord And I lift my voice To worship You Oh, my soul rejoice Take joy, my King In what You hear May it be a sweet sweet sound in Your ear</vt:lpstr>
      <vt:lpstr>I love You, Lord And I lift my voice To worship You Oh, my soul rejoice Take joy, my King In what You hear May it be a sweet sweet sound in Your ear</vt:lpstr>
      <vt:lpstr>May it be a sweet, sweet sound May it be a sweet, sweet sound May it be a sweet, sweet sound in Your ear</vt:lpstr>
      <vt:lpstr>For Thou, o Lord, art high above all the earth Thou art exalted far above all gods For Thou, o Lord, art high above all the earth Thou art exalted far above all gods</vt:lpstr>
      <vt:lpstr>I exalt Thee, I exalt Thee I exalt Thee, o Lord I exalt Thee, I exalt Thee I exalt Thee, o Lord</vt:lpstr>
      <vt:lpstr>PowerPoint Presentation</vt:lpstr>
      <vt:lpstr>PowerPoint Presentation</vt:lpstr>
      <vt:lpstr> Occupy Til I Come</vt:lpstr>
      <vt:lpstr>PowerPoint Presentation</vt:lpstr>
      <vt:lpstr>  The Devil Knows …</vt:lpstr>
      <vt:lpstr>  Satan’s Strategy</vt:lpstr>
      <vt:lpstr> Radically Directed </vt:lpstr>
      <vt:lpstr>PowerPoint Presentation</vt:lpstr>
      <vt:lpstr> We Have Protection</vt:lpstr>
      <vt:lpstr> Impenetrable Armor of God</vt:lpstr>
      <vt:lpstr>  Impenetrable Armor of God</vt:lpstr>
      <vt:lpstr> The Armor Of Consistency 14-15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Christian Church</dc:title>
  <dc:creator>David Linton</dc:creator>
  <cp:lastModifiedBy>David Linton</cp:lastModifiedBy>
  <cp:revision>1560</cp:revision>
  <cp:lastPrinted>2024-07-21T03:08:40Z</cp:lastPrinted>
  <dcterms:created xsi:type="dcterms:W3CDTF">2004-09-11T23:35:47Z</dcterms:created>
  <dcterms:modified xsi:type="dcterms:W3CDTF">2024-09-15T00:00:59Z</dcterms:modified>
</cp:coreProperties>
</file>