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776" r:id="rId3"/>
    <p:sldId id="270" r:id="rId4"/>
    <p:sldId id="257" r:id="rId5"/>
    <p:sldId id="295" r:id="rId6"/>
    <p:sldId id="1003" r:id="rId7"/>
    <p:sldId id="1002" r:id="rId8"/>
    <p:sldId id="997" r:id="rId9"/>
    <p:sldId id="277" r:id="rId10"/>
    <p:sldId id="338" r:id="rId11"/>
    <p:sldId id="332" r:id="rId12"/>
    <p:sldId id="333" r:id="rId13"/>
    <p:sldId id="331" r:id="rId14"/>
    <p:sldId id="339" r:id="rId15"/>
    <p:sldId id="1023" r:id="rId16"/>
    <p:sldId id="998" r:id="rId17"/>
    <p:sldId id="1024" r:id="rId18"/>
    <p:sldId id="1012" r:id="rId19"/>
    <p:sldId id="1027" r:id="rId20"/>
    <p:sldId id="1028" r:id="rId21"/>
    <p:sldId id="1010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9497" autoAdjust="0"/>
  </p:normalViewPr>
  <p:slideViewPr>
    <p:cSldViewPr showGuides="1">
      <p:cViewPr varScale="1">
        <p:scale>
          <a:sx n="59" d="100"/>
          <a:sy n="59" d="100"/>
        </p:scale>
        <p:origin x="692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0" tIns="45715" rIns="91430" bIns="45715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0" tIns="45715" rIns="91430" bIns="45715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0" tIns="45715" rIns="91430" bIns="45715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0" tIns="45715" rIns="91430" bIns="45715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7AC87C31-987F-498E-AEBD-B63C4413E1FD}" type="slidenum">
              <a:rPr lang="en-US" altLang="en-US"/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37B31A2B-6294-4705-A3E3-77256F93FC7D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9385A190-3DA2-4D51-97B4-11B557479725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4138A34-A332-462E-98CE-BE4AFFF8C460}" type="slidenum">
              <a:rPr lang="en-US" altLang="en-US"/>
            </a:fld>
            <a:endParaRPr lang="en-US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51CE0-DC16-44BD-9628-8711B82F4D3D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71748-8940-4050-8F27-3B097BF2106E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38B94-1ACB-4E15-8FD8-A7092DF073E9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339E6-EC7C-4C44-8223-BAB3776C9A67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72B53-8812-4EB4-A7FE-951B0E6D3E15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29D6F-2A8C-4060-8FB2-66293BA41927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F1468-E43A-4188-A88F-433D6CF9545B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2B41E29-4803-4F03-A989-E33EDCAAC645}" type="slidenum">
              <a:rPr lang="en-US" altLang="en-US"/>
            </a:fld>
            <a:endParaRPr lang="en-US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73D90-B170-4570-AB41-C0EDFE7B5B18}" type="datetimeFigureOut">
              <a:rPr lang="en-US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D2A1B-0409-452A-9E4A-BA7FEC760447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ED31F-B0FC-4680-AC95-54759F05E44F}" type="datetimeFigureOut">
              <a:rPr lang="en-US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29644-3EFA-4F54-87C6-150DF89DC087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9B81E-2741-4317-B024-2706B13729C8}" type="datetimeFigureOut">
              <a:rPr lang="en-US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57FAE-F7D8-4C69-A741-07445255A5C6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9BCB7-6F2D-4005-B6F4-07E69E26844F}" type="datetimeFigureOut">
              <a:rPr lang="en-US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BA9D9-47FF-4F32-87CB-9F0D12450AA8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24BC2-3713-42B3-9DE6-C55ABC9105E1}" type="datetimeFigureOut">
              <a:rPr lang="en-US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95D08-9DAD-4F2D-9206-6DD8D965E1B1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Freeform 15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16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2BAA5-74F2-4F13-BB8C-D5E92A0CC11C}" type="datetimeFigureOut">
              <a:rPr lang="en-US"/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A6FA9F10-C9F9-4001-A50F-B3830494CEE7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2D92431-7A1F-48D0-A9D6-6F47A3B965AD}" type="datetimeFigureOut">
              <a:rPr lang="en-US"/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B8838279-4F48-4705-B1BA-CA993921B5F0}" type="slidenum">
              <a:rPr lang="en-US" altLang="en-US"/>
            </a:fld>
            <a:endParaRPr lang="en-US" altLang="en-US" dirty="0">
              <a:solidFill>
                <a:srgbClr val="000000"/>
              </a:solidFill>
            </a:endParaRPr>
          </a:p>
        </p:txBody>
      </p:sp>
      <p:grpSp>
        <p:nvGrpSpPr>
          <p:cNvPr id="1033" name="Group 1"/>
          <p:cNvGrpSpPr/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1034" name="Picture 20" descr="David-lion2"/>
          <p:cNvPicPr>
            <a:picLocks noChangeAspect="1" noChangeArrowheads="1"/>
          </p:cNvPicPr>
          <p:nvPr userDrawn="1"/>
        </p:nvPicPr>
        <p:blipFill>
          <a:blip r:embed="rId13">
            <a:grayscl/>
            <a:lum bright="48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525780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3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3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2819400"/>
            <a:ext cx="8839200" cy="3886200"/>
          </a:xfrm>
          <a:solidFill>
            <a:schemeClr val="bg1">
              <a:alpha val="95000"/>
            </a:schemeClr>
          </a:solidFill>
        </p:spPr>
        <p:txBody>
          <a:bodyPr/>
          <a:lstStyle/>
          <a:p>
            <a:pPr algn="ctr"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Realize That We Are Equipped to Win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“Put on the Whole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Armour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of God”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Paul uses the imperative tense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ts val="0"/>
              </a:spcBef>
              <a:spcAft>
                <a:spcPts val="3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 is not making a suggestion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ts val="0"/>
              </a:spcBef>
              <a:spcAft>
                <a:spcPts val="3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 is issuing the strongest kind of command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ts val="0"/>
              </a:spcBef>
              <a:spcAft>
                <a:spcPts val="3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with great urgency to take a particular kind of immediate action.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“Put on the whole armor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that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comes from God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....”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xfrm>
            <a:off x="2273300" y="38100"/>
            <a:ext cx="6870700" cy="685800"/>
          </a:xfrm>
          <a:noFill/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Impenetrable Armor of God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2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 uiExpand="1" build="p"/>
      <p:bldP spid="819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7086600" cy="2438400"/>
          </a:xfrm>
          <a:solidFill>
            <a:schemeClr val="bg1">
              <a:alpha val="9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Radical Protection 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ts val="600"/>
              </a:spcBef>
              <a:buNone/>
            </a:pP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Three Specific Categories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spcBef>
                <a:spcPts val="6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Each Category has It's Own Merit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spcBef>
                <a:spcPts val="6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 the Fight for Right...........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467600" cy="685800"/>
          </a:xfrm>
          <a:noFill/>
          <a:ln w="28575">
            <a:solidFill>
              <a:srgbClr val="990000"/>
            </a:solidFill>
          </a:ln>
        </p:spPr>
        <p:txBody>
          <a:bodyPr/>
          <a:lstStyle/>
          <a:p>
            <a:pPr algn="l" eaLnBrk="1" hangingPunct="1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Impenetrable Armor of God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 uiExpand="1" build="p"/>
      <p:bldP spid="819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5300" y="152400"/>
            <a:ext cx="8572500" cy="5410200"/>
          </a:xfrm>
          <a:solidFill>
            <a:schemeClr val="bg1">
              <a:alpha val="95000"/>
            </a:schemeClr>
          </a:solidFill>
        </p:spPr>
        <p:txBody>
          <a:bodyPr/>
          <a:lstStyle/>
          <a:p>
            <a:pPr algn="ctr"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Loins girt w/ Truth(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put all around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Freedom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Support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93700" lvl="1" indent="0"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“Held Weapons + Medals”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 Pet. 1:13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"gird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(gird afresh)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up loins of mind"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Prevent from Tangling / Falling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ts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Calls for Truthfulness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John 8:44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our enemy is a liar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Difference in Fact -vs- Truth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Matt 14- Fact(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man heavier than water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      …Truth(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come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!)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5715000"/>
            <a:ext cx="8382000" cy="685800"/>
          </a:xfrm>
          <a:noFill/>
          <a:ln w="28575">
            <a:solidFill>
              <a:srgbClr val="990000"/>
            </a:solidFill>
          </a:ln>
        </p:spPr>
        <p:txBody>
          <a:bodyPr/>
          <a:lstStyle/>
          <a:p>
            <a:pPr algn="l" eaLnBrk="1" hangingPunct="1"/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Armor Of Consistency 14-15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1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19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19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 uiExpand="1" build="p"/>
      <p:bldP spid="819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143000"/>
            <a:ext cx="6629400" cy="3733800"/>
          </a:xfrm>
          <a:solidFill>
            <a:schemeClr val="bg1">
              <a:alpha val="9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Loins girt w/ Truth(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put all around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Breastplate of Righteousness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Most Beautiful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Heaviest Piece of Armor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Interlocking…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93700" lvl="1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Silver/ Brass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xfrm>
            <a:off x="419100" y="6019800"/>
            <a:ext cx="8305800" cy="685800"/>
          </a:xfrm>
          <a:noFill/>
          <a:ln w="28575">
            <a:solidFill>
              <a:srgbClr val="990000"/>
            </a:solidFill>
          </a:ln>
        </p:spPr>
        <p:txBody>
          <a:bodyPr/>
          <a:lstStyle/>
          <a:p>
            <a:pPr algn="l" eaLnBrk="1" hangingPunct="1"/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Armor Of Consistency 14-15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trips dir="ld"/>
      </p:transition>
    </mc:Choice>
    <mc:Fallback>
      <p:transition spd="slow">
        <p:strips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 uiExpand="1" build="p"/>
      <p:bldP spid="819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0500" y="1371600"/>
            <a:ext cx="8763000" cy="5105400"/>
          </a:xfrm>
          <a:solidFill>
            <a:schemeClr val="bg1">
              <a:alpha val="95000"/>
            </a:schemeClr>
          </a:solidFill>
        </p:spPr>
        <p:txBody>
          <a:bodyPr/>
          <a:lstStyle/>
          <a:p>
            <a:pPr algn="ctr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Imputed Righteousness by faith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Romans 4:3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"Abe believed God...counted right"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Imparted Righteousness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Romans 8:4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"right of Law fulfilled walk after Spirit“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Demonstrated Righteousness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Our Response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685800"/>
          </a:xfrm>
          <a:noFill/>
          <a:ln w="28575">
            <a:solidFill>
              <a:srgbClr val="990000"/>
            </a:solidFill>
          </a:ln>
        </p:spPr>
        <p:txBody>
          <a:bodyPr/>
          <a:lstStyle/>
          <a:p>
            <a:pPr algn="l" eaLnBrk="1" hangingPunct="1"/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Armor Of Consistency 14-15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 uiExpand="1" build="p"/>
      <p:bldP spid="819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" y="4267200"/>
            <a:ext cx="8915400" cy="2590800"/>
          </a:xfrm>
          <a:solidFill>
            <a:schemeClr val="bg1">
              <a:alpha val="9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Loins girt w/ Truth(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put all around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Breastplate of Righteousness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Feet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Shod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bind tightly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 with…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…Preparation of Gospel of Peace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2612065"/>
            <a:ext cx="7772400" cy="685800"/>
          </a:xfrm>
          <a:solidFill>
            <a:schemeClr val="bg1">
              <a:alpha val="90000"/>
            </a:schemeClr>
          </a:solidFill>
          <a:ln w="28575">
            <a:solidFill>
              <a:srgbClr val="990000"/>
            </a:solidFill>
          </a:ln>
        </p:spPr>
        <p:txBody>
          <a:bodyPr/>
          <a:lstStyle/>
          <a:p>
            <a:pPr algn="l" eaLnBrk="1" hangingPunct="1"/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Armor Of Consistency 14-15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 uiExpand="1" build="p"/>
      <p:bldP spid="819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5181600"/>
          </a:xfrm>
          <a:solidFill>
            <a:schemeClr val="bg1">
              <a:alpha val="95000"/>
            </a:schemeClr>
          </a:solidFill>
          <a:effectLst>
            <a:softEdge rad="38100"/>
          </a:effectLst>
        </p:spPr>
        <p:txBody>
          <a:bodyPr/>
          <a:lstStyle/>
          <a:p>
            <a:pPr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2 Parts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ts val="600"/>
              </a:spcBef>
              <a:buNone/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Shoes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/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Greaves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Surefootedness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2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Spike of Sole  1"- 3“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Protection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2">
              <a:spcBef>
                <a:spcPts val="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Underfoot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2">
              <a:spcBef>
                <a:spcPts val="6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Around Leg(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brush/ other boots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Rom 16:20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 of Peace shall bruise under ft shortly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685800"/>
          </a:xfrm>
          <a:solidFill>
            <a:schemeClr val="bg1">
              <a:alpha val="90000"/>
            </a:schemeClr>
          </a:solidFill>
          <a:ln w="28575">
            <a:solidFill>
              <a:srgbClr val="990000"/>
            </a:solidFill>
          </a:ln>
        </p:spPr>
        <p:txBody>
          <a:bodyPr/>
          <a:lstStyle/>
          <a:p>
            <a:pPr algn="l" eaLnBrk="1" hangingPunct="1"/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Armor Of Consistency 14-15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1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 uiExpand="1" build="p"/>
      <p:bldP spid="819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4114800"/>
            <a:ext cx="6934200" cy="2666999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It’s Time to Put on His Armor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Spread His Message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Don’t Be Afraid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Your Covered!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378"/>
            <a:ext cx="8229600" cy="35814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Don’t Fall for Satan Lies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Telling You that Your Not Good Enough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4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Have His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5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Truth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5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Righteousness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5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Peace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43400" y="235744"/>
            <a:ext cx="4572000" cy="461963"/>
          </a:xfrm>
          <a:prstGeom prst="rect">
            <a:avLst/>
          </a:prstGeom>
          <a:solidFill>
            <a:schemeClr val="tx2">
              <a:alpha val="70195"/>
            </a:schemeClr>
          </a:solidFill>
          <a:ln>
            <a:noFill/>
          </a:ln>
          <a:effectLst>
            <a:softEdge rad="381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Edward Christian Church </a:t>
            </a:r>
            <a:endParaRPr lang="en-US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00600" y="6182362"/>
            <a:ext cx="3581400" cy="461665"/>
          </a:xfrm>
          <a:prstGeom prst="rect">
            <a:avLst/>
          </a:prstGeom>
          <a:solidFill>
            <a:schemeClr val="tx2">
              <a:alpha val="70195"/>
            </a:schemeClr>
          </a:solidFill>
          <a:ln>
            <a:noFill/>
          </a:ln>
          <a:effectLst>
            <a:softEdge rad="381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September 22, 2024 </a:t>
            </a:r>
            <a:endParaRPr lang="en-US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" y="4343400"/>
            <a:ext cx="2971800" cy="584200"/>
          </a:xfrm>
          <a:prstGeom prst="rect">
            <a:avLst/>
          </a:prstGeom>
          <a:solidFill>
            <a:schemeClr val="tx2">
              <a:alpha val="70195"/>
            </a:schemeClr>
          </a:solidFill>
          <a:ln>
            <a:noFill/>
          </a:ln>
          <a:effectLst>
            <a:softEdge rad="381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Ephesians 6</a:t>
            </a:r>
            <a:endParaRPr lang="en-US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1219200"/>
            <a:ext cx="3276600" cy="2000250"/>
          </a:xfrm>
          <a:prstGeom prst="rect">
            <a:avLst/>
          </a:prstGeom>
          <a:solidFill>
            <a:schemeClr val="tx2">
              <a:alpha val="70195"/>
            </a:schemeClr>
          </a:solidFill>
          <a:ln>
            <a:noFill/>
          </a:ln>
          <a:effectLst>
            <a:softEdge rad="381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Spiritual</a:t>
            </a:r>
            <a:endParaRPr lang="en-US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Warfare</a:t>
            </a:r>
            <a:endParaRPr lang="en-US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Pt 17</a:t>
            </a:r>
            <a:endParaRPr lang="en-US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14800" y="3743665"/>
            <a:ext cx="4800600" cy="769441"/>
          </a:xfrm>
          <a:prstGeom prst="rect">
            <a:avLst/>
          </a:prstGeom>
          <a:solidFill>
            <a:schemeClr val="tx2">
              <a:alpha val="70195"/>
            </a:schemeClr>
          </a:solidFill>
          <a:ln>
            <a:noFill/>
          </a:ln>
          <a:effectLst>
            <a:softEdge rad="381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haroni" panose="02010803020104030203" pitchFamily="2" charset="-79"/>
              </a:rPr>
              <a:t>Armor Up!!!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haroni" panose="02010803020104030203" pitchFamily="2" charset="-79"/>
              </a:rPr>
              <a:t>p2</a:t>
            </a:r>
            <a:endParaRPr lang="en-US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2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40079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Wife: I have a bag full of used clothing I'd like to donate to charity.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Husband: Why not just throw these in the trash? That's much easier.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Wife: But there are poor starving people who can really use all these clothes.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Husband: Honey, anyone who fits into your clothing is not starving.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Husband is currently recovering from a head injury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943600" cy="762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Occupy Til I Come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4876800" cy="5257800"/>
          </a:xfrm>
          <a:pattFill prst="wdDn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Occupy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-Does Not Mean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Take Up Space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-It Does Mean –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99000"/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Take a Stance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99000"/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Be Productive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99000"/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Take Back Lost …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99000"/>
              <a:buFont typeface="Wingdings 2" panose="05020102010507070707" pitchFamily="18" charset="2"/>
              <a:buNone/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…Ground / Property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 decel="1000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7543800" cy="3810000"/>
          </a:xfrm>
          <a:solidFill>
            <a:schemeClr val="bg2">
              <a:alpha val="90000"/>
            </a:schemeClr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Warning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lnSpc>
                <a:spcPct val="90000"/>
              </a:lnSpc>
              <a:spcBef>
                <a:spcPts val="1200"/>
              </a:spcBef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Be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now-constant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lnSpc>
                <a:spcPct val="90000"/>
              </a:lnSpc>
              <a:spcBef>
                <a:spcPts val="1200"/>
              </a:spcBef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Strong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infused w- inner ability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lnSpc>
                <a:spcPct val="90000"/>
              </a:lnSpc>
              <a:spcBef>
                <a:spcPts val="1200"/>
              </a:spcBef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In the Lord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found one place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lnSpc>
                <a:spcPct val="90000"/>
              </a:lnSpc>
              <a:spcBef>
                <a:spcPts val="1200"/>
              </a:spcBef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Power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overwhelming – irresistible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lnSpc>
                <a:spcPct val="90000"/>
              </a:lnSpc>
              <a:spcBef>
                <a:spcPts val="1200"/>
              </a:spcBef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Might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strong arm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75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autoRev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A22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A22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autoRev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99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99"/>
                            </p:stCondLst>
                            <p:childTnLst>
                              <p:par>
                                <p:cTn id="3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99"/>
                            </p:stCondLst>
                            <p:childTnLst>
                              <p:par>
                                <p:cTn id="4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99"/>
                            </p:stCondLst>
                            <p:childTnLst>
                              <p:par>
                                <p:cTn id="5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99"/>
                            </p:stCondLst>
                            <p:childTnLst>
                              <p:par>
                                <p:cTn id="6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55626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lnSpc>
                <a:spcPct val="150000"/>
              </a:lnSpc>
              <a:buFontTx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 Cannot: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93700" lvl="1" indent="0" algn="ctr" eaLnBrk="1" hangingPunct="1"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Stop the Building of God’s Church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spcBef>
                <a:spcPts val="600"/>
              </a:spcBef>
              <a:buFontTx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And I say also unto thee, that thou art 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spcBef>
                <a:spcPts val="0"/>
              </a:spcBef>
              <a:buFontTx/>
              <a:buNone/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Peter, and upon this rock I will build my church; and the gates of hell shall not prevail against it. -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Matthew 16:18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spcBef>
                <a:spcPts val="0"/>
              </a:spcBef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spcBef>
                <a:spcPts val="0"/>
              </a:spcBef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Can </a:t>
            </a:r>
            <a:r>
              <a:rPr lang="en-US" sz="3200" strike="sng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Try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: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algn="ctr" eaLnBrk="1" hangingPunct="1">
              <a:spcBef>
                <a:spcPts val="0"/>
              </a:spcBef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Stop the Movement of God’s Church!!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eaLnBrk="1" hangingPunct="1">
              <a:spcBef>
                <a:spcPts val="0"/>
              </a:spcBef>
              <a:buFontTx/>
              <a:buNone/>
              <a:defRPr/>
            </a:pPr>
            <a:b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br>
              <a:rPr lang="en-US" sz="3200" dirty="0"/>
            </a:br>
            <a:endParaRPr lang="en-US" sz="3200" dirty="0"/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2457450" y="1143000"/>
            <a:ext cx="42291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Devil Knows …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>
        <p:comb/>
      </p:transition>
    </mc:Choice>
    <mc:Fallback>
      <p:transition spd="slow" advClick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 uiExpand="1" build="p"/>
      <p:bldP spid="696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8991600" cy="67818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 lvl="1" algn="ctr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Personal Attack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2" algn="ctr" eaLnBrk="1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Through Any Means Possible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2" algn="ctr" eaLnBrk="1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Destroy the Mission of the Church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Satan Desires to…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Affect Your Thinking…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…Life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          …Relationships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120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In Order to…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  Infect Your Thinking…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                …Life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                       …Relationships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title"/>
          </p:nvPr>
        </p:nvSpPr>
        <p:spPr>
          <a:xfrm>
            <a:off x="2362200" y="97971"/>
            <a:ext cx="4648200" cy="685800"/>
          </a:xfrm>
          <a:noFill/>
          <a:ln w="28575">
            <a:solidFill>
              <a:srgbClr val="990000"/>
            </a:solidFill>
          </a:ln>
        </p:spPr>
        <p:txBody>
          <a:bodyPr/>
          <a:lstStyle/>
          <a:p>
            <a:pPr algn="l" eaLnBrk="1" hangingPunct="1"/>
            <a:r>
              <a:rPr lang="en-US" b="1" dirty="0"/>
              <a:t> 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Satan’s Strategy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6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0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0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06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06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06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06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065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nimBg="1" uiExpand="1" build="p"/>
      <p:bldP spid="706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10600" cy="4419600"/>
          </a:xfrm>
          <a:solidFill>
            <a:schemeClr val="bg1">
              <a:alpha val="95000"/>
            </a:schemeClr>
          </a:solidFill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Psalms 144:1 (KJV)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Blessed be the LORD my strength, which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teacheth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my hands to war, /my fingers to fight: 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2 Timothy 2:3 (KJV)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Thou therefore endure hardness, as a good soldier of Jesus Christ.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 are Not on a Playground…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 …but a Battle Ground !!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br>
              <a:rPr lang="en-US" sz="2800" dirty="0"/>
            </a:br>
            <a:br>
              <a:rPr lang="en-US" sz="2800" dirty="0"/>
            </a:br>
            <a:endParaRPr lang="en-US" sz="2800" dirty="0"/>
          </a:p>
          <a:p>
            <a:pPr>
              <a:spcBef>
                <a:spcPts val="0"/>
              </a:spcBef>
              <a:buNone/>
            </a:pPr>
            <a:br>
              <a:rPr lang="en-US" sz="2800" dirty="0"/>
            </a:br>
            <a:br>
              <a:rPr lang="en-US" sz="2800" dirty="0"/>
            </a:br>
            <a:endParaRPr lang="en-US" sz="2800" dirty="0"/>
          </a:p>
          <a:p>
            <a:pPr>
              <a:buNone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772400" cy="685800"/>
          </a:xfrm>
          <a:noFill/>
          <a:ln w="28575">
            <a:solidFill>
              <a:srgbClr val="990000"/>
            </a:solidFill>
          </a:ln>
        </p:spPr>
        <p:txBody>
          <a:bodyPr/>
          <a:lstStyle/>
          <a:p>
            <a:pPr algn="l" eaLnBrk="1" hangingPunct="1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Radically Directed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7314" y="5334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Expected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 uiExpand="1" build="p"/>
      <p:bldP spid="81923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382000" cy="4724400"/>
          </a:xfrm>
          <a:solidFill>
            <a:schemeClr val="bg1">
              <a:alpha val="95000"/>
            </a:schemeClr>
          </a:solidFill>
        </p:spPr>
        <p:txBody>
          <a:bodyPr/>
          <a:lstStyle/>
          <a:p>
            <a:pPr algn="ctr" eaLnBrk="1" hangingPunct="1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2 Types of Power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Ability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-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dunamis</a:t>
            </a:r>
            <a:endParaRPr lang="en-US" sz="3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buFont typeface="Wingdings" panose="05000000000000000000" pitchFamily="2" charset="2"/>
              <a:buChar char="q"/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Authority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-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exousia</a:t>
            </a:r>
            <a:endParaRPr lang="en-US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spcBef>
                <a:spcPts val="12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2 Types of Attacks  -Luke 10:19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spcBef>
                <a:spcPts val="1200"/>
              </a:spcBef>
              <a:buNone/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Serpents: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Cardiovascular System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560830" lvl="1" indent="-1103630" algn="ctr" eaLnBrk="1" hangingPunct="1"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  <a:buNone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“No Function”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560830" lvl="1" indent="-1103630" eaLnBrk="1" hangingPunct="1">
              <a:spcBef>
                <a:spcPts val="600"/>
              </a:spcBef>
              <a:buClr>
                <a:srgbClr val="990000"/>
              </a:buClr>
              <a:buFont typeface="Wingdings" panose="05000000000000000000" pitchFamily="2" charset="2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Scorpions: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Central Nervous System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560830" lvl="1" indent="-1103630" algn="ctr" eaLnBrk="1" hangingPunct="1">
              <a:buClr>
                <a:srgbClr val="990000"/>
              </a:buClr>
              <a:buFont typeface="Wingdings" panose="05000000000000000000" pitchFamily="2" charset="2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“Inability to Function Properly”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br>
              <a:rPr lang="en-US" sz="3200" dirty="0"/>
            </a:br>
            <a:endParaRPr lang="en-US" sz="3200" dirty="0"/>
          </a:p>
          <a:p>
            <a:pPr marL="1560830" lvl="1" indent="-1103630" eaLnBrk="1" hangingPunct="1">
              <a:buClr>
                <a:srgbClr val="990000"/>
              </a:buClr>
              <a:buFont typeface="Wingdings" panose="05000000000000000000" pitchFamily="2" charset="2"/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457200"/>
            <a:ext cx="6096000" cy="685800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990000"/>
            </a:solidFill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Power for Spiritual Warfare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 uiExpand="1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334000"/>
          </a:xfrm>
          <a:solidFill>
            <a:schemeClr val="bg1">
              <a:alpha val="95000"/>
            </a:schemeClr>
          </a:solidFill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Ephesians 6:10-11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Finally, my brethren, be strong in the Lord, and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the power of his might. </a:t>
            </a:r>
            <a:r>
              <a:rPr lang="en-US" sz="28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11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Put on the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whole armor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God, that ye may be able to stand against the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wiles of the devil. 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Corinthians 10:4-5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(For the weapons of our warfare are not carnal, but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mighty through God to the pulling down of strong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holds;) </a:t>
            </a:r>
            <a:r>
              <a:rPr lang="en-US" sz="28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Casting down imaginations, and every high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thing that exalteth itself against the knowledge of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God, and bringing into captivity every thought to the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obedience of Christ;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None/>
            </a:pPr>
            <a:b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br>
              <a:rPr lang="en-US" sz="2800" dirty="0"/>
            </a:br>
            <a:endParaRPr lang="en-US" sz="2800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342900"/>
            <a:ext cx="5105400" cy="685800"/>
          </a:xfrm>
          <a:solidFill>
            <a:schemeClr val="bg1">
              <a:alpha val="90000"/>
            </a:schemeClr>
          </a:solidFill>
          <a:ln w="28575">
            <a:solidFill>
              <a:srgbClr val="990000"/>
            </a:solidFill>
          </a:ln>
        </p:spPr>
        <p:txBody>
          <a:bodyPr/>
          <a:lstStyle/>
          <a:p>
            <a:pPr algn="l" eaLnBrk="1" hangingPunct="1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 Have Protection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19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19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19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 uiExpand="1" build="p"/>
      <p:bldP spid="819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4158</Words>
  <Application>WPS Presentation</Application>
  <PresentationFormat>On-screen Show (4:3)</PresentationFormat>
  <Paragraphs>200</Paragraphs>
  <Slides>20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4" baseType="lpstr">
      <vt:lpstr>Arial</vt:lpstr>
      <vt:lpstr>SimSun</vt:lpstr>
      <vt:lpstr>Wingdings</vt:lpstr>
      <vt:lpstr>Tahoma</vt:lpstr>
      <vt:lpstr>Calibri</vt:lpstr>
      <vt:lpstr>Wingdings 2</vt:lpstr>
      <vt:lpstr>Wingdings</vt:lpstr>
      <vt:lpstr>Wingdings 2</vt:lpstr>
      <vt:lpstr>Trebuchet MS</vt:lpstr>
      <vt:lpstr>Roboto</vt:lpstr>
      <vt:lpstr>Times New Roman</vt:lpstr>
      <vt:lpstr>Calisto MT</vt:lpstr>
      <vt:lpstr>Ezra SIL</vt:lpstr>
      <vt:lpstr>Microsoft YaHei</vt:lpstr>
      <vt:lpstr>Arial Unicode MS</vt:lpstr>
      <vt:lpstr>Aptos</vt:lpstr>
      <vt:lpstr>Arial Rounded MT Bold</vt:lpstr>
      <vt:lpstr>Segoe Script</vt:lpstr>
      <vt:lpstr>Sylfaen</vt:lpstr>
      <vt:lpstr>Aharoni</vt:lpstr>
      <vt:lpstr>Arial Unicode MS</vt:lpstr>
      <vt:lpstr>Constantia</vt:lpstr>
      <vt:lpstr>Yu Gothic UI Semibold</vt:lpstr>
      <vt:lpstr>Flow</vt:lpstr>
      <vt:lpstr>PowerPoint 演示文稿</vt:lpstr>
      <vt:lpstr>PowerPoint 演示文稿</vt:lpstr>
      <vt:lpstr> Occupy Til I Come</vt:lpstr>
      <vt:lpstr>PowerPoint 演示文稿</vt:lpstr>
      <vt:lpstr>  The Devil Knows …</vt:lpstr>
      <vt:lpstr>  Satan’s Strategy</vt:lpstr>
      <vt:lpstr> Radically Directed </vt:lpstr>
      <vt:lpstr>PowerPoint 演示文稿</vt:lpstr>
      <vt:lpstr> We Have Protection</vt:lpstr>
      <vt:lpstr> Impenetrable Armor of God</vt:lpstr>
      <vt:lpstr>  Impenetrable Armor of God</vt:lpstr>
      <vt:lpstr> The Armor Of Consistency 14-15</vt:lpstr>
      <vt:lpstr> The Armor Of Consistency 14-15</vt:lpstr>
      <vt:lpstr>The Armor Of Consistency 14-15</vt:lpstr>
      <vt:lpstr>The Armor Of Consistency 14-15</vt:lpstr>
      <vt:lpstr>The Armor Of Consistency 14-15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Edward Christian Church</dc:title>
  <dc:creator>David Linton</dc:creator>
  <cp:lastModifiedBy>edward27821</cp:lastModifiedBy>
  <cp:revision>1602</cp:revision>
  <cp:lastPrinted>2024-07-21T03:08:00Z</cp:lastPrinted>
  <dcterms:created xsi:type="dcterms:W3CDTF">2004-09-11T23:35:00Z</dcterms:created>
  <dcterms:modified xsi:type="dcterms:W3CDTF">2024-09-22T20:00:57Z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57E4984C0F4B43DD97579B0696A5F3A2_12</vt:lpwstr>
  </property>
  <property fmtid="{D5CDD505-2E9C-101B-9397-08002B2CF9AE}" pid="3" name="KSOProductBuildVer">
    <vt:lpwstr>1033-12.2.0.18283</vt:lpwstr>
  </property>
</Properties>
</file>