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941" r:id="rId2"/>
  </p:sldMasterIdLst>
  <p:notesMasterIdLst>
    <p:notesMasterId r:id="rId50"/>
  </p:notesMasterIdLst>
  <p:handoutMasterIdLst>
    <p:handoutMasterId r:id="rId51"/>
  </p:handoutMasterIdLst>
  <p:sldIdLst>
    <p:sldId id="1036" r:id="rId3"/>
    <p:sldId id="349" r:id="rId4"/>
    <p:sldId id="350" r:id="rId5"/>
    <p:sldId id="351" r:id="rId6"/>
    <p:sldId id="352" r:id="rId7"/>
    <p:sldId id="353" r:id="rId8"/>
    <p:sldId id="354" r:id="rId9"/>
    <p:sldId id="355" r:id="rId10"/>
    <p:sldId id="267" r:id="rId11"/>
    <p:sldId id="297" r:id="rId12"/>
    <p:sldId id="1037" r:id="rId13"/>
    <p:sldId id="337" r:id="rId14"/>
    <p:sldId id="1038" r:id="rId15"/>
    <p:sldId id="271" r:id="rId16"/>
    <p:sldId id="318" r:id="rId17"/>
    <p:sldId id="326" r:id="rId18"/>
    <p:sldId id="1039" r:id="rId19"/>
    <p:sldId id="1040" r:id="rId20"/>
    <p:sldId id="1041" r:id="rId21"/>
    <p:sldId id="341" r:id="rId22"/>
    <p:sldId id="319" r:id="rId23"/>
    <p:sldId id="275" r:id="rId24"/>
    <p:sldId id="342" r:id="rId25"/>
    <p:sldId id="343" r:id="rId26"/>
    <p:sldId id="344" r:id="rId27"/>
    <p:sldId id="345" r:id="rId28"/>
    <p:sldId id="346" r:id="rId29"/>
    <p:sldId id="1010" r:id="rId30"/>
    <p:sldId id="270" r:id="rId31"/>
    <p:sldId id="295" r:id="rId32"/>
    <p:sldId id="1003" r:id="rId33"/>
    <p:sldId id="997" r:id="rId34"/>
    <p:sldId id="332" r:id="rId35"/>
    <p:sldId id="333" r:id="rId36"/>
    <p:sldId id="331" r:id="rId37"/>
    <p:sldId id="339" r:id="rId38"/>
    <p:sldId id="998" r:id="rId39"/>
    <p:sldId id="1024" r:id="rId40"/>
    <p:sldId id="1032" r:id="rId41"/>
    <p:sldId id="1042" r:id="rId42"/>
    <p:sldId id="1044" r:id="rId43"/>
    <p:sldId id="1045" r:id="rId44"/>
    <p:sldId id="1043" r:id="rId45"/>
    <p:sldId id="1046" r:id="rId46"/>
    <p:sldId id="1027" r:id="rId47"/>
    <p:sldId id="1012" r:id="rId48"/>
    <p:sldId id="1033"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497" autoAdjust="0"/>
  </p:normalViewPr>
  <p:slideViewPr>
    <p:cSldViewPr showGuides="1">
      <p:cViewPr varScale="1">
        <p:scale>
          <a:sx n="59" d="100"/>
          <a:sy n="59" d="100"/>
        </p:scale>
        <p:origin x="152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1938622-B3A3-943D-3B7C-2438F59FBA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5" name="Rectangle 3">
            <a:extLst>
              <a:ext uri="{FF2B5EF4-FFF2-40B4-BE49-F238E27FC236}">
                <a16:creationId xmlns:a16="http://schemas.microsoft.com/office/drawing/2014/main" id="{5159F14B-C0ED-7271-0577-4DD4FE64F0F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8436" name="Rectangle 4">
            <a:extLst>
              <a:ext uri="{FF2B5EF4-FFF2-40B4-BE49-F238E27FC236}">
                <a16:creationId xmlns:a16="http://schemas.microsoft.com/office/drawing/2014/main" id="{722C5950-6C1A-A977-BB90-AB6497A73CB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7" name="Rectangle 5">
            <a:extLst>
              <a:ext uri="{FF2B5EF4-FFF2-40B4-BE49-F238E27FC236}">
                <a16:creationId xmlns:a16="http://schemas.microsoft.com/office/drawing/2014/main" id="{CF9D83E4-A6B7-5551-0D50-BB2881190A0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200">
                <a:latin typeface="Arial" panose="020B0604020202020204" pitchFamily="34" charset="0"/>
              </a:defRPr>
            </a:lvl1pPr>
          </a:lstStyle>
          <a:p>
            <a:fld id="{7AC87C31-987F-498E-AEBD-B63C4413E1F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37B31A2B-6294-4705-A3E3-77256F93FC7D}" type="datetimeFigureOut">
              <a:rPr lang="en-US" smtClean="0"/>
              <a:t>9/29/2024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9385A190-3DA2-4D51-97B4-11B557479725}" type="slidenum">
              <a:rPr lang="en-US" smtClean="0"/>
              <a:t>‹#›</a:t>
            </a:fld>
            <a:endParaRPr lang="en-US" dirty="0"/>
          </a:p>
        </p:txBody>
      </p:sp>
    </p:spTree>
    <p:extLst>
      <p:ext uri="{BB962C8B-B14F-4D97-AF65-F5344CB8AC3E}">
        <p14:creationId xmlns:p14="http://schemas.microsoft.com/office/powerpoint/2010/main" val="251226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 name="Date Placeholder 29">
            <a:extLst>
              <a:ext uri="{FF2B5EF4-FFF2-40B4-BE49-F238E27FC236}">
                <a16:creationId xmlns:a16="http://schemas.microsoft.com/office/drawing/2014/main" id="{4A4D01F2-8210-2EA7-0EF3-13DE534FB85F}"/>
              </a:ext>
            </a:extLst>
          </p:cNvPr>
          <p:cNvSpPr>
            <a:spLocks noGrp="1"/>
          </p:cNvSpPr>
          <p:nvPr>
            <p:ph type="dt" sz="half" idx="10"/>
          </p:nvPr>
        </p:nvSpPr>
        <p:spPr/>
        <p:txBody>
          <a:bodyPr/>
          <a:lstStyle>
            <a:lvl1pPr>
              <a:defRPr/>
            </a:lvl1pPr>
          </a:lstStyle>
          <a:p>
            <a:pPr>
              <a:defRPr/>
            </a:pPr>
            <a:endParaRPr lang="en-US" dirty="0"/>
          </a:p>
        </p:txBody>
      </p:sp>
      <p:sp>
        <p:nvSpPr>
          <p:cNvPr id="3" name="Footer Placeholder 18">
            <a:extLst>
              <a:ext uri="{FF2B5EF4-FFF2-40B4-BE49-F238E27FC236}">
                <a16:creationId xmlns:a16="http://schemas.microsoft.com/office/drawing/2014/main" id="{97AEB6D5-F695-CBDA-4CCF-3ACB194EE4D0}"/>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4" name="Slide Number Placeholder 26">
            <a:extLst>
              <a:ext uri="{FF2B5EF4-FFF2-40B4-BE49-F238E27FC236}">
                <a16:creationId xmlns:a16="http://schemas.microsoft.com/office/drawing/2014/main" id="{7051902B-88C9-C85E-F683-9807166BAA26}"/>
              </a:ext>
            </a:extLst>
          </p:cNvPr>
          <p:cNvSpPr>
            <a:spLocks noGrp="1"/>
          </p:cNvSpPr>
          <p:nvPr>
            <p:ph type="sldNum" sz="quarter" idx="12"/>
          </p:nvPr>
        </p:nvSpPr>
        <p:spPr/>
        <p:txBody>
          <a:bodyPr/>
          <a:lstStyle>
            <a:lvl1pPr>
              <a:defRPr>
                <a:solidFill>
                  <a:srgbClr val="D1EAEE"/>
                </a:solidFill>
              </a:defRPr>
            </a:lvl1pPr>
          </a:lstStyle>
          <a:p>
            <a:fld id="{64138A34-A332-462E-98CE-BE4AFFF8C460}" type="slidenum">
              <a:rPr lang="en-US" altLang="en-US"/>
              <a:pPr/>
              <a:t>‹#›</a:t>
            </a:fld>
            <a:endParaRPr lang="en-US" altLang="en-US" dirty="0"/>
          </a:p>
        </p:txBody>
      </p:sp>
    </p:spTree>
    <p:extLst>
      <p:ext uri="{BB962C8B-B14F-4D97-AF65-F5344CB8AC3E}">
        <p14:creationId xmlns:p14="http://schemas.microsoft.com/office/powerpoint/2010/main" val="41607418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9929B-A12D-F5FF-279B-7DDB33BAC926}"/>
              </a:ext>
            </a:extLst>
          </p:cNvPr>
          <p:cNvSpPr>
            <a:spLocks noGrp="1"/>
          </p:cNvSpPr>
          <p:nvPr>
            <p:ph type="dt" sz="half" idx="10"/>
          </p:nvPr>
        </p:nvSpPr>
        <p:spPr/>
        <p:txBody>
          <a:bodyPr/>
          <a:lstStyle>
            <a:lvl1pPr>
              <a:defRPr/>
            </a:lvl1pPr>
          </a:lstStyle>
          <a:p>
            <a:pPr>
              <a:defRPr/>
            </a:pPr>
            <a:fld id="{2BF51CE0-DC16-44BD-9628-8711B82F4D3D}" type="datetimeFigureOut">
              <a:rPr lang="en-US"/>
              <a:pPr>
                <a:defRPr/>
              </a:pPr>
              <a:t>9/29/2024</a:t>
            </a:fld>
            <a:endParaRPr lang="en-US" dirty="0"/>
          </a:p>
        </p:txBody>
      </p:sp>
      <p:sp>
        <p:nvSpPr>
          <p:cNvPr id="5" name="Footer Placeholder 4">
            <a:extLst>
              <a:ext uri="{FF2B5EF4-FFF2-40B4-BE49-F238E27FC236}">
                <a16:creationId xmlns:a16="http://schemas.microsoft.com/office/drawing/2014/main" id="{2918B87C-DD78-41ED-1D47-253651CC3784}"/>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A882A334-B6B8-0530-BDB6-1015019D8FB1}"/>
              </a:ext>
            </a:extLst>
          </p:cNvPr>
          <p:cNvSpPr>
            <a:spLocks noGrp="1"/>
          </p:cNvSpPr>
          <p:nvPr>
            <p:ph type="sldNum" sz="quarter" idx="12"/>
          </p:nvPr>
        </p:nvSpPr>
        <p:spPr/>
        <p:txBody>
          <a:bodyPr/>
          <a:lstStyle>
            <a:lvl1pPr>
              <a:defRPr/>
            </a:lvl1pPr>
          </a:lstStyle>
          <a:p>
            <a:fld id="{B2171748-8940-4050-8F27-3B097BF2106E}" type="slidenum">
              <a:rPr lang="en-US" altLang="en-US"/>
              <a:pPr/>
              <a:t>‹#›</a:t>
            </a:fld>
            <a:endParaRPr lang="en-US" altLang="en-US" dirty="0"/>
          </a:p>
        </p:txBody>
      </p:sp>
    </p:spTree>
    <p:extLst>
      <p:ext uri="{BB962C8B-B14F-4D97-AF65-F5344CB8AC3E}">
        <p14:creationId xmlns:p14="http://schemas.microsoft.com/office/powerpoint/2010/main" val="351972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EA5E7-119A-89AF-A8D1-FC92A87FC25B}"/>
              </a:ext>
            </a:extLst>
          </p:cNvPr>
          <p:cNvSpPr>
            <a:spLocks noGrp="1"/>
          </p:cNvSpPr>
          <p:nvPr>
            <p:ph type="dt" sz="half" idx="10"/>
          </p:nvPr>
        </p:nvSpPr>
        <p:spPr/>
        <p:txBody>
          <a:bodyPr/>
          <a:lstStyle>
            <a:lvl1pPr>
              <a:defRPr/>
            </a:lvl1pPr>
          </a:lstStyle>
          <a:p>
            <a:pPr>
              <a:defRPr/>
            </a:pPr>
            <a:fld id="{E1238B94-1ACB-4E15-8FD8-A7092DF073E9}" type="datetimeFigureOut">
              <a:rPr lang="en-US"/>
              <a:pPr>
                <a:defRPr/>
              </a:pPr>
              <a:t>9/29/2024</a:t>
            </a:fld>
            <a:endParaRPr lang="en-US" dirty="0"/>
          </a:p>
        </p:txBody>
      </p:sp>
      <p:sp>
        <p:nvSpPr>
          <p:cNvPr id="5" name="Footer Placeholder 4">
            <a:extLst>
              <a:ext uri="{FF2B5EF4-FFF2-40B4-BE49-F238E27FC236}">
                <a16:creationId xmlns:a16="http://schemas.microsoft.com/office/drawing/2014/main" id="{DD1D648C-B460-67D7-16C9-2B96FF7F88BD}"/>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86F5FBFE-FA0B-C366-AD10-11720CA9E866}"/>
              </a:ext>
            </a:extLst>
          </p:cNvPr>
          <p:cNvSpPr>
            <a:spLocks noGrp="1"/>
          </p:cNvSpPr>
          <p:nvPr>
            <p:ph type="sldNum" sz="quarter" idx="12"/>
          </p:nvPr>
        </p:nvSpPr>
        <p:spPr/>
        <p:txBody>
          <a:bodyPr/>
          <a:lstStyle>
            <a:lvl1pPr>
              <a:defRPr/>
            </a:lvl1pPr>
          </a:lstStyle>
          <a:p>
            <a:fld id="{714339E6-EC7C-4C44-8223-BAB3776C9A67}" type="slidenum">
              <a:rPr lang="en-US" altLang="en-US"/>
              <a:pPr/>
              <a:t>‹#›</a:t>
            </a:fld>
            <a:endParaRPr lang="en-US" altLang="en-US" dirty="0"/>
          </a:p>
        </p:txBody>
      </p:sp>
    </p:spTree>
    <p:extLst>
      <p:ext uri="{BB962C8B-B14F-4D97-AF65-F5344CB8AC3E}">
        <p14:creationId xmlns:p14="http://schemas.microsoft.com/office/powerpoint/2010/main" val="2795386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4138A34-A332-462E-98CE-BE4AFFF8C460}" type="slidenum">
              <a:rPr lang="en-US" altLang="en-US" smtClean="0"/>
              <a:pPr/>
              <a:t>‹#›</a:t>
            </a:fld>
            <a:endParaRPr lang="en-US" altLang="en-US" dirty="0"/>
          </a:p>
        </p:txBody>
      </p:sp>
    </p:spTree>
    <p:extLst>
      <p:ext uri="{BB962C8B-B14F-4D97-AF65-F5344CB8AC3E}">
        <p14:creationId xmlns:p14="http://schemas.microsoft.com/office/powerpoint/2010/main" val="4200824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D872B53-8812-4EB4-A7FE-951B0E6D3E15}" type="datetimeFigureOut">
              <a:rPr lang="en-US" smtClean="0"/>
              <a:pPr>
                <a:defRPr/>
              </a:pPr>
              <a:t>9/29/2024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0E29D6F-2A8C-4060-8FB2-66293BA41927}" type="slidenum">
              <a:rPr lang="en-US" altLang="en-US" smtClean="0"/>
              <a:pPr/>
              <a:t>‹#›</a:t>
            </a:fld>
            <a:endParaRPr lang="en-US" altLang="en-US" dirty="0"/>
          </a:p>
        </p:txBody>
      </p:sp>
    </p:spTree>
    <p:extLst>
      <p:ext uri="{BB962C8B-B14F-4D97-AF65-F5344CB8AC3E}">
        <p14:creationId xmlns:p14="http://schemas.microsoft.com/office/powerpoint/2010/main" val="3423515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0BF1468-E43A-4188-A88F-433D6CF9545B}" type="datetimeFigureOut">
              <a:rPr lang="en-US" smtClean="0"/>
              <a:pPr>
                <a:defRPr/>
              </a:pPr>
              <a:t>9/29/2024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2B41E29-4803-4F03-A989-E33EDCAAC645}" type="slidenum">
              <a:rPr lang="en-US" altLang="en-US" smtClean="0"/>
              <a:pPr/>
              <a:t>‹#›</a:t>
            </a:fld>
            <a:endParaRPr lang="en-US" altLang="en-US" dirty="0"/>
          </a:p>
        </p:txBody>
      </p:sp>
    </p:spTree>
    <p:extLst>
      <p:ext uri="{BB962C8B-B14F-4D97-AF65-F5344CB8AC3E}">
        <p14:creationId xmlns:p14="http://schemas.microsoft.com/office/powerpoint/2010/main" val="4229714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9E73D90-B170-4570-AB41-C0EDFE7B5B18}" type="datetimeFigureOut">
              <a:rPr lang="en-US" smtClean="0"/>
              <a:pPr>
                <a:defRPr/>
              </a:pPr>
              <a:t>9/29/2024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75DD2A1B-0409-452A-9E4A-BA7FEC760447}" type="slidenum">
              <a:rPr lang="en-US" altLang="en-US" smtClean="0"/>
              <a:pPr/>
              <a:t>‹#›</a:t>
            </a:fld>
            <a:endParaRPr lang="en-US" altLang="en-US" dirty="0"/>
          </a:p>
        </p:txBody>
      </p:sp>
    </p:spTree>
    <p:extLst>
      <p:ext uri="{BB962C8B-B14F-4D97-AF65-F5344CB8AC3E}">
        <p14:creationId xmlns:p14="http://schemas.microsoft.com/office/powerpoint/2010/main" val="42102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12ED31F-B0FC-4680-AC95-54759F05E44F}" type="datetimeFigureOut">
              <a:rPr lang="en-US" smtClean="0"/>
              <a:pPr>
                <a:defRPr/>
              </a:pPr>
              <a:t>9/29/2024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FC629644-3EFA-4F54-87C6-150DF89DC087}" type="slidenum">
              <a:rPr lang="en-US" altLang="en-US" smtClean="0"/>
              <a:pPr/>
              <a:t>‹#›</a:t>
            </a:fld>
            <a:endParaRPr lang="en-US" altLang="en-US" dirty="0"/>
          </a:p>
        </p:txBody>
      </p:sp>
    </p:spTree>
    <p:extLst>
      <p:ext uri="{BB962C8B-B14F-4D97-AF65-F5344CB8AC3E}">
        <p14:creationId xmlns:p14="http://schemas.microsoft.com/office/powerpoint/2010/main" val="58457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E49B81E-2741-4317-B024-2706B13729C8}" type="datetimeFigureOut">
              <a:rPr lang="en-US" smtClean="0"/>
              <a:pPr>
                <a:defRPr/>
              </a:pPr>
              <a:t>9/29/2024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DB57FAE-F7D8-4C69-A741-07445255A5C6}" type="slidenum">
              <a:rPr lang="en-US" altLang="en-US" smtClean="0"/>
              <a:pPr/>
              <a:t>‹#›</a:t>
            </a:fld>
            <a:endParaRPr lang="en-US" altLang="en-US" dirty="0"/>
          </a:p>
        </p:txBody>
      </p:sp>
    </p:spTree>
    <p:extLst>
      <p:ext uri="{BB962C8B-B14F-4D97-AF65-F5344CB8AC3E}">
        <p14:creationId xmlns:p14="http://schemas.microsoft.com/office/powerpoint/2010/main" val="3569349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09BCB7-6F2D-4005-B6F4-07E69E26844F}" type="datetimeFigureOut">
              <a:rPr lang="en-US" smtClean="0"/>
              <a:pPr>
                <a:defRPr/>
              </a:pPr>
              <a:t>9/29/2024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687BA9D9-47FF-4F32-87CB-9F0D12450AA8}" type="slidenum">
              <a:rPr lang="en-US" altLang="en-US" smtClean="0"/>
              <a:pPr/>
              <a:t>‹#›</a:t>
            </a:fld>
            <a:endParaRPr lang="en-US" altLang="en-US" dirty="0"/>
          </a:p>
        </p:txBody>
      </p:sp>
    </p:spTree>
    <p:extLst>
      <p:ext uri="{BB962C8B-B14F-4D97-AF65-F5344CB8AC3E}">
        <p14:creationId xmlns:p14="http://schemas.microsoft.com/office/powerpoint/2010/main" val="1159402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6624BC2-3713-42B3-9DE6-C55ABC9105E1}" type="datetimeFigureOut">
              <a:rPr lang="en-US" smtClean="0"/>
              <a:pPr>
                <a:defRPr/>
              </a:pPr>
              <a:t>9/29/2024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8FA95D08-9DAD-4F2D-9206-6DD8D965E1B1}" type="slidenum">
              <a:rPr lang="en-US" altLang="en-US" smtClean="0"/>
              <a:pPr/>
              <a:t>‹#›</a:t>
            </a:fld>
            <a:endParaRPr lang="en-US" altLang="en-US" dirty="0"/>
          </a:p>
        </p:txBody>
      </p:sp>
    </p:spTree>
    <p:extLst>
      <p:ext uri="{BB962C8B-B14F-4D97-AF65-F5344CB8AC3E}">
        <p14:creationId xmlns:p14="http://schemas.microsoft.com/office/powerpoint/2010/main" val="3346972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1D18D-7EB7-4D69-D91A-8699AEF46EF7}"/>
              </a:ext>
            </a:extLst>
          </p:cNvPr>
          <p:cNvSpPr>
            <a:spLocks noGrp="1"/>
          </p:cNvSpPr>
          <p:nvPr>
            <p:ph type="dt" sz="half" idx="10"/>
          </p:nvPr>
        </p:nvSpPr>
        <p:spPr/>
        <p:txBody>
          <a:bodyPr/>
          <a:lstStyle>
            <a:lvl1pPr>
              <a:defRPr/>
            </a:lvl1pPr>
          </a:lstStyle>
          <a:p>
            <a:pPr>
              <a:defRPr/>
            </a:pPr>
            <a:fld id="{8D872B53-8812-4EB4-A7FE-951B0E6D3E15}" type="datetimeFigureOut">
              <a:rPr lang="en-US"/>
              <a:pPr>
                <a:defRPr/>
              </a:pPr>
              <a:t>9/29/2024</a:t>
            </a:fld>
            <a:endParaRPr lang="en-US" dirty="0"/>
          </a:p>
        </p:txBody>
      </p:sp>
      <p:sp>
        <p:nvSpPr>
          <p:cNvPr id="5" name="Footer Placeholder 4">
            <a:extLst>
              <a:ext uri="{FF2B5EF4-FFF2-40B4-BE49-F238E27FC236}">
                <a16:creationId xmlns:a16="http://schemas.microsoft.com/office/drawing/2014/main" id="{A9D0491E-F646-7B45-BE34-27F0EB3658F4}"/>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0E47BCC9-E4FD-3308-714C-14BC47D3414D}"/>
              </a:ext>
            </a:extLst>
          </p:cNvPr>
          <p:cNvSpPr>
            <a:spLocks noGrp="1"/>
          </p:cNvSpPr>
          <p:nvPr>
            <p:ph type="sldNum" sz="quarter" idx="12"/>
          </p:nvPr>
        </p:nvSpPr>
        <p:spPr/>
        <p:txBody>
          <a:bodyPr/>
          <a:lstStyle>
            <a:lvl1pPr>
              <a:defRPr/>
            </a:lvl1pPr>
          </a:lstStyle>
          <a:p>
            <a:fld id="{B0E29D6F-2A8C-4060-8FB2-66293BA41927}" type="slidenum">
              <a:rPr lang="en-US" altLang="en-US"/>
              <a:pPr/>
              <a:t>‹#›</a:t>
            </a:fld>
            <a:endParaRPr lang="en-US" altLang="en-US" dirty="0"/>
          </a:p>
        </p:txBody>
      </p:sp>
    </p:spTree>
    <p:extLst>
      <p:ext uri="{BB962C8B-B14F-4D97-AF65-F5344CB8AC3E}">
        <p14:creationId xmlns:p14="http://schemas.microsoft.com/office/powerpoint/2010/main" val="199667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32BAA5-74F2-4F13-BB8C-D5E92A0CC11C}" type="datetimeFigureOut">
              <a:rPr lang="en-US" smtClean="0"/>
              <a:pPr>
                <a:defRPr/>
              </a:pPr>
              <a:t>9/29/2024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6FA9F10-C9F9-4001-A50F-B3830494CEE7}" type="slidenum">
              <a:rPr lang="en-US" altLang="en-US" smtClean="0"/>
              <a:pPr/>
              <a:t>‹#›</a:t>
            </a:fld>
            <a:endParaRPr lang="en-US" altLang="en-US" dirty="0"/>
          </a:p>
        </p:txBody>
      </p:sp>
    </p:spTree>
    <p:extLst>
      <p:ext uri="{BB962C8B-B14F-4D97-AF65-F5344CB8AC3E}">
        <p14:creationId xmlns:p14="http://schemas.microsoft.com/office/powerpoint/2010/main" val="1926676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29202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280771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7404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1340840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4083805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3572674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BF51CE0-DC16-44BD-9628-8711B82F4D3D}" type="datetimeFigureOut">
              <a:rPr lang="en-US" smtClean="0"/>
              <a:pPr>
                <a:defRPr/>
              </a:pPr>
              <a:t>9/29/2024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2171748-8940-4050-8F27-3B097BF2106E}" type="slidenum">
              <a:rPr lang="en-US" altLang="en-US" smtClean="0"/>
              <a:pPr/>
              <a:t>‹#›</a:t>
            </a:fld>
            <a:endParaRPr lang="en-US" altLang="en-US" dirty="0"/>
          </a:p>
        </p:txBody>
      </p:sp>
    </p:spTree>
    <p:extLst>
      <p:ext uri="{BB962C8B-B14F-4D97-AF65-F5344CB8AC3E}">
        <p14:creationId xmlns:p14="http://schemas.microsoft.com/office/powerpoint/2010/main" val="2934040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1238B94-1ACB-4E15-8FD8-A7092DF073E9}" type="datetimeFigureOut">
              <a:rPr lang="en-US" smtClean="0"/>
              <a:pPr>
                <a:defRPr/>
              </a:pPr>
              <a:t>9/29/2024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714339E6-EC7C-4C44-8223-BAB3776C9A67}" type="slidenum">
              <a:rPr lang="en-US" altLang="en-US" smtClean="0"/>
              <a:pPr/>
              <a:t>‹#›</a:t>
            </a:fld>
            <a:endParaRPr lang="en-US" altLang="en-US" dirty="0"/>
          </a:p>
        </p:txBody>
      </p:sp>
    </p:spTree>
    <p:extLst>
      <p:ext uri="{BB962C8B-B14F-4D97-AF65-F5344CB8AC3E}">
        <p14:creationId xmlns:p14="http://schemas.microsoft.com/office/powerpoint/2010/main" val="2548691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93B72CB0-0FA5-4A1F-1F7C-CF7F99834093}"/>
              </a:ext>
            </a:extLst>
          </p:cNvPr>
          <p:cNvSpPr>
            <a:spLocks noGrp="1"/>
          </p:cNvSpPr>
          <p:nvPr>
            <p:ph type="dt" sz="half" idx="10"/>
          </p:nvPr>
        </p:nvSpPr>
        <p:spPr/>
        <p:txBody>
          <a:bodyPr/>
          <a:lstStyle>
            <a:lvl1pPr>
              <a:defRPr/>
            </a:lvl1pPr>
          </a:lstStyle>
          <a:p>
            <a:pPr>
              <a:defRPr/>
            </a:pPr>
            <a:fld id="{40BF1468-E43A-4188-A88F-433D6CF9545B}" type="datetimeFigureOut">
              <a:rPr lang="en-US"/>
              <a:pPr>
                <a:defRPr/>
              </a:pPr>
              <a:t>9/29/2024</a:t>
            </a:fld>
            <a:endParaRPr lang="en-US" dirty="0"/>
          </a:p>
        </p:txBody>
      </p:sp>
      <p:sp>
        <p:nvSpPr>
          <p:cNvPr id="5" name="Footer Placeholder 4">
            <a:extLst>
              <a:ext uri="{FF2B5EF4-FFF2-40B4-BE49-F238E27FC236}">
                <a16:creationId xmlns:a16="http://schemas.microsoft.com/office/drawing/2014/main" id="{36C7B93C-4A0D-0E0E-07EF-154E9FC74672}"/>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0219C75D-2F61-C407-22F9-86FC152100C4}"/>
              </a:ext>
            </a:extLst>
          </p:cNvPr>
          <p:cNvSpPr>
            <a:spLocks noGrp="1"/>
          </p:cNvSpPr>
          <p:nvPr>
            <p:ph type="sldNum" sz="quarter" idx="12"/>
          </p:nvPr>
        </p:nvSpPr>
        <p:spPr/>
        <p:txBody>
          <a:bodyPr/>
          <a:lstStyle>
            <a:lvl1pPr>
              <a:defRPr>
                <a:solidFill>
                  <a:srgbClr val="D1EAEE"/>
                </a:solidFill>
              </a:defRPr>
            </a:lvl1pPr>
          </a:lstStyle>
          <a:p>
            <a:fld id="{32B41E29-4803-4F03-A989-E33EDCAAC645}" type="slidenum">
              <a:rPr lang="en-US" altLang="en-US"/>
              <a:pPr/>
              <a:t>‹#›</a:t>
            </a:fld>
            <a:endParaRPr lang="en-US" altLang="en-US" dirty="0"/>
          </a:p>
        </p:txBody>
      </p:sp>
    </p:spTree>
    <p:extLst>
      <p:ext uri="{BB962C8B-B14F-4D97-AF65-F5344CB8AC3E}">
        <p14:creationId xmlns:p14="http://schemas.microsoft.com/office/powerpoint/2010/main" val="1905319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C0655-24DC-10C9-8955-305839CFEDBB}"/>
              </a:ext>
            </a:extLst>
          </p:cNvPr>
          <p:cNvSpPr>
            <a:spLocks noGrp="1"/>
          </p:cNvSpPr>
          <p:nvPr>
            <p:ph type="dt" sz="half" idx="10"/>
          </p:nvPr>
        </p:nvSpPr>
        <p:spPr/>
        <p:txBody>
          <a:bodyPr/>
          <a:lstStyle>
            <a:lvl1pPr>
              <a:defRPr/>
            </a:lvl1pPr>
          </a:lstStyle>
          <a:p>
            <a:pPr>
              <a:defRPr/>
            </a:pPr>
            <a:fld id="{89E73D90-B170-4570-AB41-C0EDFE7B5B18}" type="datetimeFigureOut">
              <a:rPr lang="en-US"/>
              <a:pPr>
                <a:defRPr/>
              </a:pPr>
              <a:t>9/29/2024</a:t>
            </a:fld>
            <a:endParaRPr lang="en-US" dirty="0"/>
          </a:p>
        </p:txBody>
      </p:sp>
      <p:sp>
        <p:nvSpPr>
          <p:cNvPr id="6" name="Footer Placeholder 5">
            <a:extLst>
              <a:ext uri="{FF2B5EF4-FFF2-40B4-BE49-F238E27FC236}">
                <a16:creationId xmlns:a16="http://schemas.microsoft.com/office/drawing/2014/main" id="{7C440A1C-0E79-AD6B-3DB6-028411A4A29E}"/>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7" name="Slide Number Placeholder 6">
            <a:extLst>
              <a:ext uri="{FF2B5EF4-FFF2-40B4-BE49-F238E27FC236}">
                <a16:creationId xmlns:a16="http://schemas.microsoft.com/office/drawing/2014/main" id="{0DA3FB15-4018-2FC0-CA49-6D87031214D7}"/>
              </a:ext>
            </a:extLst>
          </p:cNvPr>
          <p:cNvSpPr>
            <a:spLocks noGrp="1"/>
          </p:cNvSpPr>
          <p:nvPr>
            <p:ph type="sldNum" sz="quarter" idx="12"/>
          </p:nvPr>
        </p:nvSpPr>
        <p:spPr/>
        <p:txBody>
          <a:bodyPr/>
          <a:lstStyle>
            <a:lvl1pPr>
              <a:defRPr/>
            </a:lvl1pPr>
          </a:lstStyle>
          <a:p>
            <a:fld id="{75DD2A1B-0409-452A-9E4A-BA7FEC760447}" type="slidenum">
              <a:rPr lang="en-US" altLang="en-US"/>
              <a:pPr/>
              <a:t>‹#›</a:t>
            </a:fld>
            <a:endParaRPr lang="en-US" altLang="en-US" dirty="0"/>
          </a:p>
        </p:txBody>
      </p:sp>
    </p:spTree>
    <p:extLst>
      <p:ext uri="{BB962C8B-B14F-4D97-AF65-F5344CB8AC3E}">
        <p14:creationId xmlns:p14="http://schemas.microsoft.com/office/powerpoint/2010/main" val="2979251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7C87FB-25E0-63C8-4014-2BB28B5A54C2}"/>
              </a:ext>
            </a:extLst>
          </p:cNvPr>
          <p:cNvSpPr>
            <a:spLocks noGrp="1"/>
          </p:cNvSpPr>
          <p:nvPr>
            <p:ph type="dt" sz="half" idx="10"/>
          </p:nvPr>
        </p:nvSpPr>
        <p:spPr/>
        <p:txBody>
          <a:bodyPr/>
          <a:lstStyle>
            <a:lvl1pPr>
              <a:defRPr/>
            </a:lvl1pPr>
          </a:lstStyle>
          <a:p>
            <a:pPr>
              <a:defRPr/>
            </a:pPr>
            <a:fld id="{612ED31F-B0FC-4680-AC95-54759F05E44F}" type="datetimeFigureOut">
              <a:rPr lang="en-US"/>
              <a:pPr>
                <a:defRPr/>
              </a:pPr>
              <a:t>9/29/2024</a:t>
            </a:fld>
            <a:endParaRPr lang="en-US" dirty="0"/>
          </a:p>
        </p:txBody>
      </p:sp>
      <p:sp>
        <p:nvSpPr>
          <p:cNvPr id="8" name="Footer Placeholder 7">
            <a:extLst>
              <a:ext uri="{FF2B5EF4-FFF2-40B4-BE49-F238E27FC236}">
                <a16:creationId xmlns:a16="http://schemas.microsoft.com/office/drawing/2014/main" id="{D40A171E-DEC2-E1DD-D863-CA925ADB95C9}"/>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9" name="Slide Number Placeholder 8">
            <a:extLst>
              <a:ext uri="{FF2B5EF4-FFF2-40B4-BE49-F238E27FC236}">
                <a16:creationId xmlns:a16="http://schemas.microsoft.com/office/drawing/2014/main" id="{DF3EBA88-7CAE-233E-0B85-D76C89EF85D7}"/>
              </a:ext>
            </a:extLst>
          </p:cNvPr>
          <p:cNvSpPr>
            <a:spLocks noGrp="1"/>
          </p:cNvSpPr>
          <p:nvPr>
            <p:ph type="sldNum" sz="quarter" idx="12"/>
          </p:nvPr>
        </p:nvSpPr>
        <p:spPr/>
        <p:txBody>
          <a:bodyPr/>
          <a:lstStyle>
            <a:lvl1pPr>
              <a:defRPr/>
            </a:lvl1pPr>
          </a:lstStyle>
          <a:p>
            <a:fld id="{FC629644-3EFA-4F54-87C6-150DF89DC087}" type="slidenum">
              <a:rPr lang="en-US" altLang="en-US"/>
              <a:pPr/>
              <a:t>‹#›</a:t>
            </a:fld>
            <a:endParaRPr lang="en-US" altLang="en-US" dirty="0"/>
          </a:p>
        </p:txBody>
      </p:sp>
    </p:spTree>
    <p:extLst>
      <p:ext uri="{BB962C8B-B14F-4D97-AF65-F5344CB8AC3E}">
        <p14:creationId xmlns:p14="http://schemas.microsoft.com/office/powerpoint/2010/main" val="53325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35F7F2B3-2EAB-6EB5-765F-366A2B575661}"/>
              </a:ext>
            </a:extLst>
          </p:cNvPr>
          <p:cNvSpPr>
            <a:spLocks noGrp="1"/>
          </p:cNvSpPr>
          <p:nvPr>
            <p:ph type="dt" sz="half" idx="10"/>
          </p:nvPr>
        </p:nvSpPr>
        <p:spPr/>
        <p:txBody>
          <a:bodyPr/>
          <a:lstStyle>
            <a:lvl1pPr>
              <a:defRPr/>
            </a:lvl1pPr>
          </a:lstStyle>
          <a:p>
            <a:pPr>
              <a:defRPr/>
            </a:pPr>
            <a:fld id="{8E49B81E-2741-4317-B024-2706B13729C8}" type="datetimeFigureOut">
              <a:rPr lang="en-US"/>
              <a:pPr>
                <a:defRPr/>
              </a:pPr>
              <a:t>9/29/2024</a:t>
            </a:fld>
            <a:endParaRPr lang="en-US" dirty="0"/>
          </a:p>
        </p:txBody>
      </p:sp>
      <p:sp>
        <p:nvSpPr>
          <p:cNvPr id="4" name="Footer Placeholder 3">
            <a:extLst>
              <a:ext uri="{FF2B5EF4-FFF2-40B4-BE49-F238E27FC236}">
                <a16:creationId xmlns:a16="http://schemas.microsoft.com/office/drawing/2014/main" id="{9404D2A4-ED1B-73AD-74D4-7B96E82DA7AF}"/>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5" name="Slide Number Placeholder 4">
            <a:extLst>
              <a:ext uri="{FF2B5EF4-FFF2-40B4-BE49-F238E27FC236}">
                <a16:creationId xmlns:a16="http://schemas.microsoft.com/office/drawing/2014/main" id="{55500A90-7727-341E-35EF-F8074232DB1B}"/>
              </a:ext>
            </a:extLst>
          </p:cNvPr>
          <p:cNvSpPr>
            <a:spLocks noGrp="1"/>
          </p:cNvSpPr>
          <p:nvPr>
            <p:ph type="sldNum" sz="quarter" idx="12"/>
          </p:nvPr>
        </p:nvSpPr>
        <p:spPr/>
        <p:txBody>
          <a:bodyPr/>
          <a:lstStyle>
            <a:lvl1pPr>
              <a:defRPr/>
            </a:lvl1pPr>
          </a:lstStyle>
          <a:p>
            <a:fld id="{0DB57FAE-F7D8-4C69-A741-07445255A5C6}" type="slidenum">
              <a:rPr lang="en-US" altLang="en-US"/>
              <a:pPr/>
              <a:t>‹#›</a:t>
            </a:fld>
            <a:endParaRPr lang="en-US" altLang="en-US" dirty="0"/>
          </a:p>
        </p:txBody>
      </p:sp>
    </p:spTree>
    <p:extLst>
      <p:ext uri="{BB962C8B-B14F-4D97-AF65-F5344CB8AC3E}">
        <p14:creationId xmlns:p14="http://schemas.microsoft.com/office/powerpoint/2010/main" val="3514505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11B55-DF1D-91FA-DBA3-5F5DD60FE561}"/>
              </a:ext>
            </a:extLst>
          </p:cNvPr>
          <p:cNvSpPr>
            <a:spLocks noGrp="1"/>
          </p:cNvSpPr>
          <p:nvPr>
            <p:ph type="dt" sz="half" idx="10"/>
          </p:nvPr>
        </p:nvSpPr>
        <p:spPr/>
        <p:txBody>
          <a:bodyPr/>
          <a:lstStyle>
            <a:lvl1pPr>
              <a:defRPr/>
            </a:lvl1pPr>
          </a:lstStyle>
          <a:p>
            <a:pPr>
              <a:defRPr/>
            </a:pPr>
            <a:fld id="{3309BCB7-6F2D-4005-B6F4-07E69E26844F}" type="datetimeFigureOut">
              <a:rPr lang="en-US"/>
              <a:pPr>
                <a:defRPr/>
              </a:pPr>
              <a:t>9/29/2024</a:t>
            </a:fld>
            <a:endParaRPr lang="en-US" dirty="0"/>
          </a:p>
        </p:txBody>
      </p:sp>
      <p:sp>
        <p:nvSpPr>
          <p:cNvPr id="3" name="Footer Placeholder 2">
            <a:extLst>
              <a:ext uri="{FF2B5EF4-FFF2-40B4-BE49-F238E27FC236}">
                <a16:creationId xmlns:a16="http://schemas.microsoft.com/office/drawing/2014/main" id="{9F98EA57-795D-6818-0F6F-F492667B9D35}"/>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4" name="Slide Number Placeholder 3">
            <a:extLst>
              <a:ext uri="{FF2B5EF4-FFF2-40B4-BE49-F238E27FC236}">
                <a16:creationId xmlns:a16="http://schemas.microsoft.com/office/drawing/2014/main" id="{3332B77E-18C5-EDD5-778E-456B8D63C4F1}"/>
              </a:ext>
            </a:extLst>
          </p:cNvPr>
          <p:cNvSpPr>
            <a:spLocks noGrp="1"/>
          </p:cNvSpPr>
          <p:nvPr>
            <p:ph type="sldNum" sz="quarter" idx="12"/>
          </p:nvPr>
        </p:nvSpPr>
        <p:spPr/>
        <p:txBody>
          <a:bodyPr/>
          <a:lstStyle>
            <a:lvl1pPr>
              <a:defRPr/>
            </a:lvl1pPr>
          </a:lstStyle>
          <a:p>
            <a:fld id="{687BA9D9-47FF-4F32-87CB-9F0D12450AA8}" type="slidenum">
              <a:rPr lang="en-US" altLang="en-US"/>
              <a:pPr/>
              <a:t>‹#›</a:t>
            </a:fld>
            <a:endParaRPr lang="en-US" altLang="en-US" dirty="0"/>
          </a:p>
        </p:txBody>
      </p:sp>
    </p:spTree>
    <p:extLst>
      <p:ext uri="{BB962C8B-B14F-4D97-AF65-F5344CB8AC3E}">
        <p14:creationId xmlns:p14="http://schemas.microsoft.com/office/powerpoint/2010/main" val="692863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7097C8-0320-2F10-E762-608F9CCF540D}"/>
              </a:ext>
            </a:extLst>
          </p:cNvPr>
          <p:cNvSpPr>
            <a:spLocks noGrp="1"/>
          </p:cNvSpPr>
          <p:nvPr>
            <p:ph type="dt" sz="half" idx="10"/>
          </p:nvPr>
        </p:nvSpPr>
        <p:spPr/>
        <p:txBody>
          <a:bodyPr/>
          <a:lstStyle>
            <a:lvl1pPr>
              <a:defRPr/>
            </a:lvl1pPr>
          </a:lstStyle>
          <a:p>
            <a:pPr>
              <a:defRPr/>
            </a:pPr>
            <a:fld id="{16624BC2-3713-42B3-9DE6-C55ABC9105E1}" type="datetimeFigureOut">
              <a:rPr lang="en-US"/>
              <a:pPr>
                <a:defRPr/>
              </a:pPr>
              <a:t>9/29/2024</a:t>
            </a:fld>
            <a:endParaRPr lang="en-US" dirty="0"/>
          </a:p>
        </p:txBody>
      </p:sp>
      <p:sp>
        <p:nvSpPr>
          <p:cNvPr id="6" name="Footer Placeholder 5">
            <a:extLst>
              <a:ext uri="{FF2B5EF4-FFF2-40B4-BE49-F238E27FC236}">
                <a16:creationId xmlns:a16="http://schemas.microsoft.com/office/drawing/2014/main" id="{CEDC500E-F210-85B5-83AD-FFF12B051FFE}"/>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7" name="Slide Number Placeholder 6">
            <a:extLst>
              <a:ext uri="{FF2B5EF4-FFF2-40B4-BE49-F238E27FC236}">
                <a16:creationId xmlns:a16="http://schemas.microsoft.com/office/drawing/2014/main" id="{E5B7077E-3612-63E4-1C2B-6702A1BA00D7}"/>
              </a:ext>
            </a:extLst>
          </p:cNvPr>
          <p:cNvSpPr>
            <a:spLocks noGrp="1"/>
          </p:cNvSpPr>
          <p:nvPr>
            <p:ph type="sldNum" sz="quarter" idx="12"/>
          </p:nvPr>
        </p:nvSpPr>
        <p:spPr/>
        <p:txBody>
          <a:bodyPr/>
          <a:lstStyle>
            <a:lvl1pPr>
              <a:defRPr/>
            </a:lvl1pPr>
          </a:lstStyle>
          <a:p>
            <a:fld id="{8FA95D08-9DAD-4F2D-9206-6DD8D965E1B1}" type="slidenum">
              <a:rPr lang="en-US" altLang="en-US"/>
              <a:pPr/>
              <a:t>‹#›</a:t>
            </a:fld>
            <a:endParaRPr lang="en-US" altLang="en-US" dirty="0"/>
          </a:p>
        </p:txBody>
      </p:sp>
    </p:spTree>
    <p:extLst>
      <p:ext uri="{BB962C8B-B14F-4D97-AF65-F5344CB8AC3E}">
        <p14:creationId xmlns:p14="http://schemas.microsoft.com/office/powerpoint/2010/main" val="29247865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687C7323-402D-A864-7CDA-32032D69EFFF}"/>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a:extLst>
              <a:ext uri="{FF2B5EF4-FFF2-40B4-BE49-F238E27FC236}">
                <a16:creationId xmlns:a16="http://schemas.microsoft.com/office/drawing/2014/main" id="{31847397-587E-A7E9-61E9-A608914132D7}"/>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15">
            <a:extLst>
              <a:ext uri="{FF2B5EF4-FFF2-40B4-BE49-F238E27FC236}">
                <a16:creationId xmlns:a16="http://schemas.microsoft.com/office/drawing/2014/main" id="{6E5FE163-596A-8997-35B0-EDC227C4CBE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16">
            <a:extLst>
              <a:ext uri="{FF2B5EF4-FFF2-40B4-BE49-F238E27FC236}">
                <a16:creationId xmlns:a16="http://schemas.microsoft.com/office/drawing/2014/main" id="{63B13DD1-1C5E-92BD-4D93-6B27A2664409}"/>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7711DF47-8C4B-4345-D47C-20E670D538F0}"/>
              </a:ext>
            </a:extLst>
          </p:cNvPr>
          <p:cNvSpPr>
            <a:spLocks noGrp="1"/>
          </p:cNvSpPr>
          <p:nvPr>
            <p:ph type="dt" sz="half" idx="10"/>
          </p:nvPr>
        </p:nvSpPr>
        <p:spPr/>
        <p:txBody>
          <a:bodyPr/>
          <a:lstStyle>
            <a:lvl1pPr>
              <a:defRPr/>
            </a:lvl1pPr>
          </a:lstStyle>
          <a:p>
            <a:pPr>
              <a:defRPr/>
            </a:pPr>
            <a:fld id="{8532BAA5-74F2-4F13-BB8C-D5E92A0CC11C}" type="datetimeFigureOut">
              <a:rPr lang="en-US"/>
              <a:pPr>
                <a:defRPr/>
              </a:pPr>
              <a:t>9/29/2024</a:t>
            </a:fld>
            <a:endParaRPr lang="en-US" dirty="0"/>
          </a:p>
        </p:txBody>
      </p:sp>
      <p:sp>
        <p:nvSpPr>
          <p:cNvPr id="10" name="Footer Placeholder 5">
            <a:extLst>
              <a:ext uri="{FF2B5EF4-FFF2-40B4-BE49-F238E27FC236}">
                <a16:creationId xmlns:a16="http://schemas.microsoft.com/office/drawing/2014/main" id="{7722F0F6-8EB3-0582-EBF7-F879C5EB6BE5}"/>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11" name="Slide Number Placeholder 6">
            <a:extLst>
              <a:ext uri="{FF2B5EF4-FFF2-40B4-BE49-F238E27FC236}">
                <a16:creationId xmlns:a16="http://schemas.microsoft.com/office/drawing/2014/main" id="{A4EBFB5F-DE0F-BA20-5A52-1EADDA6C9A27}"/>
              </a:ext>
            </a:extLst>
          </p:cNvPr>
          <p:cNvSpPr>
            <a:spLocks noGrp="1"/>
          </p:cNvSpPr>
          <p:nvPr>
            <p:ph type="sldNum" sz="quarter" idx="12"/>
          </p:nvPr>
        </p:nvSpPr>
        <p:spPr>
          <a:xfrm>
            <a:off x="8077200" y="6356350"/>
            <a:ext cx="609600" cy="365125"/>
          </a:xfrm>
        </p:spPr>
        <p:txBody>
          <a:bodyPr/>
          <a:lstStyle>
            <a:lvl1pPr>
              <a:defRPr/>
            </a:lvl1pPr>
          </a:lstStyle>
          <a:p>
            <a:fld id="{A6FA9F10-C9F9-4001-A50F-B3830494CEE7}" type="slidenum">
              <a:rPr lang="en-US" altLang="en-US"/>
              <a:pPr/>
              <a:t>‹#›</a:t>
            </a:fld>
            <a:endParaRPr lang="en-US" altLang="en-US" dirty="0"/>
          </a:p>
        </p:txBody>
      </p:sp>
    </p:spTree>
    <p:extLst>
      <p:ext uri="{BB962C8B-B14F-4D97-AF65-F5344CB8AC3E}">
        <p14:creationId xmlns:p14="http://schemas.microsoft.com/office/powerpoint/2010/main" val="91103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B55AD5-A486-EFAE-00CF-E886DB3F42B2}"/>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a:extLst>
              <a:ext uri="{FF2B5EF4-FFF2-40B4-BE49-F238E27FC236}">
                <a16:creationId xmlns:a16="http://schemas.microsoft.com/office/drawing/2014/main" id="{42AD5462-78D9-4E71-A1E2-3C5327EB6A8C}"/>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a:extLst>
              <a:ext uri="{FF2B5EF4-FFF2-40B4-BE49-F238E27FC236}">
                <a16:creationId xmlns:a16="http://schemas.microsoft.com/office/drawing/2014/main" id="{0E053F36-723B-2EB7-3712-92F53E0C7474}"/>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1CDEE960-954E-7C0D-499E-B6DEA7406383}"/>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AF4D166E-DE38-F83E-3933-F794B1D0D70C}"/>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2D92431-7A1F-48D0-A9D6-6F47A3B965AD}" type="datetimeFigureOut">
              <a:rPr lang="en-US"/>
              <a:pPr>
                <a:defRPr/>
              </a:pPr>
              <a:t>9/29/2024</a:t>
            </a:fld>
            <a:endParaRPr lang="en-US" dirty="0">
              <a:solidFill>
                <a:schemeClr val="tx1">
                  <a:shade val="50000"/>
                </a:schemeClr>
              </a:solidFill>
            </a:endParaRPr>
          </a:p>
        </p:txBody>
      </p:sp>
      <p:sp>
        <p:nvSpPr>
          <p:cNvPr id="22" name="Footer Placeholder 21">
            <a:extLst>
              <a:ext uri="{FF2B5EF4-FFF2-40B4-BE49-F238E27FC236}">
                <a16:creationId xmlns:a16="http://schemas.microsoft.com/office/drawing/2014/main" id="{76CC1CF4-58A5-EF3F-021F-B0B4BC43BFB7}"/>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1">
                    <a:shade val="50000"/>
                  </a:schemeClr>
                </a:solidFill>
              </a:defRPr>
            </a:lvl1pPr>
          </a:lstStyle>
          <a:p>
            <a:pPr>
              <a:defRPr/>
            </a:pPr>
            <a:endParaRPr lang="en-US" dirty="0"/>
          </a:p>
        </p:txBody>
      </p:sp>
      <p:sp>
        <p:nvSpPr>
          <p:cNvPr id="18" name="Slide Number Placeholder 17">
            <a:extLst>
              <a:ext uri="{FF2B5EF4-FFF2-40B4-BE49-F238E27FC236}">
                <a16:creationId xmlns:a16="http://schemas.microsoft.com/office/drawing/2014/main" id="{0436B557-5F84-ADE8-4A46-05B47B1B0A60}"/>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B8838279-4F48-4705-B1BA-CA993921B5F0}" type="slidenum">
              <a:rPr lang="en-US" altLang="en-US"/>
              <a:pPr/>
              <a:t>‹#›</a:t>
            </a:fld>
            <a:endParaRPr lang="en-US" altLang="en-US" dirty="0">
              <a:solidFill>
                <a:srgbClr val="000000"/>
              </a:solidFill>
            </a:endParaRPr>
          </a:p>
        </p:txBody>
      </p:sp>
      <p:grpSp>
        <p:nvGrpSpPr>
          <p:cNvPr id="1033" name="Group 1">
            <a:extLst>
              <a:ext uri="{FF2B5EF4-FFF2-40B4-BE49-F238E27FC236}">
                <a16:creationId xmlns:a16="http://schemas.microsoft.com/office/drawing/2014/main" id="{B0C05BDA-FE64-8144-0B30-5384FE1750FD}"/>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5F91ED2A-DF35-D2D1-312A-4528BAB5120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a:extLst>
                <a:ext uri="{FF2B5EF4-FFF2-40B4-BE49-F238E27FC236}">
                  <a16:creationId xmlns:a16="http://schemas.microsoft.com/office/drawing/2014/main" id="{5DAEC8FF-DE69-F6CB-58EC-47EFED8B5459}"/>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pic>
        <p:nvPicPr>
          <p:cNvPr id="1034" name="Picture 20" descr="David-lion2">
            <a:extLst>
              <a:ext uri="{FF2B5EF4-FFF2-40B4-BE49-F238E27FC236}">
                <a16:creationId xmlns:a16="http://schemas.microsoft.com/office/drawing/2014/main" id="{56AD62EF-F248-9146-6FF6-B8D2303C818A}"/>
              </a:ext>
            </a:extLst>
          </p:cNvPr>
          <p:cNvPicPr>
            <a:picLocks noChangeAspect="1" noChangeArrowheads="1"/>
          </p:cNvPicPr>
          <p:nvPr userDrawn="1"/>
        </p:nvPicPr>
        <p:blipFill>
          <a:blip r:embed="rId14">
            <a:lum bright="48000" contrast="-50000"/>
            <a:grayscl/>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2D92431-7A1F-48D0-A9D6-6F47A3B965AD}" type="datetimeFigureOut">
              <a:rPr lang="en-US" smtClean="0"/>
              <a:pPr>
                <a:defRPr/>
              </a:pPr>
              <a:t>9/29/2024</a:t>
            </a:fld>
            <a:endParaRPr lang="en-US" dirty="0">
              <a:solidFill>
                <a:schemeClr val="tx1">
                  <a:shade val="50000"/>
                </a:schemeClr>
              </a:solidFill>
            </a:endParaRP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8838279-4F48-4705-B1BA-CA993921B5F0}" type="slidenum">
              <a:rPr lang="en-US" altLang="en-US" smtClean="0"/>
              <a:pPr/>
              <a:t>‹#›</a:t>
            </a:fld>
            <a:endParaRPr lang="en-US" altLang="en-US" dirty="0">
              <a:solidFill>
                <a:srgbClr val="000000"/>
              </a:solidFill>
            </a:endParaRPr>
          </a:p>
        </p:txBody>
      </p:sp>
      <p:pic>
        <p:nvPicPr>
          <p:cNvPr id="7" name="Picture 20" descr="David-lion2">
            <a:extLst>
              <a:ext uri="{FF2B5EF4-FFF2-40B4-BE49-F238E27FC236}">
                <a16:creationId xmlns:a16="http://schemas.microsoft.com/office/drawing/2014/main" id="{42089306-775F-AE8D-A1AE-A617DAD980A5}"/>
              </a:ext>
            </a:extLst>
          </p:cNvPr>
          <p:cNvPicPr>
            <a:picLocks noChangeAspect="1" noChangeArrowheads="1"/>
          </p:cNvPicPr>
          <p:nvPr userDrawn="1"/>
        </p:nvPicPr>
        <p:blipFill>
          <a:blip r:embed="rId19">
            <a:lum bright="48000" contrast="-50000"/>
            <a:grayscl/>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44001"/>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4191000"/>
            <a:ext cx="8686800" cy="2551462"/>
          </a:xfrm>
        </p:spPr>
        <p:txBody>
          <a:bodyPr>
            <a:normAutofit fontScale="90000"/>
          </a:bodyPr>
          <a:lstStyle/>
          <a:p>
            <a:r>
              <a:rPr lang="en-US" b="0" i="0" dirty="0">
                <a:solidFill>
                  <a:schemeClr val="tx1"/>
                </a:solidFill>
                <a:effectLst/>
                <a:latin typeface="Roboto" panose="02000000000000000000" pitchFamily="2" charset="0"/>
              </a:rPr>
              <a:t>	</a:t>
            </a:r>
            <a:r>
              <a:rPr lang="en-US" b="0" i="0" dirty="0">
                <a:solidFill>
                  <a:srgbClr val="E8E8E8"/>
                </a:solidFill>
                <a:effectLst/>
                <a:latin typeface="Roboto" panose="02000000000000000000" pitchFamily="2" charset="0"/>
              </a:rPr>
              <a:t>We stand and lift up our hands</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For the joy of the Lord is our strength</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We bow down and worship Him now</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How great, how awesome is He</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And together we sing</a:t>
            </a:r>
            <a:endParaRPr lang="en-US" dirty="0">
              <a:solidFill>
                <a:schemeClr val="tx1"/>
              </a:solidFill>
            </a:endParaRPr>
          </a:p>
        </p:txBody>
      </p:sp>
    </p:spTree>
    <p:extLst>
      <p:ext uri="{BB962C8B-B14F-4D97-AF65-F5344CB8AC3E}">
        <p14:creationId xmlns:p14="http://schemas.microsoft.com/office/powerpoint/2010/main" val="143882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2107407"/>
            <a:ext cx="8686800" cy="2594480"/>
          </a:xfrm>
        </p:spPr>
        <p:txBody>
          <a:bodyPr>
            <a:noAutofit/>
          </a:bodyPr>
          <a:lstStyle/>
          <a:p>
            <a:br>
              <a:rPr lang="en-US" sz="3000" dirty="0">
                <a:solidFill>
                  <a:schemeClr val="tx1"/>
                </a:solidFill>
              </a:rPr>
            </a:br>
            <a:br>
              <a:rPr lang="en-US" sz="3000" dirty="0">
                <a:solidFill>
                  <a:schemeClr val="tx1"/>
                </a:solidFill>
              </a:rPr>
            </a:br>
            <a:br>
              <a:rPr lang="en-US" sz="3000" dirty="0">
                <a:solidFill>
                  <a:schemeClr val="tx1"/>
                </a:solidFill>
              </a:rPr>
            </a:br>
            <a:r>
              <a:rPr lang="en-US" b="0" i="0" dirty="0">
                <a:solidFill>
                  <a:srgbClr val="E8E8E8"/>
                </a:solidFill>
                <a:effectLst/>
                <a:latin typeface="Roboto" panose="02000000000000000000" pitchFamily="2" charset="0"/>
              </a:rPr>
              <a:t>O Lord my God I will give thanks to you forever</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O Lord my God I will give thanks to you </a:t>
            </a:r>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4153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362942"/>
            <a:ext cx="8686800" cy="5223164"/>
          </a:xfrm>
        </p:spPr>
        <p:txBody>
          <a:bodyPr>
            <a:noAutofit/>
          </a:bodyPr>
          <a:lstStyle/>
          <a:p>
            <a:br>
              <a:rPr lang="en-US" sz="3000" dirty="0">
                <a:solidFill>
                  <a:schemeClr val="tx1"/>
                </a:solidFill>
              </a:rPr>
            </a:br>
            <a:br>
              <a:rPr lang="en-US" sz="3000" dirty="0">
                <a:solidFill>
                  <a:schemeClr val="tx1"/>
                </a:solidFill>
              </a:rPr>
            </a:br>
            <a:br>
              <a:rPr lang="en-US" sz="3000" dirty="0">
                <a:solidFill>
                  <a:schemeClr val="tx1"/>
                </a:solidFill>
              </a:rPr>
            </a:br>
            <a:r>
              <a:rPr lang="en-US" sz="3600" b="0" dirty="0">
                <a:solidFill>
                  <a:srgbClr val="E8E8E8"/>
                </a:solidFill>
                <a:effectLst/>
                <a:latin typeface="Roboto" panose="02000000000000000000" pitchFamily="2" charset="0"/>
              </a:rPr>
              <a:t>O Taste and see that the Lord is good</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O Taste and see that the Lord is good</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 to me</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You have turned my mourning into dancing</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Put off my rags and clothed me with gladness</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And I will arise, and I will praise you</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I'll sing and not be silent</a:t>
            </a:r>
            <a:br>
              <a:rPr lang="en-US" b="0" i="0" dirty="0">
                <a:solidFill>
                  <a:srgbClr val="E8E8E8"/>
                </a:solidFill>
                <a:effectLst/>
                <a:latin typeface="Roboto" panose="02000000000000000000" pitchFamily="2" charset="0"/>
              </a:rPr>
            </a:br>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1322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2107407"/>
            <a:ext cx="8686800" cy="2594480"/>
          </a:xfrm>
        </p:spPr>
        <p:txBody>
          <a:bodyPr>
            <a:noAutofit/>
          </a:bodyPr>
          <a:lstStyle/>
          <a:p>
            <a:br>
              <a:rPr lang="en-US" sz="3000" dirty="0">
                <a:solidFill>
                  <a:schemeClr val="tx1"/>
                </a:solidFill>
              </a:rPr>
            </a:br>
            <a:br>
              <a:rPr lang="en-US" sz="3000" dirty="0">
                <a:solidFill>
                  <a:schemeClr val="tx1"/>
                </a:solidFill>
              </a:rPr>
            </a:br>
            <a:br>
              <a:rPr lang="en-US" sz="3000" dirty="0">
                <a:solidFill>
                  <a:schemeClr val="tx1"/>
                </a:solidFill>
              </a:rPr>
            </a:br>
            <a:r>
              <a:rPr lang="en-US" b="0" i="0" dirty="0">
                <a:solidFill>
                  <a:srgbClr val="E8E8E8"/>
                </a:solidFill>
                <a:effectLst/>
                <a:latin typeface="Roboto" panose="02000000000000000000" pitchFamily="2" charset="0"/>
              </a:rPr>
              <a:t>O Lord my God I will give thanks to you forever</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O Lord my God I will give thanks to you </a:t>
            </a:r>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3251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0" y="1750219"/>
            <a:ext cx="9029700" cy="3572896"/>
          </a:xfrm>
        </p:spPr>
        <p:txBody>
          <a:bodyPr>
            <a:noAutofit/>
          </a:bodyPr>
          <a:lstStyle/>
          <a:p>
            <a:br>
              <a:rPr lang="en-US" sz="3000" dirty="0">
                <a:solidFill>
                  <a:schemeClr val="tx1"/>
                </a:solidFill>
              </a:rPr>
            </a:br>
            <a:br>
              <a:rPr lang="en-US" sz="3000" dirty="0">
                <a:solidFill>
                  <a:schemeClr val="tx1"/>
                </a:solidFill>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Even though I walk through the valley of the shadow of death</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Your perfect love is casting out fear</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And even when I'm caught in the middle of the storms of this life</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I won't turn back</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I know You are near</a:t>
            </a:r>
          </a:p>
        </p:txBody>
      </p:sp>
    </p:spTree>
    <p:extLst>
      <p:ext uri="{BB962C8B-B14F-4D97-AF65-F5344CB8AC3E}">
        <p14:creationId xmlns:p14="http://schemas.microsoft.com/office/powerpoint/2010/main" val="303163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21469" y="1812994"/>
            <a:ext cx="8686800" cy="3671675"/>
          </a:xfrm>
        </p:spPr>
        <p:txBody>
          <a:bodyPr>
            <a:noAutofit/>
          </a:bodyPr>
          <a:lstStyle/>
          <a:p>
            <a:br>
              <a:rPr lang="en-US" sz="3000" dirty="0">
                <a:solidFill>
                  <a:schemeClr val="tx1"/>
                </a:solidFill>
              </a:rPr>
            </a:b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b="0" i="0" dirty="0">
                <a:solidFill>
                  <a:srgbClr val="E8E8E8"/>
                </a:solidFill>
                <a:effectLst/>
                <a:latin typeface="Roboto" panose="02000000000000000000" pitchFamily="2" charset="0"/>
              </a:rPr>
              <a:t>And I will fear no evil</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For my God is with me</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And if my God is with me</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Whom then shall I fear?</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Whom then shall I fear?</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329474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750220"/>
            <a:ext cx="8686800" cy="3662703"/>
          </a:xfrm>
        </p:spPr>
        <p:txBody>
          <a:bodyPr>
            <a:noAutofit/>
          </a:bodyPr>
          <a:lstStyle/>
          <a:p>
            <a:br>
              <a:rPr lang="en-US" sz="3000" dirty="0">
                <a:solidFill>
                  <a:schemeClr val="tx1"/>
                </a:solidFill>
              </a:rPr>
            </a:br>
            <a:br>
              <a:rPr lang="en-US" sz="3000" dirty="0">
                <a:solidFill>
                  <a:schemeClr val="tx1"/>
                </a:solidFill>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Through the calm and through the storm</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In every high and every low</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Lord, You never let go of me</a:t>
            </a:r>
          </a:p>
        </p:txBody>
      </p:sp>
    </p:spTree>
    <p:extLst>
      <p:ext uri="{BB962C8B-B14F-4D97-AF65-F5344CB8AC3E}">
        <p14:creationId xmlns:p14="http://schemas.microsoft.com/office/powerpoint/2010/main" val="162239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21469" y="2055668"/>
            <a:ext cx="8686800" cy="4378037"/>
          </a:xfrm>
        </p:spPr>
        <p:txBody>
          <a:bodyPr>
            <a:noAutofit/>
          </a:bodyPr>
          <a:lstStyle/>
          <a:p>
            <a:br>
              <a:rPr lang="en-US" sz="3000" dirty="0">
                <a:solidFill>
                  <a:schemeClr val="tx1"/>
                </a:solidFill>
              </a:rPr>
            </a:b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000" b="0" i="0" dirty="0">
                <a:solidFill>
                  <a:srgbClr val="E8E8E8"/>
                </a:solidFill>
                <a:effectLst/>
                <a:latin typeface="Roboto" panose="02000000000000000000" pitchFamily="2" charset="0"/>
              </a:rPr>
              <a:t>And I can see a light that is coming for the heart that holds on</a:t>
            </a:r>
            <a:br>
              <a:rPr lang="en-US" sz="4000" b="0" i="0" dirty="0">
                <a:solidFill>
                  <a:srgbClr val="E8E8E8"/>
                </a:solidFill>
                <a:effectLst/>
                <a:latin typeface="Roboto" panose="02000000000000000000" pitchFamily="2" charset="0"/>
              </a:rPr>
            </a:br>
            <a:r>
              <a:rPr lang="en-US" sz="4000" b="0" i="0" dirty="0">
                <a:solidFill>
                  <a:srgbClr val="E8E8E8"/>
                </a:solidFill>
                <a:effectLst/>
                <a:latin typeface="Roboto" panose="02000000000000000000" pitchFamily="2" charset="0"/>
              </a:rPr>
              <a:t>A glorious light beyond all compare</a:t>
            </a:r>
            <a:br>
              <a:rPr lang="en-US" sz="4000" b="0" i="0" dirty="0">
                <a:solidFill>
                  <a:srgbClr val="E8E8E8"/>
                </a:solidFill>
                <a:effectLst/>
                <a:latin typeface="Roboto" panose="02000000000000000000" pitchFamily="2" charset="0"/>
              </a:rPr>
            </a:br>
            <a:r>
              <a:rPr lang="en-US" sz="4000" b="0" i="0" dirty="0">
                <a:solidFill>
                  <a:srgbClr val="E8E8E8"/>
                </a:solidFill>
                <a:effectLst/>
                <a:latin typeface="Roboto" panose="02000000000000000000" pitchFamily="2" charset="0"/>
              </a:rPr>
              <a:t>And there will be an end to these troubles</a:t>
            </a:r>
            <a:br>
              <a:rPr lang="en-US" sz="4000" b="0" i="0" dirty="0">
                <a:solidFill>
                  <a:srgbClr val="E8E8E8"/>
                </a:solidFill>
                <a:effectLst/>
                <a:latin typeface="Roboto" panose="02000000000000000000" pitchFamily="2" charset="0"/>
              </a:rPr>
            </a:br>
            <a:r>
              <a:rPr lang="en-US" sz="4000" b="0" i="0" dirty="0">
                <a:solidFill>
                  <a:srgbClr val="E8E8E8"/>
                </a:solidFill>
                <a:effectLst/>
                <a:latin typeface="Roboto" panose="02000000000000000000" pitchFamily="2" charset="0"/>
              </a:rPr>
              <a:t>But until that day comes</a:t>
            </a:r>
            <a:br>
              <a:rPr lang="en-US" sz="4000" b="0" i="0" dirty="0">
                <a:solidFill>
                  <a:srgbClr val="E8E8E8"/>
                </a:solidFill>
                <a:effectLst/>
                <a:latin typeface="Roboto" panose="02000000000000000000" pitchFamily="2" charset="0"/>
              </a:rPr>
            </a:br>
            <a:r>
              <a:rPr lang="en-US" sz="4000" b="0" i="0" dirty="0">
                <a:solidFill>
                  <a:srgbClr val="E8E8E8"/>
                </a:solidFill>
                <a:effectLst/>
                <a:latin typeface="Roboto" panose="02000000000000000000" pitchFamily="2" charset="0"/>
              </a:rPr>
              <a:t>We'll live to know You here on the earth</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137862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21469" y="1812994"/>
            <a:ext cx="8686800" cy="3671675"/>
          </a:xfrm>
        </p:spPr>
        <p:txBody>
          <a:bodyPr>
            <a:noAutofit/>
          </a:bodyPr>
          <a:lstStyle/>
          <a:p>
            <a:br>
              <a:rPr lang="en-US" sz="3000" dirty="0">
                <a:solidFill>
                  <a:schemeClr val="tx1"/>
                </a:solidFill>
              </a:rPr>
            </a:b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b="0" i="0" dirty="0">
                <a:solidFill>
                  <a:srgbClr val="E8E8E8"/>
                </a:solidFill>
                <a:effectLst/>
                <a:latin typeface="Roboto" panose="02000000000000000000" pitchFamily="2" charset="0"/>
              </a:rPr>
              <a:t>And I will fear no evil</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For my God is with me</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And if my God is with me</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Whom then shall I fear?</a:t>
            </a:r>
            <a:br>
              <a:rPr lang="en-US" b="0" i="0" dirty="0">
                <a:solidFill>
                  <a:srgbClr val="E8E8E8"/>
                </a:solidFill>
                <a:effectLst/>
                <a:latin typeface="Roboto" panose="02000000000000000000" pitchFamily="2" charset="0"/>
              </a:rPr>
            </a:br>
            <a:r>
              <a:rPr lang="en-US" b="0" i="0" dirty="0">
                <a:solidFill>
                  <a:srgbClr val="E8E8E8"/>
                </a:solidFill>
                <a:effectLst/>
                <a:latin typeface="Roboto" panose="02000000000000000000" pitchFamily="2" charset="0"/>
              </a:rPr>
              <a:t>Whom then shall I fear?</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74625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750220"/>
            <a:ext cx="8686800" cy="3662703"/>
          </a:xfrm>
        </p:spPr>
        <p:txBody>
          <a:bodyPr>
            <a:noAutofit/>
          </a:bodyPr>
          <a:lstStyle/>
          <a:p>
            <a:br>
              <a:rPr lang="en-US" sz="3000" dirty="0">
                <a:solidFill>
                  <a:schemeClr val="tx1"/>
                </a:solidFill>
              </a:rPr>
            </a:br>
            <a:br>
              <a:rPr lang="en-US" sz="3000" dirty="0">
                <a:solidFill>
                  <a:schemeClr val="tx1"/>
                </a:solidFill>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Through the calm and through the storm</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In every high and every low</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3750" dirty="0">
                <a:solidFill>
                  <a:schemeClr val="tx1"/>
                </a:solidFill>
                <a:latin typeface="Roboto" panose="02000000000000000000" pitchFamily="2" charset="0"/>
                <a:ea typeface="Roboto" panose="02000000000000000000" pitchFamily="2" charset="0"/>
                <a:cs typeface="Roboto" panose="02000000000000000000" pitchFamily="2" charset="0"/>
              </a:rPr>
              <a:t>Lord, You never let go of me</a:t>
            </a:r>
          </a:p>
        </p:txBody>
      </p:sp>
    </p:spTree>
    <p:extLst>
      <p:ext uri="{BB962C8B-B14F-4D97-AF65-F5344CB8AC3E}">
        <p14:creationId xmlns:p14="http://schemas.microsoft.com/office/powerpoint/2010/main" val="317288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21469" y="2055668"/>
            <a:ext cx="8686800" cy="4378037"/>
          </a:xfrm>
        </p:spPr>
        <p:txBody>
          <a:bodyPr>
            <a:noAutofit/>
          </a:bodyPr>
          <a:lstStyle/>
          <a:p>
            <a:br>
              <a:rPr lang="en-US" sz="3000" dirty="0">
                <a:solidFill>
                  <a:schemeClr val="tx1"/>
                </a:solidFill>
              </a:rPr>
            </a:b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b="0" i="0" dirty="0">
                <a:solidFill>
                  <a:srgbClr val="E8E8E8"/>
                </a:solidFill>
                <a:effectLst/>
                <a:latin typeface="Roboto" panose="02000000000000000000" pitchFamily="2" charset="0"/>
              </a:rPr>
              <a:t>Yes, I can see a light that is coming for the heart that holds on</a:t>
            </a:r>
            <a:br>
              <a:rPr lang="en-US" sz="4400" b="0" i="0" dirty="0">
                <a:solidFill>
                  <a:srgbClr val="E8E8E8"/>
                </a:solidFill>
                <a:effectLst/>
                <a:latin typeface="Roboto" panose="02000000000000000000" pitchFamily="2" charset="0"/>
              </a:rPr>
            </a:br>
            <a:r>
              <a:rPr lang="en-US" sz="4400" b="0" i="0" dirty="0">
                <a:solidFill>
                  <a:srgbClr val="E8E8E8"/>
                </a:solidFill>
                <a:effectLst/>
                <a:latin typeface="Roboto" panose="02000000000000000000" pitchFamily="2" charset="0"/>
              </a:rPr>
              <a:t>And there will be an end to these troubles</a:t>
            </a:r>
            <a:br>
              <a:rPr lang="en-US" sz="4400" b="0" i="0" dirty="0">
                <a:solidFill>
                  <a:srgbClr val="E8E8E8"/>
                </a:solidFill>
                <a:effectLst/>
                <a:latin typeface="Roboto" panose="02000000000000000000" pitchFamily="2" charset="0"/>
              </a:rPr>
            </a:br>
            <a:r>
              <a:rPr lang="en-US" sz="4400" b="0" i="0" dirty="0">
                <a:solidFill>
                  <a:srgbClr val="E8E8E8"/>
                </a:solidFill>
                <a:effectLst/>
                <a:latin typeface="Roboto" panose="02000000000000000000" pitchFamily="2" charset="0"/>
              </a:rPr>
              <a:t>But until that day comes</a:t>
            </a:r>
            <a:br>
              <a:rPr lang="en-US" sz="4400" b="0" i="0" dirty="0">
                <a:solidFill>
                  <a:srgbClr val="E8E8E8"/>
                </a:solidFill>
                <a:effectLst/>
                <a:latin typeface="Roboto" panose="02000000000000000000" pitchFamily="2" charset="0"/>
              </a:rPr>
            </a:br>
            <a:r>
              <a:rPr lang="en-US" sz="4400" b="0" i="0" dirty="0">
                <a:solidFill>
                  <a:srgbClr val="E8E8E8"/>
                </a:solidFill>
                <a:effectLst/>
                <a:latin typeface="Roboto" panose="02000000000000000000" pitchFamily="2" charset="0"/>
              </a:rPr>
              <a:t>Still I will praise You, still I will praise You</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105016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3733800"/>
            <a:ext cx="8686800" cy="2586687"/>
          </a:xfrm>
        </p:spPr>
        <p:txBody>
          <a:bodyPr>
            <a:normAutofit fontScale="90000"/>
          </a:bodyPr>
          <a:lstStyle/>
          <a:p>
            <a:r>
              <a:rPr lang="en-US" b="0" i="0" dirty="0">
                <a:solidFill>
                  <a:schemeClr val="tx1"/>
                </a:solidFill>
                <a:effectLst/>
                <a:latin typeface="Roboto" panose="02000000000000000000" pitchFamily="2" charset="0"/>
              </a:rPr>
              <a:t>Holy is the Lord, God Almighty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The earth is filled with His glory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Holy is the Lord, God Almighty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The earth is filled with His glory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The earth is filled with His glory</a:t>
            </a:r>
            <a:endParaRPr lang="en-US" dirty="0">
              <a:solidFill>
                <a:schemeClr val="tx1"/>
              </a:solidFill>
            </a:endParaRPr>
          </a:p>
        </p:txBody>
      </p:sp>
    </p:spTree>
    <p:extLst>
      <p:ext uri="{BB962C8B-B14F-4D97-AF65-F5344CB8AC3E}">
        <p14:creationId xmlns:p14="http://schemas.microsoft.com/office/powerpoint/2010/main" val="2743124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04800" y="2209800"/>
            <a:ext cx="8686800" cy="4378037"/>
          </a:xfrm>
        </p:spPr>
        <p:txBody>
          <a:bodyPr>
            <a:noAutofit/>
          </a:bodyPr>
          <a:lstStyle/>
          <a:p>
            <a:br>
              <a:rPr lang="en-US" sz="3000" dirty="0">
                <a:solidFill>
                  <a:schemeClr val="tx1"/>
                </a:solidFill>
              </a:rPr>
            </a:b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800" b="0" i="0" dirty="0">
                <a:solidFill>
                  <a:srgbClr val="E8E8E8"/>
                </a:solidFill>
                <a:effectLst/>
                <a:latin typeface="Roboto" panose="02000000000000000000" pitchFamily="2" charset="0"/>
              </a:rPr>
              <a:t>Yes, I can see a light that is coming for the heart that holds on</a:t>
            </a:r>
            <a:br>
              <a:rPr lang="en-US" sz="4800" b="0" i="0" dirty="0">
                <a:solidFill>
                  <a:srgbClr val="E8E8E8"/>
                </a:solidFill>
                <a:effectLst/>
                <a:latin typeface="Roboto" panose="02000000000000000000" pitchFamily="2" charset="0"/>
              </a:rPr>
            </a:br>
            <a:r>
              <a:rPr lang="en-US" sz="4800" b="0" i="0" dirty="0">
                <a:solidFill>
                  <a:srgbClr val="E8E8E8"/>
                </a:solidFill>
                <a:effectLst/>
                <a:latin typeface="Roboto" panose="02000000000000000000" pitchFamily="2" charset="0"/>
              </a:rPr>
              <a:t>And there will be an end to these troubles</a:t>
            </a:r>
            <a:br>
              <a:rPr lang="en-US" sz="4800" b="0" i="0" dirty="0">
                <a:solidFill>
                  <a:srgbClr val="E8E8E8"/>
                </a:solidFill>
                <a:effectLst/>
                <a:latin typeface="Roboto" panose="02000000000000000000" pitchFamily="2" charset="0"/>
              </a:rPr>
            </a:br>
            <a:r>
              <a:rPr lang="en-US" sz="4800" b="0" i="0" dirty="0">
                <a:solidFill>
                  <a:srgbClr val="E8E8E8"/>
                </a:solidFill>
                <a:effectLst/>
                <a:latin typeface="Roboto" panose="02000000000000000000" pitchFamily="2" charset="0"/>
              </a:rPr>
              <a:t>But until that day comes</a:t>
            </a:r>
            <a:br>
              <a:rPr lang="en-US" sz="4800" b="0" i="0" dirty="0">
                <a:solidFill>
                  <a:srgbClr val="E8E8E8"/>
                </a:solidFill>
                <a:effectLst/>
                <a:latin typeface="Roboto" panose="02000000000000000000" pitchFamily="2" charset="0"/>
              </a:rPr>
            </a:br>
            <a:r>
              <a:rPr lang="en-US" sz="4800" b="0" i="0" dirty="0">
                <a:solidFill>
                  <a:srgbClr val="E8E8E8"/>
                </a:solidFill>
                <a:effectLst/>
                <a:latin typeface="Roboto" panose="02000000000000000000" pitchFamily="2" charset="0"/>
              </a:rPr>
              <a:t>Still I will praise You, still I will praise You</a:t>
            </a:r>
            <a:br>
              <a:rPr lang="en-US" sz="32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309427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2286000"/>
            <a:ext cx="8686800" cy="4045748"/>
          </a:xfrm>
        </p:spPr>
        <p:txBody>
          <a:bodyPr>
            <a:noAutofit/>
          </a:bodyPr>
          <a:lstStyle/>
          <a:p>
            <a:br>
              <a:rPr lang="en-US" sz="3000" dirty="0">
                <a:solidFill>
                  <a:schemeClr val="tx1"/>
                </a:solidFill>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Through the calm and through the storm</a:t>
            </a:r>
            <a:b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In every high and every low</a:t>
            </a:r>
            <a:b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Oh no, You never let go</a:t>
            </a:r>
            <a:b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Lord, You never let go of me</a:t>
            </a:r>
            <a:b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4400" dirty="0">
                <a:solidFill>
                  <a:schemeClr val="tx1"/>
                </a:solidFill>
                <a:latin typeface="Roboto" panose="02000000000000000000" pitchFamily="2" charset="0"/>
                <a:ea typeface="Roboto" panose="02000000000000000000" pitchFamily="2" charset="0"/>
                <a:cs typeface="Roboto" panose="02000000000000000000" pitchFamily="2" charset="0"/>
              </a:rPr>
              <a:t>Oh, You never let go, You never let go</a:t>
            </a:r>
            <a:endParaRPr lang="en-US" sz="3300" dirty="0">
              <a:solidFill>
                <a:schemeClr val="tx1"/>
              </a:solidFill>
            </a:endParaRPr>
          </a:p>
        </p:txBody>
      </p:sp>
    </p:spTree>
    <p:extLst>
      <p:ext uri="{BB962C8B-B14F-4D97-AF65-F5344CB8AC3E}">
        <p14:creationId xmlns:p14="http://schemas.microsoft.com/office/powerpoint/2010/main" val="395433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0" y="4038600"/>
            <a:ext cx="9144000" cy="1932710"/>
          </a:xfrm>
        </p:spPr>
        <p:txBody>
          <a:bodyPr>
            <a:noAutofit/>
          </a:bodyPr>
          <a:lstStyle/>
          <a:p>
            <a:br>
              <a:rPr lang="en-US" sz="3300" dirty="0">
                <a:solidFill>
                  <a:schemeClr val="tx1"/>
                </a:solidFill>
              </a:rPr>
            </a:br>
            <a:br>
              <a:rPr lang="en-US" sz="3300" dirty="0">
                <a:solidFill>
                  <a:schemeClr val="tx1"/>
                </a:solidFill>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As the Deer Paneth for the water</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So my soul longs after thee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hearts desire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and I long to worship You</a:t>
            </a:r>
          </a:p>
        </p:txBody>
      </p:sp>
    </p:spTree>
    <p:extLst>
      <p:ext uri="{BB962C8B-B14F-4D97-AF65-F5344CB8AC3E}">
        <p14:creationId xmlns:p14="http://schemas.microsoft.com/office/powerpoint/2010/main" val="188237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10886" y="4114800"/>
            <a:ext cx="9144000" cy="1932710"/>
          </a:xfrm>
        </p:spPr>
        <p:txBody>
          <a:bodyPr>
            <a:noAutofit/>
          </a:bodyPr>
          <a:lstStyle/>
          <a:p>
            <a:br>
              <a:rPr lang="en-US" sz="3300" dirty="0">
                <a:solidFill>
                  <a:schemeClr val="tx1"/>
                </a:solidFill>
              </a:rPr>
            </a:br>
            <a:br>
              <a:rPr lang="en-US" sz="3300" dirty="0">
                <a:solidFill>
                  <a:schemeClr val="tx1"/>
                </a:solidFill>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strength my shield</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To you alone will my spirit yield</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hearts desire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and I long to worship you</a:t>
            </a:r>
          </a:p>
        </p:txBody>
      </p:sp>
    </p:spTree>
    <p:extLst>
      <p:ext uri="{BB962C8B-B14F-4D97-AF65-F5344CB8AC3E}">
        <p14:creationId xmlns:p14="http://schemas.microsoft.com/office/powerpoint/2010/main" val="48320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1771" y="4114800"/>
            <a:ext cx="9144000" cy="1932710"/>
          </a:xfrm>
        </p:spPr>
        <p:txBody>
          <a:bodyPr>
            <a:noAutofit/>
          </a:bodyPr>
          <a:lstStyle/>
          <a:p>
            <a:br>
              <a:rPr lang="en-US" sz="3300" dirty="0">
                <a:solidFill>
                  <a:schemeClr val="tx1"/>
                </a:solidFill>
              </a:rPr>
            </a:br>
            <a:br>
              <a:rPr lang="en-US" sz="3300" dirty="0">
                <a:solidFill>
                  <a:schemeClr val="tx1"/>
                </a:solidFill>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I want You more than gold and silver</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Only You can satisfy.</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the real joy giver</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And on You I can rely</a:t>
            </a:r>
          </a:p>
        </p:txBody>
      </p:sp>
    </p:spTree>
    <p:extLst>
      <p:ext uri="{BB962C8B-B14F-4D97-AF65-F5344CB8AC3E}">
        <p14:creationId xmlns:p14="http://schemas.microsoft.com/office/powerpoint/2010/main" val="155264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0" y="4038600"/>
            <a:ext cx="9144000" cy="1932710"/>
          </a:xfrm>
        </p:spPr>
        <p:txBody>
          <a:bodyPr>
            <a:noAutofit/>
          </a:bodyPr>
          <a:lstStyle/>
          <a:p>
            <a:br>
              <a:rPr lang="en-US" sz="3300" dirty="0">
                <a:solidFill>
                  <a:schemeClr val="tx1"/>
                </a:solidFill>
              </a:rPr>
            </a:br>
            <a:br>
              <a:rPr lang="en-US" sz="3300" dirty="0">
                <a:solidFill>
                  <a:schemeClr val="tx1"/>
                </a:solidFill>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strength my shield</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To you alone will my spirit yield</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hearts desire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and I long to worship you</a:t>
            </a:r>
          </a:p>
        </p:txBody>
      </p:sp>
    </p:spTree>
    <p:extLst>
      <p:ext uri="{BB962C8B-B14F-4D97-AF65-F5344CB8AC3E}">
        <p14:creationId xmlns:p14="http://schemas.microsoft.com/office/powerpoint/2010/main" val="57535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76200" y="3352800"/>
            <a:ext cx="9144000" cy="2410691"/>
          </a:xfrm>
        </p:spPr>
        <p:txBody>
          <a:bodyPr>
            <a:noAutofit/>
          </a:bodyPr>
          <a:lstStyle/>
          <a:p>
            <a:br>
              <a:rPr lang="en-US" sz="3300" dirty="0">
                <a:solidFill>
                  <a:schemeClr val="tx1"/>
                </a:solidFill>
              </a:rPr>
            </a:br>
            <a:br>
              <a:rPr lang="en-US" sz="3300" dirty="0">
                <a:solidFill>
                  <a:schemeClr val="tx1"/>
                </a:solidFill>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You're my friend and You are my brother</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Even though You are the King</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I love You more than any other</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So much more than any thing</a:t>
            </a:r>
          </a:p>
        </p:txBody>
      </p:sp>
    </p:spTree>
    <p:extLst>
      <p:ext uri="{BB962C8B-B14F-4D97-AF65-F5344CB8AC3E}">
        <p14:creationId xmlns:p14="http://schemas.microsoft.com/office/powerpoint/2010/main" val="883524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0" y="4191000"/>
            <a:ext cx="9144000" cy="1932710"/>
          </a:xfrm>
        </p:spPr>
        <p:txBody>
          <a:bodyPr>
            <a:noAutofit/>
          </a:bodyPr>
          <a:lstStyle/>
          <a:p>
            <a:br>
              <a:rPr lang="en-US" sz="3300" dirty="0">
                <a:solidFill>
                  <a:schemeClr val="tx1"/>
                </a:solidFill>
              </a:rPr>
            </a:br>
            <a:br>
              <a:rPr lang="en-US" sz="3300" dirty="0">
                <a:solidFill>
                  <a:schemeClr val="tx1"/>
                </a:solidFill>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strength my shield</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To you alone will my spirit yield</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alone are my hearts desire</a:t>
            </a:r>
            <a:br>
              <a:rPr lang="en-US"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and I long to worship you</a:t>
            </a:r>
          </a:p>
        </p:txBody>
      </p:sp>
    </p:spTree>
    <p:extLst>
      <p:ext uri="{BB962C8B-B14F-4D97-AF65-F5344CB8AC3E}">
        <p14:creationId xmlns:p14="http://schemas.microsoft.com/office/powerpoint/2010/main" val="3753890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9AB2D-E8C9-7561-D3FD-475762688419}"/>
              </a:ext>
            </a:extLst>
          </p:cNvPr>
          <p:cNvSpPr>
            <a:spLocks noGrp="1"/>
          </p:cNvSpPr>
          <p:nvPr>
            <p:ph idx="1"/>
          </p:nvPr>
        </p:nvSpPr>
        <p:spPr>
          <a:xfrm>
            <a:off x="304800" y="228600"/>
            <a:ext cx="8610600" cy="6400799"/>
          </a:xfrm>
        </p:spPr>
        <p:txBody>
          <a:bodyPr/>
          <a:lstStyle/>
          <a:p>
            <a:pPr marL="0" marR="0">
              <a:spcBef>
                <a:spcPts val="0"/>
              </a:spcBef>
              <a:spcAft>
                <a:spcPts val="0"/>
              </a:spcAft>
            </a:pPr>
            <a:r>
              <a:rPr lang="en-U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can start the day without caffeine, If you are always cheerful, </a:t>
            </a:r>
          </a:p>
          <a:p>
            <a:pPr marL="0" marR="0">
              <a:spcBef>
                <a:spcPts val="0"/>
              </a:spcBef>
              <a:spcAft>
                <a:spcPts val="0"/>
              </a:spcAft>
            </a:pPr>
            <a:r>
              <a:rPr lang="en-U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can eat the same food every day and be grateful for it, </a:t>
            </a:r>
          </a:p>
          <a:p>
            <a:pPr marL="0" marR="0">
              <a:spcBef>
                <a:spcPts val="0"/>
              </a:spcBef>
              <a:spcAft>
                <a:spcPts val="0"/>
              </a:spcAft>
            </a:pPr>
            <a:r>
              <a:rPr lang="en-U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are understanding when your loved ones are too busy for you, </a:t>
            </a:r>
          </a:p>
          <a:p>
            <a:pPr marL="0" marR="0">
              <a:spcBef>
                <a:spcPts val="0"/>
              </a:spcBef>
              <a:spcAft>
                <a:spcPts val="0"/>
              </a:spcAft>
            </a:pPr>
            <a:r>
              <a:rPr lang="en-U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never treat a rich friend better than a poor friend, </a:t>
            </a:r>
          </a:p>
          <a:p>
            <a:pPr marL="0" marR="0">
              <a:spcBef>
                <a:spcPts val="0"/>
              </a:spcBef>
              <a:spcAft>
                <a:spcPts val="0"/>
              </a:spcAft>
            </a:pPr>
            <a:r>
              <a:rPr lang="en-U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face the world without lies and deceit, then you are probably the family dog!</a:t>
            </a:r>
          </a:p>
        </p:txBody>
      </p:sp>
    </p:spTree>
    <p:extLst>
      <p:ext uri="{BB962C8B-B14F-4D97-AF65-F5344CB8AC3E}">
        <p14:creationId xmlns:p14="http://schemas.microsoft.com/office/powerpoint/2010/main" val="418409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67856-F101-AE95-74EA-C9679948633A}"/>
              </a:ext>
            </a:extLst>
          </p:cNvPr>
          <p:cNvSpPr txBox="1">
            <a:spLocks noChangeArrowheads="1"/>
          </p:cNvSpPr>
          <p:nvPr/>
        </p:nvSpPr>
        <p:spPr bwMode="auto">
          <a:xfrm>
            <a:off x="4343400" y="235744"/>
            <a:ext cx="4572000" cy="461963"/>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rPr>
              <a:t>Edward Christian Church </a:t>
            </a:r>
          </a:p>
        </p:txBody>
      </p:sp>
      <p:sp>
        <p:nvSpPr>
          <p:cNvPr id="7" name="TextBox 6">
            <a:extLst>
              <a:ext uri="{FF2B5EF4-FFF2-40B4-BE49-F238E27FC236}">
                <a16:creationId xmlns:a16="http://schemas.microsoft.com/office/drawing/2014/main" id="{F5FC750C-5B43-1B6F-0618-BEC30DA66828}"/>
              </a:ext>
            </a:extLst>
          </p:cNvPr>
          <p:cNvSpPr txBox="1">
            <a:spLocks noChangeArrowheads="1"/>
          </p:cNvSpPr>
          <p:nvPr/>
        </p:nvSpPr>
        <p:spPr bwMode="auto">
          <a:xfrm>
            <a:off x="4800600" y="6182362"/>
            <a:ext cx="3581400" cy="461665"/>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rPr>
              <a:t>September 29, 2024 </a:t>
            </a:r>
          </a:p>
        </p:txBody>
      </p:sp>
      <p:sp>
        <p:nvSpPr>
          <p:cNvPr id="10" name="TextBox 9">
            <a:extLst>
              <a:ext uri="{FF2B5EF4-FFF2-40B4-BE49-F238E27FC236}">
                <a16:creationId xmlns:a16="http://schemas.microsoft.com/office/drawing/2014/main" id="{32F13A53-F381-EDAB-BB42-542B38E57975}"/>
              </a:ext>
            </a:extLst>
          </p:cNvPr>
          <p:cNvSpPr txBox="1">
            <a:spLocks noChangeArrowheads="1"/>
          </p:cNvSpPr>
          <p:nvPr/>
        </p:nvSpPr>
        <p:spPr bwMode="auto">
          <a:xfrm>
            <a:off x="457200" y="4343400"/>
            <a:ext cx="2971800" cy="584200"/>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200" b="1" dirty="0">
                <a:solidFill>
                  <a:schemeClr val="bg1"/>
                </a:solidFill>
                <a:effectLst>
                  <a:outerShdw blurRad="38100" dist="38100" dir="2700000" algn="tl">
                    <a:srgbClr val="000000">
                      <a:alpha val="43137"/>
                    </a:srgbClr>
                  </a:outerShdw>
                </a:effectLst>
                <a:latin typeface="Sylfaen" panose="010A0502050306030303" pitchFamily="18" charset="0"/>
              </a:rPr>
              <a:t>Ephesians 6</a:t>
            </a:r>
          </a:p>
        </p:txBody>
      </p:sp>
      <p:sp>
        <p:nvSpPr>
          <p:cNvPr id="12" name="TextBox 11">
            <a:extLst>
              <a:ext uri="{FF2B5EF4-FFF2-40B4-BE49-F238E27FC236}">
                <a16:creationId xmlns:a16="http://schemas.microsoft.com/office/drawing/2014/main" id="{051ABDF3-8F6F-F8DE-42E0-DDC04F4E483D}"/>
              </a:ext>
            </a:extLst>
          </p:cNvPr>
          <p:cNvSpPr txBox="1">
            <a:spLocks noChangeArrowheads="1"/>
          </p:cNvSpPr>
          <p:nvPr/>
        </p:nvSpPr>
        <p:spPr bwMode="auto">
          <a:xfrm>
            <a:off x="0" y="1219200"/>
            <a:ext cx="3276600" cy="2000250"/>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Spiritual</a:t>
            </a:r>
          </a:p>
          <a:p>
            <a:pPr algn="ctr"/>
            <a:r>
              <a:rPr lang="en-US" alt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Warfare</a:t>
            </a:r>
          </a:p>
          <a:p>
            <a:pPr algn="ct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Pt 18</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endParaRPr>
          </a:p>
        </p:txBody>
      </p:sp>
      <p:sp>
        <p:nvSpPr>
          <p:cNvPr id="11" name="TextBox 10">
            <a:extLst>
              <a:ext uri="{FF2B5EF4-FFF2-40B4-BE49-F238E27FC236}">
                <a16:creationId xmlns:a16="http://schemas.microsoft.com/office/drawing/2014/main" id="{B89B30C4-9EFC-6AA8-0A5E-EA5E3A82CF1B}"/>
              </a:ext>
            </a:extLst>
          </p:cNvPr>
          <p:cNvSpPr txBox="1">
            <a:spLocks noChangeArrowheads="1"/>
          </p:cNvSpPr>
          <p:nvPr/>
        </p:nvSpPr>
        <p:spPr bwMode="auto">
          <a:xfrm>
            <a:off x="4114800" y="3743665"/>
            <a:ext cx="4800600" cy="769441"/>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rPr>
              <a:t>Armor Up!!! p3</a:t>
            </a:r>
            <a:endParaRPr lang="en-US" altLang="en-US" sz="3600"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3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500"/>
                            </p:stCondLst>
                            <p:childTnLst>
                              <p:par>
                                <p:cTn id="18" presetID="47" presetClass="entr" presetSubtype="0" fill="hold" nodeType="afterEffect">
                                  <p:stCondLst>
                                    <p:cond delay="2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4500"/>
                            </p:stCondLst>
                            <p:childTnLst>
                              <p:par>
                                <p:cTn id="24" presetID="4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0" fill="hold"/>
                                        <p:tgtEl>
                                          <p:spTgt spid="11"/>
                                        </p:tgtEl>
                                        <p:attrNameLst>
                                          <p:attrName>ppt_x</p:attrName>
                                        </p:attrNameLst>
                                      </p:cBhvr>
                                      <p:tavLst>
                                        <p:tav tm="0">
                                          <p:val>
                                            <p:strVal val="1+#ppt_w/2"/>
                                          </p:val>
                                        </p:tav>
                                        <p:tav tm="100000">
                                          <p:val>
                                            <p:strVal val="#ppt_x"/>
                                          </p:val>
                                        </p:tav>
                                      </p:tavLst>
                                    </p:anim>
                                    <p:anim calcmode="lin" valueType="num">
                                      <p:cBhvr additive="base">
                                        <p:cTn id="3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3200400"/>
            <a:ext cx="8686800" cy="3273353"/>
          </a:xfrm>
        </p:spPr>
        <p:txBody>
          <a:bodyPr>
            <a:normAutofit fontScale="90000"/>
          </a:bodyPr>
          <a:lstStyle/>
          <a:p>
            <a:r>
              <a:rPr lang="en-US" b="0" i="0" dirty="0">
                <a:solidFill>
                  <a:schemeClr val="tx1"/>
                </a:solidFill>
                <a:effectLst/>
                <a:latin typeface="Roboto" panose="02000000000000000000" pitchFamily="2" charset="0"/>
              </a:rPr>
              <a:t>	</a:t>
            </a:r>
            <a:r>
              <a:rPr lang="en-US" sz="4900" b="0" i="0" dirty="0">
                <a:solidFill>
                  <a:srgbClr val="E8E8E8"/>
                </a:solidFill>
                <a:effectLst/>
                <a:latin typeface="Roboto" panose="02000000000000000000" pitchFamily="2" charset="0"/>
              </a:rPr>
              <a:t>We stand and lift up our hands</a:t>
            </a:r>
            <a:br>
              <a:rPr lang="en-US" sz="4900" b="0" i="0" dirty="0">
                <a:solidFill>
                  <a:srgbClr val="E8E8E8"/>
                </a:solidFill>
                <a:effectLst/>
                <a:latin typeface="Roboto" panose="02000000000000000000" pitchFamily="2" charset="0"/>
              </a:rPr>
            </a:br>
            <a:r>
              <a:rPr lang="en-US" sz="4900" b="0" i="0" dirty="0">
                <a:solidFill>
                  <a:srgbClr val="E8E8E8"/>
                </a:solidFill>
                <a:effectLst/>
                <a:latin typeface="Roboto" panose="02000000000000000000" pitchFamily="2" charset="0"/>
              </a:rPr>
              <a:t>For the joy of the Lord is our strength</a:t>
            </a:r>
            <a:br>
              <a:rPr lang="en-US" sz="4900" b="0" i="0" dirty="0">
                <a:solidFill>
                  <a:srgbClr val="E8E8E8"/>
                </a:solidFill>
                <a:effectLst/>
                <a:latin typeface="Roboto" panose="02000000000000000000" pitchFamily="2" charset="0"/>
              </a:rPr>
            </a:br>
            <a:r>
              <a:rPr lang="en-US" sz="4900" b="0" i="0" dirty="0">
                <a:solidFill>
                  <a:srgbClr val="E8E8E8"/>
                </a:solidFill>
                <a:effectLst/>
                <a:latin typeface="Roboto" panose="02000000000000000000" pitchFamily="2" charset="0"/>
              </a:rPr>
              <a:t>We bow down and worship Him now</a:t>
            </a:r>
            <a:br>
              <a:rPr lang="en-US" sz="4900" b="0" i="0" dirty="0">
                <a:solidFill>
                  <a:srgbClr val="E8E8E8"/>
                </a:solidFill>
                <a:effectLst/>
                <a:latin typeface="Roboto" panose="02000000000000000000" pitchFamily="2" charset="0"/>
              </a:rPr>
            </a:br>
            <a:r>
              <a:rPr lang="en-US" sz="4900" b="0" i="0" dirty="0">
                <a:solidFill>
                  <a:srgbClr val="E8E8E8"/>
                </a:solidFill>
                <a:effectLst/>
                <a:latin typeface="Roboto" panose="02000000000000000000" pitchFamily="2" charset="0"/>
              </a:rPr>
              <a:t>How great, how awesome is He</a:t>
            </a:r>
            <a:br>
              <a:rPr lang="en-US" sz="4900" b="0" i="0" dirty="0">
                <a:solidFill>
                  <a:srgbClr val="E8E8E8"/>
                </a:solidFill>
                <a:effectLst/>
                <a:latin typeface="Roboto" panose="02000000000000000000" pitchFamily="2" charset="0"/>
              </a:rPr>
            </a:br>
            <a:r>
              <a:rPr lang="en-US" sz="4900" b="0" i="0" dirty="0">
                <a:solidFill>
                  <a:srgbClr val="E8E8E8"/>
                </a:solidFill>
                <a:effectLst/>
                <a:latin typeface="Roboto" panose="02000000000000000000" pitchFamily="2" charset="0"/>
              </a:rPr>
              <a:t>And together we sing</a:t>
            </a:r>
            <a:br>
              <a:rPr lang="en-US" sz="4900" b="0" i="0" dirty="0">
                <a:solidFill>
                  <a:srgbClr val="E8E8E8"/>
                </a:solidFill>
                <a:effectLst/>
                <a:latin typeface="Roboto" panose="02000000000000000000" pitchFamily="2" charset="0"/>
              </a:rPr>
            </a:br>
            <a:r>
              <a:rPr lang="en-US" sz="4900" b="0" i="0" dirty="0">
                <a:solidFill>
                  <a:srgbClr val="E8E8E8"/>
                </a:solidFill>
                <a:effectLst/>
                <a:latin typeface="Roboto" panose="02000000000000000000" pitchFamily="2" charset="0"/>
              </a:rPr>
              <a:t>And everyone sing</a:t>
            </a:r>
            <a:endParaRPr lang="en-US" dirty="0">
              <a:solidFill>
                <a:schemeClr val="tx1"/>
              </a:solidFill>
            </a:endParaRPr>
          </a:p>
        </p:txBody>
      </p:sp>
    </p:spTree>
    <p:extLst>
      <p:ext uri="{BB962C8B-B14F-4D97-AF65-F5344CB8AC3E}">
        <p14:creationId xmlns:p14="http://schemas.microsoft.com/office/powerpoint/2010/main" val="146290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D18147E-345C-79EA-F111-806307FE07EB}"/>
              </a:ext>
            </a:extLst>
          </p:cNvPr>
          <p:cNvSpPr>
            <a:spLocks noGrp="1" noChangeArrowheads="1"/>
          </p:cNvSpPr>
          <p:nvPr>
            <p:ph idx="1"/>
          </p:nvPr>
        </p:nvSpPr>
        <p:spPr>
          <a:xfrm>
            <a:off x="1066800" y="1981200"/>
            <a:ext cx="7543800" cy="3810000"/>
          </a:xfrm>
          <a:solidFill>
            <a:schemeClr val="bg2">
              <a:alpha val="90000"/>
            </a:schemeClr>
          </a:solidFill>
        </p:spPr>
        <p:txBody>
          <a:bodyPr/>
          <a:lstStyle/>
          <a:p>
            <a:pPr algn="ct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Warning</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now-constant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Strong</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infused w- inner ability</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the Lord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found one place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Power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overwhelming – irresistible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Might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strong arm</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800" decel="100000"/>
                                        <p:tgtEl>
                                          <p:spTgt spid="6147">
                                            <p:bg/>
                                          </p:spTgt>
                                        </p:tgtEl>
                                      </p:cBhvr>
                                    </p:animEffect>
                                    <p:anim calcmode="lin" valueType="num">
                                      <p:cBhvr>
                                        <p:cTn id="8"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iterate type="lt">
                                    <p:tmPct val="0"/>
                                  </p:iterate>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800" decel="100000"/>
                                        <p:tgtEl>
                                          <p:spTgt spid="6147">
                                            <p:txEl>
                                              <p:pRg st="0" end="0"/>
                                            </p:txEl>
                                          </p:spTgt>
                                        </p:tgtEl>
                                      </p:cBhvr>
                                    </p:animEffect>
                                    <p:anim calcmode="lin" valueType="num">
                                      <p:cBhvr>
                                        <p:cTn id="16"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1000"/>
                            </p:stCondLst>
                            <p:childTnLst>
                              <p:par>
                                <p:cTn id="22" presetID="35" presetClass="emph" presetSubtype="0" fill="hold" nodeType="afterEffect">
                                  <p:stCondLst>
                                    <p:cond delay="0"/>
                                  </p:stCondLst>
                                  <p:iterate type="lt">
                                    <p:tmPct val="0"/>
                                  </p:iterate>
                                  <p:childTnLst>
                                    <p:anim calcmode="discrete" valueType="str">
                                      <p:cBhvr>
                                        <p:cTn id="23" dur="1000" fill="hold"/>
                                        <p:tgtEl>
                                          <p:spTgt spid="6147">
                                            <p:txEl>
                                              <p:pRg st="0" end="0"/>
                                            </p:txEl>
                                          </p:spTgt>
                                        </p:tgtEl>
                                        <p:attrNameLst>
                                          <p:attrName>style.visibility</p:attrName>
                                        </p:attrNameLst>
                                      </p:cBhvr>
                                      <p:tavLst>
                                        <p:tav tm="0">
                                          <p:val>
                                            <p:strVal val="hidden"/>
                                          </p:val>
                                        </p:tav>
                                        <p:tav tm="50000">
                                          <p:val>
                                            <p:strVal val="visible"/>
                                          </p:val>
                                        </p:tav>
                                      </p:tavLst>
                                    </p:anim>
                                  </p:childTnLst>
                                </p:cTn>
                              </p:par>
                              <p:par>
                                <p:cTn id="24" presetID="20" presetClass="emph" presetSubtype="0" fill="hold" nodeType="withEffect">
                                  <p:stCondLst>
                                    <p:cond delay="0"/>
                                  </p:stCondLst>
                                  <p:iterate type="lt">
                                    <p:tmPct val="10000"/>
                                  </p:iterate>
                                  <p:childTnLst>
                                    <p:set>
                                      <p:cBhvr override="childStyle">
                                        <p:cTn id="25" dur="500" autoRev="1" fill="hold"/>
                                        <p:tgtEl>
                                          <p:spTgt spid="6147">
                                            <p:txEl>
                                              <p:pRg st="0" end="0"/>
                                            </p:txEl>
                                          </p:spTgt>
                                        </p:tgtEl>
                                        <p:attrNameLst>
                                          <p:attrName>style.color</p:attrName>
                                        </p:attrNameLst>
                                      </p:cBhvr>
                                      <p:to>
                                        <p:clrVal>
                                          <a:srgbClr val="CA2210"/>
                                        </p:clrVal>
                                      </p:to>
                                    </p:set>
                                    <p:set>
                                      <p:cBhvr>
                                        <p:cTn id="26" dur="500" autoRev="1" fill="hold"/>
                                        <p:tgtEl>
                                          <p:spTgt spid="6147">
                                            <p:txEl>
                                              <p:pRg st="0" end="0"/>
                                            </p:txEl>
                                          </p:spTgt>
                                        </p:tgtEl>
                                        <p:attrNameLst>
                                          <p:attrName>fillcolor</p:attrName>
                                        </p:attrNameLst>
                                      </p:cBhvr>
                                      <p:to>
                                        <p:clrVal>
                                          <a:srgbClr val="CA2210"/>
                                        </p:clrVal>
                                      </p:to>
                                    </p:set>
                                    <p:set>
                                      <p:cBhvr>
                                        <p:cTn id="27" dur="500" autoRev="1" fill="hold"/>
                                        <p:tgtEl>
                                          <p:spTgt spid="6147">
                                            <p:txEl>
                                              <p:pRg st="0" end="0"/>
                                            </p:txEl>
                                          </p:spTgt>
                                        </p:tgtEl>
                                        <p:attrNameLst>
                                          <p:attrName>fill.type</p:attrName>
                                        </p:attrNameLst>
                                      </p:cBhvr>
                                      <p:to>
                                        <p:strVal val="solid"/>
                                      </p:to>
                                    </p:set>
                                  </p:childTnLst>
                                </p:cTn>
                              </p:par>
                            </p:childTnLst>
                          </p:cTn>
                        </p:par>
                        <p:par>
                          <p:cTn id="28" fill="hold" nodeType="withGroup">
                            <p:stCondLst>
                              <p:cond delay="2600"/>
                            </p:stCondLst>
                            <p:childTnLst>
                              <p:par>
                                <p:cTn id="29" presetID="30" presetClass="entr" presetSubtype="0" fill="hold" nodeType="afterEffect">
                                  <p:stCondLst>
                                    <p:cond delay="0"/>
                                  </p:stCondLst>
                                  <p:childTnLst>
                                    <p:set>
                                      <p:cBhvr>
                                        <p:cTn id="30" dur="1" fill="hold">
                                          <p:stCondLst>
                                            <p:cond delay="0"/>
                                          </p:stCondLst>
                                        </p:cTn>
                                        <p:tgtEl>
                                          <p:spTgt spid="6147">
                                            <p:txEl>
                                              <p:pRg st="1" end="1"/>
                                            </p:txEl>
                                          </p:spTgt>
                                        </p:tgtEl>
                                        <p:attrNameLst>
                                          <p:attrName>style.visibility</p:attrName>
                                        </p:attrNameLst>
                                      </p:cBhvr>
                                      <p:to>
                                        <p:strVal val="visible"/>
                                      </p:to>
                                    </p:set>
                                    <p:animEffect transition="in" filter="fade">
                                      <p:cBhvr>
                                        <p:cTn id="31" dur="800" decel="100000"/>
                                        <p:tgtEl>
                                          <p:spTgt spid="6147">
                                            <p:txEl>
                                              <p:pRg st="1" end="1"/>
                                            </p:txEl>
                                          </p:spTgt>
                                        </p:tgtEl>
                                      </p:cBhvr>
                                    </p:animEffect>
                                    <p:anim calcmode="lin" valueType="num">
                                      <p:cBhvr>
                                        <p:cTn id="32"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par>
                          <p:cTn id="37" fill="hold" nodeType="withGroup">
                            <p:stCondLst>
                              <p:cond delay="3600"/>
                            </p:stCondLst>
                            <p:childTnLst>
                              <p:par>
                                <p:cTn id="38" presetID="30" presetClass="entr" presetSubtype="0" fill="hold" nodeType="afterEffect">
                                  <p:stCondLst>
                                    <p:cond delay="0"/>
                                  </p:stCondLst>
                                  <p:childTnLst>
                                    <p:set>
                                      <p:cBhvr>
                                        <p:cTn id="39" dur="1" fill="hold">
                                          <p:stCondLst>
                                            <p:cond delay="0"/>
                                          </p:stCondLst>
                                        </p:cTn>
                                        <p:tgtEl>
                                          <p:spTgt spid="6147">
                                            <p:txEl>
                                              <p:pRg st="2" end="2"/>
                                            </p:txEl>
                                          </p:spTgt>
                                        </p:tgtEl>
                                        <p:attrNameLst>
                                          <p:attrName>style.visibility</p:attrName>
                                        </p:attrNameLst>
                                      </p:cBhvr>
                                      <p:to>
                                        <p:strVal val="visible"/>
                                      </p:to>
                                    </p:set>
                                    <p:animEffect transition="in" filter="fade">
                                      <p:cBhvr>
                                        <p:cTn id="40" dur="800" decel="100000"/>
                                        <p:tgtEl>
                                          <p:spTgt spid="6147">
                                            <p:txEl>
                                              <p:pRg st="2" end="2"/>
                                            </p:txEl>
                                          </p:spTgt>
                                        </p:tgtEl>
                                      </p:cBhvr>
                                    </p:animEffect>
                                    <p:anim calcmode="lin" valueType="num">
                                      <p:cBhvr>
                                        <p:cTn id="41"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par>
                          <p:cTn id="46" fill="hold" nodeType="withGroup">
                            <p:stCondLst>
                              <p:cond delay="4600"/>
                            </p:stCondLst>
                            <p:childTnLst>
                              <p:par>
                                <p:cTn id="47" presetID="30" presetClass="entr" presetSubtype="0" fill="hold" nodeType="afterEffect">
                                  <p:stCondLst>
                                    <p:cond delay="0"/>
                                  </p:stCondLst>
                                  <p:childTnLst>
                                    <p:set>
                                      <p:cBhvr>
                                        <p:cTn id="48" dur="1" fill="hold">
                                          <p:stCondLst>
                                            <p:cond delay="0"/>
                                          </p:stCondLst>
                                        </p:cTn>
                                        <p:tgtEl>
                                          <p:spTgt spid="6147">
                                            <p:txEl>
                                              <p:pRg st="3" end="3"/>
                                            </p:txEl>
                                          </p:spTgt>
                                        </p:tgtEl>
                                        <p:attrNameLst>
                                          <p:attrName>style.visibility</p:attrName>
                                        </p:attrNameLst>
                                      </p:cBhvr>
                                      <p:to>
                                        <p:strVal val="visible"/>
                                      </p:to>
                                    </p:set>
                                    <p:animEffect transition="in" filter="fade">
                                      <p:cBhvr>
                                        <p:cTn id="49" dur="800" decel="100000"/>
                                        <p:tgtEl>
                                          <p:spTgt spid="6147">
                                            <p:txEl>
                                              <p:pRg st="3" end="3"/>
                                            </p:txEl>
                                          </p:spTgt>
                                        </p:tgtEl>
                                      </p:cBhvr>
                                    </p:animEffect>
                                    <p:anim calcmode="lin" valueType="num">
                                      <p:cBhvr>
                                        <p:cTn id="50"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par>
                          <p:cTn id="55" fill="hold" nodeType="withGroup">
                            <p:stCondLst>
                              <p:cond delay="5600"/>
                            </p:stCondLst>
                            <p:childTnLst>
                              <p:par>
                                <p:cTn id="56" presetID="30" presetClass="entr" presetSubtype="0" fill="hold" nodeType="afterEffect">
                                  <p:stCondLst>
                                    <p:cond delay="0"/>
                                  </p:stCondLst>
                                  <p:childTnLst>
                                    <p:set>
                                      <p:cBhvr>
                                        <p:cTn id="57" dur="1" fill="hold">
                                          <p:stCondLst>
                                            <p:cond delay="0"/>
                                          </p:stCondLst>
                                        </p:cTn>
                                        <p:tgtEl>
                                          <p:spTgt spid="6147">
                                            <p:txEl>
                                              <p:pRg st="4" end="4"/>
                                            </p:txEl>
                                          </p:spTgt>
                                        </p:tgtEl>
                                        <p:attrNameLst>
                                          <p:attrName>style.visibility</p:attrName>
                                        </p:attrNameLst>
                                      </p:cBhvr>
                                      <p:to>
                                        <p:strVal val="visible"/>
                                      </p:to>
                                    </p:set>
                                    <p:animEffect transition="in" filter="fade">
                                      <p:cBhvr>
                                        <p:cTn id="58" dur="800" decel="100000"/>
                                        <p:tgtEl>
                                          <p:spTgt spid="6147">
                                            <p:txEl>
                                              <p:pRg st="4" end="4"/>
                                            </p:txEl>
                                          </p:spTgt>
                                        </p:tgtEl>
                                      </p:cBhvr>
                                    </p:animEffect>
                                    <p:anim calcmode="lin" valueType="num">
                                      <p:cBhvr>
                                        <p:cTn id="59"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par>
                          <p:cTn id="64" fill="hold" nodeType="withGroup">
                            <p:stCondLst>
                              <p:cond delay="6600"/>
                            </p:stCondLst>
                            <p:childTnLst>
                              <p:par>
                                <p:cTn id="65" presetID="30" presetClass="entr" presetSubtype="0" fill="hold" nodeType="afterEffect">
                                  <p:stCondLst>
                                    <p:cond delay="0"/>
                                  </p:stCondLst>
                                  <p:childTnLst>
                                    <p:set>
                                      <p:cBhvr>
                                        <p:cTn id="66" dur="1" fill="hold">
                                          <p:stCondLst>
                                            <p:cond delay="0"/>
                                          </p:stCondLst>
                                        </p:cTn>
                                        <p:tgtEl>
                                          <p:spTgt spid="6147">
                                            <p:txEl>
                                              <p:pRg st="5" end="5"/>
                                            </p:txEl>
                                          </p:spTgt>
                                        </p:tgtEl>
                                        <p:attrNameLst>
                                          <p:attrName>style.visibility</p:attrName>
                                        </p:attrNameLst>
                                      </p:cBhvr>
                                      <p:to>
                                        <p:strVal val="visible"/>
                                      </p:to>
                                    </p:set>
                                    <p:animEffect transition="in" filter="fade">
                                      <p:cBhvr>
                                        <p:cTn id="67" dur="800" decel="100000"/>
                                        <p:tgtEl>
                                          <p:spTgt spid="6147">
                                            <p:txEl>
                                              <p:pRg st="5" end="5"/>
                                            </p:txEl>
                                          </p:spTgt>
                                        </p:tgtEl>
                                      </p:cBhvr>
                                    </p:animEffect>
                                    <p:anim calcmode="lin" valueType="num">
                                      <p:cBhvr>
                                        <p:cTn id="68"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1143000"/>
            <a:ext cx="8153400" cy="5562600"/>
          </a:xfrm>
          <a:solidFill>
            <a:schemeClr val="bg1">
              <a:alpha val="90195"/>
            </a:schemeClr>
          </a:solidFill>
        </p:spPr>
        <p:txBody>
          <a:bodyPr/>
          <a:lstStyle/>
          <a:p>
            <a:pPr algn="ctr" eaLnBrk="1" hangingPunct="1">
              <a:buFontTx/>
              <a:buNone/>
              <a:defRPr/>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eaLnBrk="1" hangingPunct="1">
              <a:lnSpc>
                <a:spcPct val="150000"/>
              </a:lnSpc>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Cannot:</a:t>
            </a:r>
          </a:p>
          <a:p>
            <a:pPr marL="393700" lvl="1" indent="0" algn="ctr" eaLnBrk="1" hangingPunct="1">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Stop the Building of God’s Church</a:t>
            </a:r>
          </a:p>
          <a:p>
            <a:pPr lvl="1" eaLnBrk="1" hangingPunct="1">
              <a:spcBef>
                <a:spcPts val="600"/>
              </a:spcBef>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I say also unto thee, that thou art </a:t>
            </a:r>
          </a:p>
          <a:p>
            <a:pPr lvl="1" eaLnBrk="1" hangingPunct="1">
              <a:spcBef>
                <a:spcPts val="0"/>
              </a:spcBef>
              <a:buFontTx/>
              <a:buNone/>
              <a:defRPr/>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Peter, and upon this rock I will build my church; and the gates of hell shall not prevail against it.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16:18</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spcBef>
                <a:spcPts val="0"/>
              </a:spcBef>
              <a:buFontTx/>
              <a:buNone/>
              <a:defRPr/>
            </a:pP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He Can </a:t>
            </a:r>
            <a:r>
              <a:rPr lang="en-US" sz="3200" strike="sngStrike" dirty="0">
                <a:effectLst>
                  <a:outerShdw blurRad="38100" dist="38100" dir="2700000" algn="tl">
                    <a:srgbClr val="000000">
                      <a:alpha val="43137"/>
                    </a:srgbClr>
                  </a:outerShdw>
                </a:effectLst>
                <a:latin typeface="Arial Rounded MT Bold" panose="020F0704030504030204" pitchFamily="34" charset="0"/>
              </a:rPr>
              <a:t>Try</a:t>
            </a:r>
            <a:r>
              <a:rPr lang="en-US" sz="3200" b="1" dirty="0">
                <a:effectLst>
                  <a:outerShdw blurRad="38100" dist="38100" dir="2700000" algn="tl">
                    <a:srgbClr val="000000">
                      <a:alpha val="43137"/>
                    </a:srgbClr>
                  </a:outerShdw>
                </a:effectLst>
                <a:latin typeface="Arial Rounded MT Bold" panose="020F0704030504030204" pitchFamily="34" charset="0"/>
              </a:rPr>
              <a:t>: </a:t>
            </a:r>
          </a:p>
          <a:p>
            <a:pPr lvl="1" algn="ctr" eaLnBrk="1" hangingPunct="1">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Stop the Movement of God’s Church!!</a:t>
            </a:r>
          </a:p>
          <a:p>
            <a:pPr lvl="1" eaLnBrk="1" hangingPunct="1">
              <a:spcBef>
                <a:spcPts val="0"/>
              </a:spcBef>
              <a:buFontTx/>
              <a:buNone/>
              <a:defRPr/>
            </a:pPr>
            <a:b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3200" dirty="0"/>
            </a:br>
            <a:endParaRPr lang="en-US" sz="3200" dirty="0"/>
          </a:p>
          <a:p>
            <a:pPr lvl="1" eaLnBrk="1" hangingPunct="1">
              <a:buFontTx/>
              <a:buNone/>
              <a:defRPr/>
            </a:pPr>
            <a:endParaRPr lang="en-US" sz="3200" b="1" i="1" dirty="0">
              <a:effectLst>
                <a:outerShdw blurRad="38100" dist="38100" dir="2700000" algn="tl">
                  <a:srgbClr val="000000">
                    <a:alpha val="43137"/>
                  </a:srgbClr>
                </a:outerShdw>
              </a:effectLst>
            </a:endParaRPr>
          </a:p>
        </p:txBody>
      </p:sp>
      <p:sp>
        <p:nvSpPr>
          <p:cNvPr id="69635" name="Rectangle 3"/>
          <p:cNvSpPr>
            <a:spLocks noGrp="1" noChangeArrowheads="1"/>
          </p:cNvSpPr>
          <p:nvPr>
            <p:ph type="title"/>
          </p:nvPr>
        </p:nvSpPr>
        <p:spPr>
          <a:xfrm>
            <a:off x="2457450" y="1143000"/>
            <a:ext cx="4229100" cy="685800"/>
          </a:xfrm>
          <a:ln w="28575">
            <a:solidFill>
              <a:srgbClr val="990000"/>
            </a:solidFill>
          </a:ln>
        </p:spPr>
        <p:txBody>
          <a:bodyPr/>
          <a:lstStyle/>
          <a:p>
            <a:pPr algn="l" eaLnBrk="1" hangingPunct="1">
              <a:defRPr/>
            </a:pPr>
            <a:r>
              <a:rPr lang="en-US" sz="3200" b="1" dirty="0">
                <a:effectLst>
                  <a:outerShdw blurRad="38100" dist="38100" dir="2700000" algn="tl">
                    <a:srgbClr val="000000">
                      <a:alpha val="43137"/>
                    </a:srgbClr>
                  </a:outerShdw>
                </a:effectLst>
              </a:rPr>
              <a:t>  </a:t>
            </a:r>
            <a:r>
              <a:rPr lang="en-US" sz="4000" b="1" dirty="0">
                <a:solidFill>
                  <a:schemeClr val="tx1"/>
                </a:solidFill>
                <a:effectLst>
                  <a:outerShdw blurRad="38100" dist="38100" dir="2700000" algn="tl">
                    <a:srgbClr val="000000">
                      <a:alpha val="43137"/>
                    </a:srgbClr>
                  </a:outerShdw>
                </a:effectLst>
              </a:rPr>
              <a:t>The Devil Knows …</a:t>
            </a:r>
            <a:endParaRPr lang="en-US" sz="3200" b="1"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750" advClick="0">
        <p:comb/>
      </p:transition>
    </mc:Choice>
    <mc:Fallback xmlns="">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1000"/>
                                        <p:tgtEl>
                                          <p:spTgt spid="696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4">
                                            <p:bg/>
                                          </p:spTgt>
                                        </p:tgtEl>
                                        <p:attrNameLst>
                                          <p:attrName>style.visibility</p:attrName>
                                        </p:attrNameLst>
                                      </p:cBhvr>
                                      <p:to>
                                        <p:strVal val="visible"/>
                                      </p:to>
                                    </p:set>
                                    <p:animEffect transition="in" filter="fade">
                                      <p:cBhvr>
                                        <p:cTn id="10" dur="1000"/>
                                        <p:tgtEl>
                                          <p:spTgt spid="6963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634">
                                            <p:txEl>
                                              <p:pRg st="1" end="1"/>
                                            </p:txEl>
                                          </p:spTgt>
                                        </p:tgtEl>
                                        <p:attrNameLst>
                                          <p:attrName>style.visibility</p:attrName>
                                        </p:attrNameLst>
                                      </p:cBhvr>
                                      <p:to>
                                        <p:strVal val="visible"/>
                                      </p:to>
                                    </p:set>
                                    <p:animEffect transition="in" filter="fade">
                                      <p:cBhvr>
                                        <p:cTn id="15" dur="1000"/>
                                        <p:tgtEl>
                                          <p:spTgt spid="69634">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9634">
                                            <p:txEl>
                                              <p:pRg st="2" end="2"/>
                                            </p:txEl>
                                          </p:spTgt>
                                        </p:tgtEl>
                                        <p:attrNameLst>
                                          <p:attrName>style.visibility</p:attrName>
                                        </p:attrNameLst>
                                      </p:cBhvr>
                                      <p:to>
                                        <p:strVal val="visible"/>
                                      </p:to>
                                    </p:set>
                                    <p:animEffect transition="in" filter="fade">
                                      <p:cBhvr>
                                        <p:cTn id="19" dur="1000"/>
                                        <p:tgtEl>
                                          <p:spTgt spid="6963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fade">
                                      <p:cBhvr>
                                        <p:cTn id="22" dur="1000"/>
                                        <p:tgtEl>
                                          <p:spTgt spid="69634">
                                            <p:txEl>
                                              <p:pRg st="3" end="3"/>
                                            </p:txEl>
                                          </p:spTgt>
                                        </p:tgtEl>
                                      </p:cBhvr>
                                    </p:animEffect>
                                  </p:childTnLst>
                                </p:cTn>
                              </p:par>
                            </p:childTnLst>
                          </p:cTn>
                        </p:par>
                        <p:par>
                          <p:cTn id="23" fill="hold">
                            <p:stCondLst>
                              <p:cond delay="2000"/>
                            </p:stCondLst>
                            <p:childTnLst>
                              <p:par>
                                <p:cTn id="24" presetID="7" presetClass="entr" presetSubtype="2" fill="hold" grpId="0" nodeType="afterEffect">
                                  <p:stCondLst>
                                    <p:cond delay="0"/>
                                  </p:stCondLst>
                                  <p:childTnLst>
                                    <p:set>
                                      <p:cBhvr>
                                        <p:cTn id="25" dur="1" fill="hold">
                                          <p:stCondLst>
                                            <p:cond delay="0"/>
                                          </p:stCondLst>
                                        </p:cTn>
                                        <p:tgtEl>
                                          <p:spTgt spid="69634">
                                            <p:txEl>
                                              <p:pRg st="4" end="4"/>
                                            </p:txEl>
                                          </p:spTgt>
                                        </p:tgtEl>
                                        <p:attrNameLst>
                                          <p:attrName>style.visibility</p:attrName>
                                        </p:attrNameLst>
                                      </p:cBhvr>
                                      <p:to>
                                        <p:strVal val="visible"/>
                                      </p:to>
                                    </p:set>
                                    <p:anim calcmode="lin" valueType="num">
                                      <p:cBhvr additive="base">
                                        <p:cTn id="26" dur="1000" fill="hold"/>
                                        <p:tgtEl>
                                          <p:spTgt spid="69634">
                                            <p:txEl>
                                              <p:pRg st="4" end="4"/>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696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2" fill="hold" grpId="0" nodeType="clickEffect">
                                  <p:stCondLst>
                                    <p:cond delay="0"/>
                                  </p:stCondLst>
                                  <p:childTnLst>
                                    <p:set>
                                      <p:cBhvr>
                                        <p:cTn id="31" dur="1" fill="hold">
                                          <p:stCondLst>
                                            <p:cond delay="0"/>
                                          </p:stCondLst>
                                        </p:cTn>
                                        <p:tgtEl>
                                          <p:spTgt spid="69634">
                                            <p:txEl>
                                              <p:pRg st="6" end="6"/>
                                            </p:txEl>
                                          </p:spTgt>
                                        </p:tgtEl>
                                        <p:attrNameLst>
                                          <p:attrName>style.visibility</p:attrName>
                                        </p:attrNameLst>
                                      </p:cBhvr>
                                      <p:to>
                                        <p:strVal val="visible"/>
                                      </p:to>
                                    </p:set>
                                    <p:anim calcmode="lin" valueType="num">
                                      <p:cBhvr additive="base">
                                        <p:cTn id="32" dur="1000" fill="hold"/>
                                        <p:tgtEl>
                                          <p:spTgt spid="69634">
                                            <p:txEl>
                                              <p:pRg st="6" end="6"/>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69634">
                                            <p:txEl>
                                              <p:pRg st="6" end="6"/>
                                            </p:txEl>
                                          </p:spTgt>
                                        </p:tgtEl>
                                        <p:attrNameLst>
                                          <p:attrName>ppt_y</p:attrName>
                                        </p:attrNameLst>
                                      </p:cBhvr>
                                      <p:tavLst>
                                        <p:tav tm="0">
                                          <p:val>
                                            <p:strVal val="#ppt_y"/>
                                          </p:val>
                                        </p:tav>
                                        <p:tav tm="100000">
                                          <p:val>
                                            <p:strVal val="#ppt_y"/>
                                          </p:val>
                                        </p:tav>
                                      </p:tavLst>
                                    </p:anim>
                                  </p:childTnLst>
                                </p:cTn>
                              </p:par>
                              <p:par>
                                <p:cTn id="34" presetID="7" presetClass="entr" presetSubtype="2" fill="hold" grpId="0" nodeType="withEffect">
                                  <p:stCondLst>
                                    <p:cond delay="0"/>
                                  </p:stCondLst>
                                  <p:childTnLst>
                                    <p:set>
                                      <p:cBhvr>
                                        <p:cTn id="35" dur="1" fill="hold">
                                          <p:stCondLst>
                                            <p:cond delay="0"/>
                                          </p:stCondLst>
                                        </p:cTn>
                                        <p:tgtEl>
                                          <p:spTgt spid="69634">
                                            <p:txEl>
                                              <p:pRg st="7" end="7"/>
                                            </p:txEl>
                                          </p:spTgt>
                                        </p:tgtEl>
                                        <p:attrNameLst>
                                          <p:attrName>style.visibility</p:attrName>
                                        </p:attrNameLst>
                                      </p:cBhvr>
                                      <p:to>
                                        <p:strVal val="visible"/>
                                      </p:to>
                                    </p:set>
                                    <p:anim calcmode="lin" valueType="num">
                                      <p:cBhvr additive="base">
                                        <p:cTn id="36" dur="1000" fill="hold"/>
                                        <p:tgtEl>
                                          <p:spTgt spid="69634">
                                            <p:txEl>
                                              <p:pRg st="7" end="7"/>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696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animBg="1"/>
      <p:bldP spid="696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28600" y="1371600"/>
            <a:ext cx="8610600" cy="4419600"/>
          </a:xfrm>
          <a:solidFill>
            <a:schemeClr val="bg1">
              <a:alpha val="95000"/>
            </a:schemeClr>
          </a:solidFill>
        </p:spPr>
        <p:txBody>
          <a:bodyPr/>
          <a:lstStyle/>
          <a:p>
            <a:pPr algn="ct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Psalms 144:1 (KJV)</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Blessed be the LORD my strength, which teacheth my hands to war, /my fingers to fight: </a:t>
            </a:r>
          </a:p>
          <a:p>
            <a:pPr algn="ctr">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Timothy 2:3 (KJV)</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Thou therefore endure hardness, as a good soldier of Jesus Christ.</a:t>
            </a:r>
          </a:p>
          <a:p>
            <a:pPr>
              <a:spcBef>
                <a:spcPts val="0"/>
              </a:spcBef>
              <a:buNone/>
            </a:pP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are Not on a Playground…</a:t>
            </a:r>
          </a:p>
          <a:p>
            <a:pPr>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 a Battle Ground !!</a:t>
            </a:r>
          </a:p>
          <a:p>
            <a:pPr>
              <a:spcBef>
                <a:spcPts val="0"/>
              </a:spcBef>
              <a:buNone/>
            </a:pP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br>
              <a:rPr lang="en-US" sz="2800" dirty="0"/>
            </a:br>
            <a:br>
              <a:rPr lang="en-US" sz="2800" dirty="0"/>
            </a:br>
            <a:endParaRPr lang="en-US" sz="2800" dirty="0"/>
          </a:p>
          <a:p>
            <a:pPr>
              <a:spcBef>
                <a:spcPts val="0"/>
              </a:spcBef>
              <a:buNone/>
            </a:pPr>
            <a:br>
              <a:rPr lang="en-US" sz="2800" dirty="0"/>
            </a:br>
            <a:br>
              <a:rPr lang="en-US" sz="2800" dirty="0"/>
            </a:br>
            <a:endParaRPr lang="en-US" sz="2800" dirty="0"/>
          </a:p>
          <a:p>
            <a:pPr>
              <a:buNone/>
            </a:pPr>
            <a:endPar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457200" y="457200"/>
            <a:ext cx="7772400" cy="685800"/>
          </a:xfrm>
          <a:noFill/>
          <a:ln w="28575">
            <a:solidFill>
              <a:srgbClr val="990000"/>
            </a:solidFill>
          </a:ln>
        </p:spPr>
        <p:txBody>
          <a:bodyPr/>
          <a:lstStyle/>
          <a:p>
            <a:pPr algn="l" eaLnBrk="1" hangingPunct="1"/>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Radically Directed </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637314" y="533400"/>
            <a:ext cx="3581400" cy="646331"/>
          </a:xfrm>
          <a:prstGeom prst="rect">
            <a:avLst/>
          </a:prstGeom>
          <a:noFill/>
        </p:spPr>
        <p:txBody>
          <a:bodyPr wrap="square" rtlCol="0">
            <a:spAutoFit/>
          </a:bodyPr>
          <a:lstStyle/>
          <a:p>
            <a:pPr>
              <a:spcBef>
                <a:spcPts val="0"/>
              </a:spcBef>
              <a:buNone/>
            </a:pP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and Expected</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1922">
                                            <p:bg/>
                                          </p:spTgt>
                                        </p:tgtEl>
                                        <p:attrNameLst>
                                          <p:attrName>style.visibility</p:attrName>
                                        </p:attrNameLst>
                                      </p:cBhvr>
                                      <p:to>
                                        <p:strVal val="visible"/>
                                      </p:to>
                                    </p:set>
                                    <p:animEffect transition="in" filter="fade">
                                      <p:cBhvr>
                                        <p:cTn id="10" dur="1000"/>
                                        <p:tgtEl>
                                          <p:spTgt spid="8192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22">
                                            <p:txEl>
                                              <p:pRg st="0" end="0"/>
                                            </p:txEl>
                                          </p:spTgt>
                                        </p:tgtEl>
                                        <p:attrNameLst>
                                          <p:attrName>style.visibility</p:attrName>
                                        </p:attrNameLst>
                                      </p:cBhvr>
                                      <p:to>
                                        <p:strVal val="visible"/>
                                      </p:to>
                                    </p:set>
                                    <p:animEffect transition="in" filter="fade">
                                      <p:cBhvr>
                                        <p:cTn id="13" dur="1000"/>
                                        <p:tgtEl>
                                          <p:spTgt spid="8192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1922">
                                            <p:txEl>
                                              <p:pRg st="1" end="1"/>
                                            </p:txEl>
                                          </p:spTgt>
                                        </p:tgtEl>
                                        <p:attrNameLst>
                                          <p:attrName>style.visibility</p:attrName>
                                        </p:attrNameLst>
                                      </p:cBhvr>
                                      <p:to>
                                        <p:strVal val="visible"/>
                                      </p:to>
                                    </p:set>
                                    <p:animEffect transition="in" filter="fade">
                                      <p:cBhvr>
                                        <p:cTn id="17" dur="1000"/>
                                        <p:tgtEl>
                                          <p:spTgt spid="819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1+#ppt_w/2"/>
                                          </p:val>
                                        </p:tav>
                                        <p:tav tm="100000">
                                          <p:val>
                                            <p:strVal val="#ppt_x"/>
                                          </p:val>
                                        </p:tav>
                                      </p:tavLst>
                                    </p:anim>
                                    <p:anim calcmode="lin" valueType="num">
                                      <p:cBhvr additive="base">
                                        <p:cTn id="23" dur="2000" fill="hold"/>
                                        <p:tgtEl>
                                          <p:spTgt spid="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81922">
                                            <p:txEl>
                                              <p:pRg st="2" end="2"/>
                                            </p:txEl>
                                          </p:spTgt>
                                        </p:tgtEl>
                                        <p:attrNameLst>
                                          <p:attrName>style.visibility</p:attrName>
                                        </p:attrNameLst>
                                      </p:cBhvr>
                                      <p:to>
                                        <p:strVal val="visible"/>
                                      </p:to>
                                    </p:set>
                                    <p:animEffect transition="in" filter="fade">
                                      <p:cBhvr>
                                        <p:cTn id="26" dur="1000"/>
                                        <p:tgtEl>
                                          <p:spTgt spid="81922">
                                            <p:txEl>
                                              <p:pRg st="2" end="2"/>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1922">
                                            <p:txEl>
                                              <p:pRg st="3" end="3"/>
                                            </p:txEl>
                                          </p:spTgt>
                                        </p:tgtEl>
                                        <p:attrNameLst>
                                          <p:attrName>style.visibility</p:attrName>
                                        </p:attrNameLst>
                                      </p:cBhvr>
                                      <p:to>
                                        <p:strVal val="visible"/>
                                      </p:to>
                                    </p:set>
                                    <p:animEffect transition="in" filter="fade">
                                      <p:cBhvr>
                                        <p:cTn id="30" dur="1000"/>
                                        <p:tgtEl>
                                          <p:spTgt spid="819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22">
                                            <p:txEl>
                                              <p:pRg st="5" end="5"/>
                                            </p:txEl>
                                          </p:spTgt>
                                        </p:tgtEl>
                                        <p:attrNameLst>
                                          <p:attrName>style.visibility</p:attrName>
                                        </p:attrNameLst>
                                      </p:cBhvr>
                                      <p:to>
                                        <p:strVal val="visible"/>
                                      </p:to>
                                    </p:set>
                                    <p:animEffect transition="in" filter="fade">
                                      <p:cBhvr>
                                        <p:cTn id="35" dur="1000"/>
                                        <p:tgtEl>
                                          <p:spTgt spid="81922">
                                            <p:txEl>
                                              <p:pRg st="5" end="5"/>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81922">
                                            <p:txEl>
                                              <p:pRg st="6" end="6"/>
                                            </p:txEl>
                                          </p:spTgt>
                                        </p:tgtEl>
                                        <p:attrNameLst>
                                          <p:attrName>style.visibility</p:attrName>
                                        </p:attrNameLst>
                                      </p:cBhvr>
                                      <p:to>
                                        <p:strVal val="visible"/>
                                      </p:to>
                                    </p:set>
                                    <p:animEffect transition="in" filter="fade">
                                      <p:cBhvr>
                                        <p:cTn id="39" dur="1000"/>
                                        <p:tgtEl>
                                          <p:spTgt spid="819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 y="2819400"/>
            <a:ext cx="8839200" cy="3352800"/>
          </a:xfrm>
          <a:solidFill>
            <a:schemeClr val="bg1">
              <a:alpha val="95000"/>
            </a:schemeClr>
          </a:solidFill>
        </p:spPr>
        <p:txBody>
          <a:bodyPr/>
          <a:lstStyle/>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Realize That We Are Equipped to Win </a:t>
            </a:r>
          </a:p>
          <a:p>
            <a:pPr algn="ct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on the Whole Armour of God” </a:t>
            </a:r>
          </a:p>
          <a:p>
            <a:pP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Paul Is Not…</a:t>
            </a:r>
          </a:p>
          <a:p>
            <a:pPr algn="ctr">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Making a suggestion</a:t>
            </a:r>
          </a:p>
          <a:p>
            <a:pPr algn="ctr">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strongest kind of command </a:t>
            </a:r>
          </a:p>
          <a:p>
            <a:pPr algn="ctr">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 immediate action. </a:t>
            </a:r>
          </a:p>
          <a:p>
            <a:pPr marL="0" indent="0" algn="ctr">
              <a:spcBef>
                <a:spcPts val="0"/>
              </a:spcBef>
              <a:spcAft>
                <a:spcPts val="3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on the whole armor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comes from God</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0" indent="0" algn="ctr">
              <a:spcBef>
                <a:spcPts val="0"/>
              </a:spcBef>
              <a:spcAft>
                <a:spcPts val="3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spcBef>
                <a:spcPts val="600"/>
              </a:spcBef>
              <a:buNone/>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2273300" y="38100"/>
            <a:ext cx="6870700" cy="685800"/>
          </a:xfrm>
          <a:noFill/>
          <a:ln w="28575">
            <a:solidFill>
              <a:srgbClr val="990000"/>
            </a:solidFill>
          </a:ln>
        </p:spPr>
        <p:txBody>
          <a:bodyPr/>
          <a:lstStyle/>
          <a:p>
            <a:pPr eaLnBrk="1" hangingPunct="1"/>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Impenetrable Armor of God</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5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1922">
                                            <p:bg/>
                                          </p:spTgt>
                                        </p:tgtEl>
                                        <p:attrNameLst>
                                          <p:attrName>style.visibility</p:attrName>
                                        </p:attrNameLst>
                                      </p:cBhvr>
                                      <p:to>
                                        <p:strVal val="visible"/>
                                      </p:to>
                                    </p:set>
                                    <p:animEffect transition="in" filter="fade">
                                      <p:cBhvr>
                                        <p:cTn id="10" dur="1000"/>
                                        <p:tgtEl>
                                          <p:spTgt spid="8192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22">
                                            <p:txEl>
                                              <p:pRg st="0" end="0"/>
                                            </p:txEl>
                                          </p:spTgt>
                                        </p:tgtEl>
                                        <p:attrNameLst>
                                          <p:attrName>style.visibility</p:attrName>
                                        </p:attrNameLst>
                                      </p:cBhvr>
                                      <p:to>
                                        <p:strVal val="visible"/>
                                      </p:to>
                                    </p:set>
                                    <p:animEffect transition="in" filter="fade">
                                      <p:cBhvr>
                                        <p:cTn id="13" dur="1000"/>
                                        <p:tgtEl>
                                          <p:spTgt spid="8192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1922">
                                            <p:txEl>
                                              <p:pRg st="1" end="1"/>
                                            </p:txEl>
                                          </p:spTgt>
                                        </p:tgtEl>
                                        <p:attrNameLst>
                                          <p:attrName>style.visibility</p:attrName>
                                        </p:attrNameLst>
                                      </p:cBhvr>
                                      <p:to>
                                        <p:strVal val="visible"/>
                                      </p:to>
                                    </p:set>
                                    <p:animEffect transition="in" filter="fade">
                                      <p:cBhvr>
                                        <p:cTn id="17" dur="1000"/>
                                        <p:tgtEl>
                                          <p:spTgt spid="81922">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1922">
                                            <p:txEl>
                                              <p:pRg st="2" end="2"/>
                                            </p:txEl>
                                          </p:spTgt>
                                        </p:tgtEl>
                                        <p:attrNameLst>
                                          <p:attrName>style.visibility</p:attrName>
                                        </p:attrNameLst>
                                      </p:cBhvr>
                                      <p:to>
                                        <p:strVal val="visible"/>
                                      </p:to>
                                    </p:set>
                                    <p:animEffect transition="in" filter="fade">
                                      <p:cBhvr>
                                        <p:cTn id="21" dur="1000"/>
                                        <p:tgtEl>
                                          <p:spTgt spid="81922">
                                            <p:txEl>
                                              <p:pRg st="2" end="2"/>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1922">
                                            <p:txEl>
                                              <p:pRg st="3" end="3"/>
                                            </p:txEl>
                                          </p:spTgt>
                                        </p:tgtEl>
                                        <p:attrNameLst>
                                          <p:attrName>style.visibility</p:attrName>
                                        </p:attrNameLst>
                                      </p:cBhvr>
                                      <p:to>
                                        <p:strVal val="visible"/>
                                      </p:to>
                                    </p:set>
                                    <p:animEffect transition="in" filter="fade">
                                      <p:cBhvr>
                                        <p:cTn id="25" dur="1000"/>
                                        <p:tgtEl>
                                          <p:spTgt spid="81922">
                                            <p:txEl>
                                              <p:pRg st="3" end="3"/>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81922">
                                            <p:txEl>
                                              <p:pRg st="4" end="4"/>
                                            </p:txEl>
                                          </p:spTgt>
                                        </p:tgtEl>
                                        <p:attrNameLst>
                                          <p:attrName>style.visibility</p:attrName>
                                        </p:attrNameLst>
                                      </p:cBhvr>
                                      <p:to>
                                        <p:strVal val="visible"/>
                                      </p:to>
                                    </p:set>
                                    <p:animEffect transition="in" filter="fade">
                                      <p:cBhvr>
                                        <p:cTn id="29" dur="1000"/>
                                        <p:tgtEl>
                                          <p:spTgt spid="81922">
                                            <p:txEl>
                                              <p:pRg st="4" end="4"/>
                                            </p:txEl>
                                          </p:spTgt>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81922">
                                            <p:txEl>
                                              <p:pRg st="5" end="5"/>
                                            </p:txEl>
                                          </p:spTgt>
                                        </p:tgtEl>
                                        <p:attrNameLst>
                                          <p:attrName>style.visibility</p:attrName>
                                        </p:attrNameLst>
                                      </p:cBhvr>
                                      <p:to>
                                        <p:strVal val="visible"/>
                                      </p:to>
                                    </p:set>
                                    <p:animEffect transition="in" filter="fade">
                                      <p:cBhvr>
                                        <p:cTn id="33" dur="1000"/>
                                        <p:tgtEl>
                                          <p:spTgt spid="81922">
                                            <p:txEl>
                                              <p:pRg st="5" end="5"/>
                                            </p:txEl>
                                          </p:spTgt>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81922">
                                            <p:txEl>
                                              <p:pRg st="6" end="6"/>
                                            </p:txEl>
                                          </p:spTgt>
                                        </p:tgtEl>
                                        <p:attrNameLst>
                                          <p:attrName>style.visibility</p:attrName>
                                        </p:attrNameLst>
                                      </p:cBhvr>
                                      <p:to>
                                        <p:strVal val="visible"/>
                                      </p:to>
                                    </p:set>
                                    <p:animEffect transition="in" filter="fade">
                                      <p:cBhvr>
                                        <p:cTn id="37" dur="1000"/>
                                        <p:tgtEl>
                                          <p:spTgt spid="819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0" y="1371600"/>
            <a:ext cx="7086600" cy="2438400"/>
          </a:xfrm>
          <a:solidFill>
            <a:schemeClr val="bg1">
              <a:alpha val="95000"/>
            </a:schemeClr>
          </a:solidFill>
        </p:spPr>
        <p:txBody>
          <a:bodyPr/>
          <a:lstStyle/>
          <a:p>
            <a:pPr algn="ct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Radical Protection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600"/>
              </a:spcBef>
              <a:buNone/>
            </a:pPr>
            <a:r>
              <a:rPr lang="en-US" sz="3600" b="1" u="sng" dirty="0">
                <a:effectLst>
                  <a:outerShdw blurRad="38100" dist="38100" dir="2700000" algn="tl">
                    <a:srgbClr val="000000">
                      <a:alpha val="43137"/>
                    </a:srgbClr>
                  </a:outerShdw>
                </a:effectLst>
                <a:latin typeface="Arial Rounded MT Bold" panose="020F0704030504030204" pitchFamily="34" charset="0"/>
              </a:rPr>
              <a:t>Three Specific Categories</a:t>
            </a:r>
            <a:r>
              <a:rPr lang="en-US" sz="3600" b="1" dirty="0">
                <a:effectLst>
                  <a:outerShdw blurRad="38100" dist="38100" dir="2700000" algn="tl">
                    <a:srgbClr val="000000">
                      <a:alpha val="43137"/>
                    </a:srgbClr>
                  </a:outerShdw>
                </a:effectLst>
                <a:latin typeface="Arial Rounded MT Bold" panose="020F0704030504030204" pitchFamily="34" charset="0"/>
              </a:rPr>
              <a:t>  </a:t>
            </a:r>
          </a:p>
          <a:p>
            <a:pPr algn="ct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Each Category has It's Own Merit </a:t>
            </a:r>
          </a:p>
          <a:p>
            <a:pPr algn="ct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in the Fight for Right...........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1524000" y="228600"/>
            <a:ext cx="7467600" cy="685800"/>
          </a:xfrm>
          <a:noFill/>
          <a:ln w="28575">
            <a:solidFill>
              <a:srgbClr val="990000"/>
            </a:solidFill>
          </a:ln>
        </p:spPr>
        <p:txBody>
          <a:bodyPr/>
          <a:lstStyle/>
          <a:p>
            <a:pPr algn="l" eaLnBrk="1" hangingPunct="1"/>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Impenetrable Armor of God</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1922">
                                            <p:bg/>
                                          </p:spTgt>
                                        </p:tgtEl>
                                        <p:attrNameLst>
                                          <p:attrName>style.visibility</p:attrName>
                                        </p:attrNameLst>
                                      </p:cBhvr>
                                      <p:to>
                                        <p:strVal val="visible"/>
                                      </p:to>
                                    </p:set>
                                    <p:animEffect transition="in" filter="fade">
                                      <p:cBhvr>
                                        <p:cTn id="10" dur="1000"/>
                                        <p:tgtEl>
                                          <p:spTgt spid="8192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22">
                                            <p:txEl>
                                              <p:pRg st="0" end="0"/>
                                            </p:txEl>
                                          </p:spTgt>
                                        </p:tgtEl>
                                        <p:attrNameLst>
                                          <p:attrName>style.visibility</p:attrName>
                                        </p:attrNameLst>
                                      </p:cBhvr>
                                      <p:to>
                                        <p:strVal val="visible"/>
                                      </p:to>
                                    </p:set>
                                    <p:animEffect transition="in" filter="fade">
                                      <p:cBhvr>
                                        <p:cTn id="13" dur="1000"/>
                                        <p:tgtEl>
                                          <p:spTgt spid="8192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1922">
                                            <p:txEl>
                                              <p:pRg st="1" end="1"/>
                                            </p:txEl>
                                          </p:spTgt>
                                        </p:tgtEl>
                                        <p:attrNameLst>
                                          <p:attrName>style.visibility</p:attrName>
                                        </p:attrNameLst>
                                      </p:cBhvr>
                                      <p:to>
                                        <p:strVal val="visible"/>
                                      </p:to>
                                    </p:set>
                                    <p:animEffect transition="in" filter="fade">
                                      <p:cBhvr>
                                        <p:cTn id="17" dur="1000"/>
                                        <p:tgtEl>
                                          <p:spTgt spid="81922">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1922">
                                            <p:txEl>
                                              <p:pRg st="2" end="2"/>
                                            </p:txEl>
                                          </p:spTgt>
                                        </p:tgtEl>
                                        <p:attrNameLst>
                                          <p:attrName>style.visibility</p:attrName>
                                        </p:attrNameLst>
                                      </p:cBhvr>
                                      <p:to>
                                        <p:strVal val="visible"/>
                                      </p:to>
                                    </p:set>
                                    <p:animEffect transition="in" filter="fade">
                                      <p:cBhvr>
                                        <p:cTn id="21" dur="1000"/>
                                        <p:tgtEl>
                                          <p:spTgt spid="81922">
                                            <p:txEl>
                                              <p:pRg st="2" end="2"/>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1922">
                                            <p:txEl>
                                              <p:pRg st="3" end="3"/>
                                            </p:txEl>
                                          </p:spTgt>
                                        </p:tgtEl>
                                        <p:attrNameLst>
                                          <p:attrName>style.visibility</p:attrName>
                                        </p:attrNameLst>
                                      </p:cBhvr>
                                      <p:to>
                                        <p:strVal val="visible"/>
                                      </p:to>
                                    </p:set>
                                    <p:animEffect transition="in" filter="fade">
                                      <p:cBhvr>
                                        <p:cTn id="25" dur="1000"/>
                                        <p:tgtEl>
                                          <p:spTgt spid="819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95300" y="152400"/>
            <a:ext cx="8572500" cy="4724400"/>
          </a:xfrm>
          <a:solidFill>
            <a:schemeClr val="bg1">
              <a:alpha val="95000"/>
            </a:schemeClr>
          </a:solidFill>
        </p:spPr>
        <p:txBody>
          <a:bodyPr/>
          <a:lstStyle/>
          <a:p>
            <a:pPr algn="ctr">
              <a:buFont typeface="Wingdings" panose="05000000000000000000" pitchFamily="2" charset="2"/>
              <a:buChar char="q"/>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Loins girt w/ Truth(</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all around</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0"/>
              </a:spcBef>
              <a:spcAft>
                <a:spcPts val="600"/>
              </a:spcAft>
              <a:buFont typeface="Wingdings" pitchFamily="2" charset="2"/>
              <a:buChar char="q"/>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Freedom</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0"/>
              </a:spcBef>
              <a:buFont typeface="Wingdings" pitchFamily="2" charset="2"/>
              <a:buChar char="q"/>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Support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93700" lvl="1" indent="0">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“Held Weapons + Medals” </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Pet. 1:13</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"gird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(gird afresh)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up loins of mind"</a:t>
            </a:r>
          </a:p>
          <a:p>
            <a:pPr lvl="1" algn="ctr">
              <a:spcBef>
                <a:spcPts val="0"/>
              </a:spcBef>
              <a:buFont typeface="Wingdings" pitchFamily="2" charset="2"/>
              <a:buChar char="q"/>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Prevent from Tangling / Falling</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Calls for Truthfulness </a:t>
            </a:r>
          </a:p>
          <a:p>
            <a:pPr lvl="1" algn="ctr">
              <a:spcBef>
                <a:spcPts val="1200"/>
              </a:spcBef>
              <a:buFont typeface="Wingdings" pitchFamily="2" charset="2"/>
              <a:buChar char="q"/>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8:44</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our enemy is a liar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lvl="1" algn="ctr">
              <a:spcBef>
                <a:spcPts val="12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One of his most effective weapons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685800" y="5715000"/>
            <a:ext cx="8382000" cy="685800"/>
          </a:xfrm>
          <a:noFill/>
          <a:ln w="28575">
            <a:solidFill>
              <a:srgbClr val="990000"/>
            </a:solidFill>
          </a:ln>
        </p:spPr>
        <p:txBody>
          <a:bodyPr/>
          <a:lstStyle/>
          <a:p>
            <a:pPr algn="l" eaLnBrk="1" hangingPunct="1"/>
            <a:r>
              <a:rPr lang="en-US" sz="4400" b="1" dirty="0">
                <a:solidFill>
                  <a:schemeClr val="tx1"/>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Armor Of Consistency 14-15</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1922">
                                            <p:bg/>
                                          </p:spTgt>
                                        </p:tgtEl>
                                        <p:attrNameLst>
                                          <p:attrName>style.visibility</p:attrName>
                                        </p:attrNameLst>
                                      </p:cBhvr>
                                      <p:to>
                                        <p:strVal val="visible"/>
                                      </p:to>
                                    </p:set>
                                    <p:animEffect transition="in" filter="fade">
                                      <p:cBhvr>
                                        <p:cTn id="10" dur="1000"/>
                                        <p:tgtEl>
                                          <p:spTgt spid="81922">
                                            <p:bg/>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1922">
                                            <p:txEl>
                                              <p:pRg st="0" end="0"/>
                                            </p:txEl>
                                          </p:spTgt>
                                        </p:tgtEl>
                                        <p:attrNameLst>
                                          <p:attrName>style.visibility</p:attrName>
                                        </p:attrNameLst>
                                      </p:cBhvr>
                                      <p:to>
                                        <p:strVal val="visible"/>
                                      </p:to>
                                    </p:set>
                                    <p:animEffect transition="in" filter="fade">
                                      <p:cBhvr>
                                        <p:cTn id="14" dur="1000"/>
                                        <p:tgtEl>
                                          <p:spTgt spid="81922">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1922">
                                            <p:txEl>
                                              <p:pRg st="1" end="1"/>
                                            </p:txEl>
                                          </p:spTgt>
                                        </p:tgtEl>
                                        <p:attrNameLst>
                                          <p:attrName>style.visibility</p:attrName>
                                        </p:attrNameLst>
                                      </p:cBhvr>
                                      <p:to>
                                        <p:strVal val="visible"/>
                                      </p:to>
                                    </p:set>
                                    <p:animEffect transition="in" filter="fade">
                                      <p:cBhvr>
                                        <p:cTn id="18" dur="1000"/>
                                        <p:tgtEl>
                                          <p:spTgt spid="81922">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81922">
                                            <p:txEl>
                                              <p:pRg st="2" end="2"/>
                                            </p:txEl>
                                          </p:spTgt>
                                        </p:tgtEl>
                                        <p:attrNameLst>
                                          <p:attrName>style.visibility</p:attrName>
                                        </p:attrNameLst>
                                      </p:cBhvr>
                                      <p:to>
                                        <p:strVal val="visible"/>
                                      </p:to>
                                    </p:set>
                                    <p:animEffect transition="in" filter="fade">
                                      <p:cBhvr>
                                        <p:cTn id="22" dur="1000"/>
                                        <p:tgtEl>
                                          <p:spTgt spid="81922">
                                            <p:txEl>
                                              <p:pRg st="2" end="2"/>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81922">
                                            <p:txEl>
                                              <p:pRg st="3" end="3"/>
                                            </p:txEl>
                                          </p:spTgt>
                                        </p:tgtEl>
                                        <p:attrNameLst>
                                          <p:attrName>style.visibility</p:attrName>
                                        </p:attrNameLst>
                                      </p:cBhvr>
                                      <p:to>
                                        <p:strVal val="visible"/>
                                      </p:to>
                                    </p:set>
                                    <p:animEffect transition="in" filter="fade">
                                      <p:cBhvr>
                                        <p:cTn id="26" dur="1000"/>
                                        <p:tgtEl>
                                          <p:spTgt spid="81922">
                                            <p:txEl>
                                              <p:pRg st="3" end="3"/>
                                            </p:txEl>
                                          </p:spTgt>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81922">
                                            <p:txEl>
                                              <p:pRg st="4" end="4"/>
                                            </p:txEl>
                                          </p:spTgt>
                                        </p:tgtEl>
                                        <p:attrNameLst>
                                          <p:attrName>style.visibility</p:attrName>
                                        </p:attrNameLst>
                                      </p:cBhvr>
                                      <p:to>
                                        <p:strVal val="visible"/>
                                      </p:to>
                                    </p:set>
                                    <p:animEffect transition="in" filter="fade">
                                      <p:cBhvr>
                                        <p:cTn id="30" dur="1000"/>
                                        <p:tgtEl>
                                          <p:spTgt spid="81922">
                                            <p:txEl>
                                              <p:pRg st="4" end="4"/>
                                            </p:txEl>
                                          </p:spTgt>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81922">
                                            <p:txEl>
                                              <p:pRg st="5" end="5"/>
                                            </p:txEl>
                                          </p:spTgt>
                                        </p:tgtEl>
                                        <p:attrNameLst>
                                          <p:attrName>style.visibility</p:attrName>
                                        </p:attrNameLst>
                                      </p:cBhvr>
                                      <p:to>
                                        <p:strVal val="visible"/>
                                      </p:to>
                                    </p:set>
                                    <p:animEffect transition="in" filter="fade">
                                      <p:cBhvr>
                                        <p:cTn id="34" dur="1000"/>
                                        <p:tgtEl>
                                          <p:spTgt spid="81922">
                                            <p:txEl>
                                              <p:pRg st="5" end="5"/>
                                            </p:txEl>
                                          </p:spTgt>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81922">
                                            <p:txEl>
                                              <p:pRg st="6" end="6"/>
                                            </p:txEl>
                                          </p:spTgt>
                                        </p:tgtEl>
                                        <p:attrNameLst>
                                          <p:attrName>style.visibility</p:attrName>
                                        </p:attrNameLst>
                                      </p:cBhvr>
                                      <p:to>
                                        <p:strVal val="visible"/>
                                      </p:to>
                                    </p:set>
                                    <p:animEffect transition="in" filter="fade">
                                      <p:cBhvr>
                                        <p:cTn id="38" dur="1000"/>
                                        <p:tgtEl>
                                          <p:spTgt spid="81922">
                                            <p:txEl>
                                              <p:pRg st="6" end="6"/>
                                            </p:txEl>
                                          </p:spTgt>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81922">
                                            <p:txEl>
                                              <p:pRg st="7" end="7"/>
                                            </p:txEl>
                                          </p:spTgt>
                                        </p:tgtEl>
                                        <p:attrNameLst>
                                          <p:attrName>style.visibility</p:attrName>
                                        </p:attrNameLst>
                                      </p:cBhvr>
                                      <p:to>
                                        <p:strVal val="visible"/>
                                      </p:to>
                                    </p:set>
                                    <p:animEffect transition="in" filter="fade">
                                      <p:cBhvr>
                                        <p:cTn id="42" dur="1000"/>
                                        <p:tgtEl>
                                          <p:spTgt spid="81922">
                                            <p:txEl>
                                              <p:pRg st="7" end="7"/>
                                            </p:txEl>
                                          </p:spTgt>
                                        </p:tgtEl>
                                      </p:cBhvr>
                                    </p:animEffect>
                                  </p:childTnLst>
                                </p:cTn>
                              </p:par>
                            </p:childTnLst>
                          </p:cTn>
                        </p:par>
                        <p:par>
                          <p:cTn id="43" fill="hold">
                            <p:stCondLst>
                              <p:cond delay="9000"/>
                            </p:stCondLst>
                            <p:childTnLst>
                              <p:par>
                                <p:cTn id="44" presetID="10" presetClass="entr" presetSubtype="0" fill="hold" grpId="0" nodeType="afterEffect">
                                  <p:stCondLst>
                                    <p:cond delay="0"/>
                                  </p:stCondLst>
                                  <p:childTnLst>
                                    <p:set>
                                      <p:cBhvr>
                                        <p:cTn id="45" dur="1" fill="hold">
                                          <p:stCondLst>
                                            <p:cond delay="0"/>
                                          </p:stCondLst>
                                        </p:cTn>
                                        <p:tgtEl>
                                          <p:spTgt spid="81922">
                                            <p:txEl>
                                              <p:pRg st="8" end="8"/>
                                            </p:txEl>
                                          </p:spTgt>
                                        </p:tgtEl>
                                        <p:attrNameLst>
                                          <p:attrName>style.visibility</p:attrName>
                                        </p:attrNameLst>
                                      </p:cBhvr>
                                      <p:to>
                                        <p:strVal val="visible"/>
                                      </p:to>
                                    </p:set>
                                    <p:animEffect transition="in" filter="fade">
                                      <p:cBhvr>
                                        <p:cTn id="46" dur="1000"/>
                                        <p:tgtEl>
                                          <p:spTgt spid="819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981200" y="1143000"/>
            <a:ext cx="6629400" cy="3733800"/>
          </a:xfrm>
          <a:solidFill>
            <a:schemeClr val="bg1">
              <a:alpha val="95000"/>
            </a:schemeClr>
          </a:solidFill>
        </p:spPr>
        <p:txBody>
          <a:bodyPr/>
          <a:lstStyle/>
          <a:p>
            <a:pPr algn="ctr">
              <a:buNone/>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Loins girt w/ Truth(</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all around</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Breastplate of Righteousness  </a:t>
            </a:r>
          </a:p>
          <a:p>
            <a:pPr lvl="1" algn="ctr">
              <a:spcBef>
                <a:spcPts val="0"/>
              </a:spcBef>
              <a:spcAft>
                <a:spcPts val="600"/>
              </a:spcAft>
              <a:buFont typeface="Wingdings"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Most Beautiful </a:t>
            </a:r>
          </a:p>
          <a:p>
            <a:pPr lvl="1" algn="ctr">
              <a:spcBef>
                <a:spcPts val="0"/>
              </a:spcBef>
              <a:spcAft>
                <a:spcPts val="600"/>
              </a:spcAft>
              <a:buFont typeface="Wingdings"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Heaviest Piece of Armor </a:t>
            </a:r>
          </a:p>
          <a:p>
            <a:pPr lvl="1" algn="ctr">
              <a:spcBef>
                <a:spcPts val="0"/>
              </a:spcBef>
              <a:spcAft>
                <a:spcPts val="600"/>
              </a:spcAft>
              <a:buFont typeface="Wingdings"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Interlocking…</a:t>
            </a:r>
          </a:p>
          <a:p>
            <a:pPr marL="393700" lvl="1" indent="0" algn="ctr">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Silver/ Brass</a:t>
            </a:r>
          </a:p>
        </p:txBody>
      </p:sp>
      <p:sp>
        <p:nvSpPr>
          <p:cNvPr id="81923" name="Rectangle 3"/>
          <p:cNvSpPr>
            <a:spLocks noGrp="1" noChangeArrowheads="1"/>
          </p:cNvSpPr>
          <p:nvPr>
            <p:ph type="title"/>
          </p:nvPr>
        </p:nvSpPr>
        <p:spPr>
          <a:xfrm>
            <a:off x="419100" y="6019800"/>
            <a:ext cx="8305800" cy="685800"/>
          </a:xfrm>
          <a:noFill/>
          <a:ln w="28575">
            <a:solidFill>
              <a:srgbClr val="990000"/>
            </a:solidFill>
          </a:ln>
        </p:spPr>
        <p:txBody>
          <a:bodyPr/>
          <a:lstStyle/>
          <a:p>
            <a:pPr algn="l" eaLnBrk="1" hangingPunct="1"/>
            <a:r>
              <a:rPr lang="en-US" sz="4400" b="1" dirty="0">
                <a:solidFill>
                  <a:schemeClr val="tx1"/>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Armor Of Consistency 14-15</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25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arn(inVertical)">
                                      <p:cBhvr>
                                        <p:cTn id="7" dur="500"/>
                                        <p:tgtEl>
                                          <p:spTgt spid="8192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1922">
                                            <p:bg/>
                                          </p:spTgt>
                                        </p:tgtEl>
                                        <p:attrNameLst>
                                          <p:attrName>style.visibility</p:attrName>
                                        </p:attrNameLst>
                                      </p:cBhvr>
                                      <p:to>
                                        <p:strVal val="visible"/>
                                      </p:to>
                                    </p:set>
                                    <p:animEffect transition="in" filter="barn(outVertical)">
                                      <p:cBhvr>
                                        <p:cTn id="11" dur="2000"/>
                                        <p:tgtEl>
                                          <p:spTgt spid="81922">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1922">
                                            <p:txEl>
                                              <p:pRg st="0" end="0"/>
                                            </p:txEl>
                                          </p:spTgt>
                                        </p:tgtEl>
                                        <p:attrNameLst>
                                          <p:attrName>style.visibility</p:attrName>
                                        </p:attrNameLst>
                                      </p:cBhvr>
                                      <p:to>
                                        <p:strVal val="visible"/>
                                      </p:to>
                                    </p:set>
                                    <p:animEffect transition="in" filter="barn(inVertical)">
                                      <p:cBhvr>
                                        <p:cTn id="14" dur="2000"/>
                                        <p:tgtEl>
                                          <p:spTgt spid="819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81922">
                                            <p:txEl>
                                              <p:pRg st="1" end="1"/>
                                            </p:txEl>
                                          </p:spTgt>
                                        </p:tgtEl>
                                        <p:attrNameLst>
                                          <p:attrName>style.visibility</p:attrName>
                                        </p:attrNameLst>
                                      </p:cBhvr>
                                      <p:to>
                                        <p:strVal val="visible"/>
                                      </p:to>
                                    </p:set>
                                    <p:animEffect transition="in" filter="barn(outVertical)">
                                      <p:cBhvr>
                                        <p:cTn id="19" dur="2000"/>
                                        <p:tgtEl>
                                          <p:spTgt spid="81922">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1922">
                                            <p:txEl>
                                              <p:pRg st="2" end="2"/>
                                            </p:txEl>
                                          </p:spTgt>
                                        </p:tgtEl>
                                        <p:attrNameLst>
                                          <p:attrName>style.visibility</p:attrName>
                                        </p:attrNameLst>
                                      </p:cBhvr>
                                      <p:to>
                                        <p:strVal val="visible"/>
                                      </p:to>
                                    </p:set>
                                    <p:animEffect transition="in" filter="barn(inVertical)">
                                      <p:cBhvr>
                                        <p:cTn id="22" dur="2000"/>
                                        <p:tgtEl>
                                          <p:spTgt spid="81922">
                                            <p:txEl>
                                              <p:pRg st="2" end="2"/>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81922">
                                            <p:txEl>
                                              <p:pRg st="3" end="3"/>
                                            </p:txEl>
                                          </p:spTgt>
                                        </p:tgtEl>
                                        <p:attrNameLst>
                                          <p:attrName>style.visibility</p:attrName>
                                        </p:attrNameLst>
                                      </p:cBhvr>
                                      <p:to>
                                        <p:strVal val="visible"/>
                                      </p:to>
                                    </p:set>
                                    <p:animEffect transition="in" filter="barn(outVertical)">
                                      <p:cBhvr>
                                        <p:cTn id="25" dur="2000"/>
                                        <p:tgtEl>
                                          <p:spTgt spid="81922">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1922">
                                            <p:txEl>
                                              <p:pRg st="4" end="4"/>
                                            </p:txEl>
                                          </p:spTgt>
                                        </p:tgtEl>
                                        <p:attrNameLst>
                                          <p:attrName>style.visibility</p:attrName>
                                        </p:attrNameLst>
                                      </p:cBhvr>
                                      <p:to>
                                        <p:strVal val="visible"/>
                                      </p:to>
                                    </p:set>
                                    <p:animEffect transition="in" filter="barn(inVertical)">
                                      <p:cBhvr>
                                        <p:cTn id="28" dur="2000"/>
                                        <p:tgtEl>
                                          <p:spTgt spid="81922">
                                            <p:txEl>
                                              <p:pRg st="4" end="4"/>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81922">
                                            <p:txEl>
                                              <p:pRg st="5" end="5"/>
                                            </p:txEl>
                                          </p:spTgt>
                                        </p:tgtEl>
                                        <p:attrNameLst>
                                          <p:attrName>style.visibility</p:attrName>
                                        </p:attrNameLst>
                                      </p:cBhvr>
                                      <p:to>
                                        <p:strVal val="visible"/>
                                      </p:to>
                                    </p:set>
                                    <p:animEffect transition="in" filter="barn(outVertical)">
                                      <p:cBhvr>
                                        <p:cTn id="31" dur="2000"/>
                                        <p:tgtEl>
                                          <p:spTgt spid="819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14300" y="4267200"/>
            <a:ext cx="8915400" cy="2590800"/>
          </a:xfrm>
          <a:solidFill>
            <a:schemeClr val="bg1">
              <a:alpha val="95000"/>
            </a:schemeClr>
          </a:solidFill>
        </p:spPr>
        <p:txBody>
          <a:bodyPr/>
          <a:lstStyle/>
          <a:p>
            <a:pPr algn="ct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Loins girt w/ Truth(</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all around</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lgn="ct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Breastplate of Righteousness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Feet </a:t>
            </a: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Shod</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bind tightly</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with…</a:t>
            </a:r>
          </a:p>
          <a:p>
            <a:pP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…Preparation of Gospel of Peace </a:t>
            </a:r>
          </a:p>
        </p:txBody>
      </p:sp>
      <p:sp>
        <p:nvSpPr>
          <p:cNvPr id="81923" name="Rectangle 3"/>
          <p:cNvSpPr>
            <a:spLocks noGrp="1" noChangeArrowheads="1"/>
          </p:cNvSpPr>
          <p:nvPr>
            <p:ph type="title"/>
          </p:nvPr>
        </p:nvSpPr>
        <p:spPr>
          <a:xfrm>
            <a:off x="914400" y="2612065"/>
            <a:ext cx="7772400" cy="685800"/>
          </a:xfrm>
          <a:solidFill>
            <a:schemeClr val="bg1">
              <a:alpha val="90000"/>
            </a:schemeClr>
          </a:solidFill>
          <a:ln w="28575">
            <a:solidFill>
              <a:srgbClr val="990000"/>
            </a:solidFill>
          </a:ln>
        </p:spPr>
        <p:txBody>
          <a:bodyPr/>
          <a:lstStyle/>
          <a:p>
            <a:pPr algn="l" eaLnBrk="1" hangingPunct="1"/>
            <a:r>
              <a:rPr lang="en-US" sz="4400" b="1" dirty="0">
                <a:solidFill>
                  <a:schemeClr val="tx1"/>
                </a:solidFill>
                <a:effectLst>
                  <a:outerShdw blurRad="38100" dist="38100" dir="2700000" algn="tl">
                    <a:srgbClr val="000000">
                      <a:alpha val="43137"/>
                    </a:srgbClr>
                  </a:outerShdw>
                </a:effectLst>
              </a:rPr>
              <a:t>The Armor Of Consistency 14-15</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arn(outVertical)">
                                      <p:cBhvr>
                                        <p:cTn id="7" dur="500"/>
                                        <p:tgtEl>
                                          <p:spTgt spid="819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1922">
                                            <p:bg/>
                                          </p:spTgt>
                                        </p:tgtEl>
                                        <p:attrNameLst>
                                          <p:attrName>style.visibility</p:attrName>
                                        </p:attrNameLst>
                                      </p:cBhvr>
                                      <p:to>
                                        <p:strVal val="visible"/>
                                      </p:to>
                                    </p:set>
                                    <p:animEffect transition="in" filter="barn(inVertical)">
                                      <p:cBhvr>
                                        <p:cTn id="10" dur="500"/>
                                        <p:tgtEl>
                                          <p:spTgt spid="81922">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22">
                                            <p:txEl>
                                              <p:pRg st="0" end="0"/>
                                            </p:txEl>
                                          </p:spTgt>
                                        </p:tgtEl>
                                        <p:attrNameLst>
                                          <p:attrName>style.visibility</p:attrName>
                                        </p:attrNameLst>
                                      </p:cBhvr>
                                      <p:to>
                                        <p:strVal val="visible"/>
                                      </p:to>
                                    </p:set>
                                    <p:animEffect transition="in" filter="barn(inVertical)">
                                      <p:cBhvr>
                                        <p:cTn id="13" dur="500"/>
                                        <p:tgtEl>
                                          <p:spTgt spid="81922">
                                            <p:txEl>
                                              <p:pRg st="0" end="0"/>
                                            </p:txEl>
                                          </p:spTgt>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1922">
                                            <p:txEl>
                                              <p:pRg st="1" end="1"/>
                                            </p:txEl>
                                          </p:spTgt>
                                        </p:tgtEl>
                                        <p:attrNameLst>
                                          <p:attrName>style.visibility</p:attrName>
                                        </p:attrNameLst>
                                      </p:cBhvr>
                                      <p:to>
                                        <p:strVal val="visible"/>
                                      </p:to>
                                    </p:set>
                                    <p:animEffect transition="in" filter="barn(inVertical)">
                                      <p:cBhvr>
                                        <p:cTn id="17" dur="500"/>
                                        <p:tgtEl>
                                          <p:spTgt spid="819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22">
                                            <p:txEl>
                                              <p:pRg st="2" end="2"/>
                                            </p:txEl>
                                          </p:spTgt>
                                        </p:tgtEl>
                                        <p:attrNameLst>
                                          <p:attrName>style.visibility</p:attrName>
                                        </p:attrNameLst>
                                      </p:cBhvr>
                                      <p:to>
                                        <p:strVal val="visible"/>
                                      </p:to>
                                    </p:set>
                                    <p:animEffect transition="in" filter="barn(inVertical)">
                                      <p:cBhvr>
                                        <p:cTn id="22" dur="500"/>
                                        <p:tgtEl>
                                          <p:spTgt spid="81922">
                                            <p:txEl>
                                              <p:pRg st="2" end="2"/>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81922">
                                            <p:txEl>
                                              <p:pRg st="3" end="3"/>
                                            </p:txEl>
                                          </p:spTgt>
                                        </p:tgtEl>
                                        <p:attrNameLst>
                                          <p:attrName>style.visibility</p:attrName>
                                        </p:attrNameLst>
                                      </p:cBhvr>
                                      <p:to>
                                        <p:strVal val="visible"/>
                                      </p:to>
                                    </p:set>
                                    <p:animEffect transition="in" filter="barn(inVertical)">
                                      <p:cBhvr>
                                        <p:cTn id="26" dur="500"/>
                                        <p:tgtEl>
                                          <p:spTgt spid="819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81000" y="1219200"/>
            <a:ext cx="8458200" cy="5181600"/>
          </a:xfrm>
          <a:solidFill>
            <a:schemeClr val="bg1">
              <a:alpha val="95000"/>
            </a:schemeClr>
          </a:solidFill>
          <a:effectLst>
            <a:softEdge rad="38100"/>
          </a:effectLst>
        </p:spPr>
        <p:txBody>
          <a:bodyPr/>
          <a:lstStyle/>
          <a:p>
            <a:pPr algn="ct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Parts </a:t>
            </a:r>
          </a:p>
          <a:p>
            <a:pPr algn="ctr">
              <a:spcBef>
                <a:spcPts val="600"/>
              </a:spcBef>
              <a:buNone/>
            </a:pP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Shoes</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Greaves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Surefootedness  </a:t>
            </a:r>
          </a:p>
          <a:p>
            <a:pPr lvl="2">
              <a:spcBef>
                <a:spcPts val="0"/>
              </a:spcBef>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Spike of Sole  1"- 3“</a:t>
            </a:r>
            <a:endParaRPr lang="en-US" sz="27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Protection </a:t>
            </a:r>
          </a:p>
          <a:p>
            <a:pPr lvl="2">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Underfoot </a:t>
            </a:r>
          </a:p>
          <a:p>
            <a:pPr lvl="2">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Around Leg(</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brush/ other boots</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Rom 16:20 </a:t>
            </a:r>
          </a:p>
          <a:p>
            <a:pPr>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of Peace shall bruise under ft shortly </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1143000" y="76200"/>
            <a:ext cx="7772400" cy="685800"/>
          </a:xfrm>
          <a:solidFill>
            <a:schemeClr val="bg1">
              <a:alpha val="90000"/>
            </a:schemeClr>
          </a:solidFill>
          <a:ln w="28575">
            <a:solidFill>
              <a:srgbClr val="990000"/>
            </a:solidFill>
          </a:ln>
        </p:spPr>
        <p:txBody>
          <a:bodyPr/>
          <a:lstStyle/>
          <a:p>
            <a:pPr algn="l" eaLnBrk="1" hangingPunct="1"/>
            <a:r>
              <a:rPr lang="en-US" sz="4400" b="1" dirty="0">
                <a:solidFill>
                  <a:schemeClr val="tx1"/>
                </a:solidFill>
                <a:effectLst>
                  <a:outerShdw blurRad="38100" dist="38100" dir="2700000" algn="tl">
                    <a:srgbClr val="000000">
                      <a:alpha val="43137"/>
                    </a:srgbClr>
                  </a:outerShdw>
                </a:effectLst>
              </a:rPr>
              <a:t>The Armor Of Consistency 14-15</a:t>
            </a:r>
          </a:p>
        </p:txBody>
      </p:sp>
    </p:spTree>
    <p:extLst>
      <p:ext uri="{BB962C8B-B14F-4D97-AF65-F5344CB8AC3E}">
        <p14:creationId xmlns:p14="http://schemas.microsoft.com/office/powerpoint/2010/main" val="603586570"/>
      </p:ext>
    </p:extLst>
  </p:cSld>
  <p:clrMapOvr>
    <a:masterClrMapping/>
  </p:clrMapOvr>
  <mc:AlternateContent xmlns:mc="http://schemas.openxmlformats.org/markup-compatibility/2006" xmlns:p14="http://schemas.microsoft.com/office/powerpoint/2010/main">
    <mc:Choice Requires="p14">
      <p:transition spd="slow" p14:dur="3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arn(outVertical)">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22">
                                            <p:bg/>
                                          </p:spTgt>
                                        </p:tgtEl>
                                        <p:attrNameLst>
                                          <p:attrName>style.visibility</p:attrName>
                                        </p:attrNameLst>
                                      </p:cBhvr>
                                      <p:to>
                                        <p:strVal val="visible"/>
                                      </p:to>
                                    </p:set>
                                    <p:anim calcmode="lin" valueType="num">
                                      <p:cBhvr additive="base">
                                        <p:cTn id="12" dur="500" fill="hold"/>
                                        <p:tgtEl>
                                          <p:spTgt spid="81922">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22">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1922">
                                            <p:txEl>
                                              <p:pRg st="0" end="0"/>
                                            </p:txEl>
                                          </p:spTgt>
                                        </p:tgtEl>
                                        <p:attrNameLst>
                                          <p:attrName>style.visibility</p:attrName>
                                        </p:attrNameLst>
                                      </p:cBhvr>
                                      <p:to>
                                        <p:strVal val="visible"/>
                                      </p:to>
                                    </p:set>
                                    <p:anim calcmode="lin" valueType="num">
                                      <p:cBhvr additive="base">
                                        <p:cTn id="16" dur="500" fill="hold"/>
                                        <p:tgtEl>
                                          <p:spTgt spid="819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19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81922">
                                            <p:txEl>
                                              <p:pRg st="1" end="1"/>
                                            </p:txEl>
                                          </p:spTgt>
                                        </p:tgtEl>
                                        <p:attrNameLst>
                                          <p:attrName>style.visibility</p:attrName>
                                        </p:attrNameLst>
                                      </p:cBhvr>
                                      <p:to>
                                        <p:strVal val="visible"/>
                                      </p:to>
                                    </p:set>
                                    <p:anim calcmode="lin" valueType="num">
                                      <p:cBhvr additive="base">
                                        <p:cTn id="21" dur="500" fill="hold"/>
                                        <p:tgtEl>
                                          <p:spTgt spid="8192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9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1922">
                                            <p:txEl>
                                              <p:pRg st="2" end="2"/>
                                            </p:txEl>
                                          </p:spTgt>
                                        </p:tgtEl>
                                        <p:attrNameLst>
                                          <p:attrName>style.visibility</p:attrName>
                                        </p:attrNameLst>
                                      </p:cBhvr>
                                      <p:to>
                                        <p:strVal val="visible"/>
                                      </p:to>
                                    </p:set>
                                    <p:anim calcmode="lin" valueType="num">
                                      <p:cBhvr additive="base">
                                        <p:cTn id="27" dur="500" fill="hold"/>
                                        <p:tgtEl>
                                          <p:spTgt spid="8192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22">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81922">
                                            <p:txEl>
                                              <p:pRg st="3" end="3"/>
                                            </p:txEl>
                                          </p:spTgt>
                                        </p:tgtEl>
                                        <p:attrNameLst>
                                          <p:attrName>style.visibility</p:attrName>
                                        </p:attrNameLst>
                                      </p:cBhvr>
                                      <p:to>
                                        <p:strVal val="visible"/>
                                      </p:to>
                                    </p:set>
                                    <p:anim calcmode="lin" valueType="num">
                                      <p:cBhvr additive="base">
                                        <p:cTn id="32" dur="500" fill="hold"/>
                                        <p:tgtEl>
                                          <p:spTgt spid="81922">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19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1922">
                                            <p:txEl>
                                              <p:pRg st="4" end="4"/>
                                            </p:txEl>
                                          </p:spTgt>
                                        </p:tgtEl>
                                        <p:attrNameLst>
                                          <p:attrName>style.visibility</p:attrName>
                                        </p:attrNameLst>
                                      </p:cBhvr>
                                      <p:to>
                                        <p:strVal val="visible"/>
                                      </p:to>
                                    </p:set>
                                    <p:anim calcmode="lin" valueType="num">
                                      <p:cBhvr additive="base">
                                        <p:cTn id="38" dur="500" fill="hold"/>
                                        <p:tgtEl>
                                          <p:spTgt spid="81922">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81922">
                                            <p:txEl>
                                              <p:pRg st="4" end="4"/>
                                            </p:txEl>
                                          </p:spTgt>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81922">
                                            <p:txEl>
                                              <p:pRg st="5" end="5"/>
                                            </p:txEl>
                                          </p:spTgt>
                                        </p:tgtEl>
                                        <p:attrNameLst>
                                          <p:attrName>style.visibility</p:attrName>
                                        </p:attrNameLst>
                                      </p:cBhvr>
                                      <p:to>
                                        <p:strVal val="visible"/>
                                      </p:to>
                                    </p:set>
                                    <p:anim calcmode="lin" valueType="num">
                                      <p:cBhvr additive="base">
                                        <p:cTn id="43" dur="500" fill="hold"/>
                                        <p:tgtEl>
                                          <p:spTgt spid="8192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22">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81922">
                                            <p:txEl>
                                              <p:pRg st="6" end="6"/>
                                            </p:txEl>
                                          </p:spTgt>
                                        </p:tgtEl>
                                        <p:attrNameLst>
                                          <p:attrName>style.visibility</p:attrName>
                                        </p:attrNameLst>
                                      </p:cBhvr>
                                      <p:to>
                                        <p:strVal val="visible"/>
                                      </p:to>
                                    </p:set>
                                    <p:anim calcmode="lin" valueType="num">
                                      <p:cBhvr additive="base">
                                        <p:cTn id="48" dur="500" fill="hold"/>
                                        <p:tgtEl>
                                          <p:spTgt spid="81922">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19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81922">
                                            <p:txEl>
                                              <p:pRg st="7" end="7"/>
                                            </p:txEl>
                                          </p:spTgt>
                                        </p:tgtEl>
                                        <p:attrNameLst>
                                          <p:attrName>style.visibility</p:attrName>
                                        </p:attrNameLst>
                                      </p:cBhvr>
                                      <p:to>
                                        <p:strVal val="visible"/>
                                      </p:to>
                                    </p:set>
                                    <p:anim calcmode="lin" valueType="num">
                                      <p:cBhvr additive="base">
                                        <p:cTn id="54" dur="500" fill="hold"/>
                                        <p:tgtEl>
                                          <p:spTgt spid="81922">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81922">
                                            <p:txEl>
                                              <p:pRg st="7" end="7"/>
                                            </p:txEl>
                                          </p:spTgt>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8" fill="hold" grpId="0" nodeType="afterEffect">
                                  <p:stCondLst>
                                    <p:cond delay="0"/>
                                  </p:stCondLst>
                                  <p:childTnLst>
                                    <p:set>
                                      <p:cBhvr>
                                        <p:cTn id="58" dur="1" fill="hold">
                                          <p:stCondLst>
                                            <p:cond delay="0"/>
                                          </p:stCondLst>
                                        </p:cTn>
                                        <p:tgtEl>
                                          <p:spTgt spid="81922">
                                            <p:txEl>
                                              <p:pRg st="8" end="8"/>
                                            </p:txEl>
                                          </p:spTgt>
                                        </p:tgtEl>
                                        <p:attrNameLst>
                                          <p:attrName>style.visibility</p:attrName>
                                        </p:attrNameLst>
                                      </p:cBhvr>
                                      <p:to>
                                        <p:strVal val="visible"/>
                                      </p:to>
                                    </p:set>
                                    <p:anim calcmode="lin" valueType="num">
                                      <p:cBhvr additive="base">
                                        <p:cTn id="59" dur="500" fill="hold"/>
                                        <p:tgtEl>
                                          <p:spTgt spid="81922">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8192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19100" y="1143000"/>
            <a:ext cx="8305800" cy="5029200"/>
          </a:xfrm>
          <a:solidFill>
            <a:schemeClr val="bg1">
              <a:alpha val="95000"/>
            </a:schemeClr>
          </a:solidFill>
        </p:spPr>
        <p:txBody>
          <a:bodyPr/>
          <a:lstStyle/>
          <a:p>
            <a:pPr algn="ct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Shield of Faith </a:t>
            </a:r>
          </a:p>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rPr>
              <a:t>Roman soldiers owned two shields</a:t>
            </a:r>
          </a:p>
          <a:p>
            <a:pPr algn="ctr"/>
            <a:r>
              <a:rPr lang="en-US" sz="2800" b="1" dirty="0">
                <a:effectLst>
                  <a:outerShdw blurRad="38100" dist="38100" dir="2700000" algn="tl">
                    <a:srgbClr val="000000">
                      <a:alpha val="43137"/>
                    </a:srgbClr>
                  </a:outerShdw>
                </a:effectLst>
                <a:latin typeface="Arial Rounded MT Bold" panose="020F0704030504030204" pitchFamily="34" charset="0"/>
              </a:rPr>
              <a:t>1</a:t>
            </a:r>
            <a:r>
              <a:rPr lang="en-US" sz="2800" b="1" baseline="30000" dirty="0">
                <a:effectLst>
                  <a:outerShdw blurRad="38100" dist="38100" dir="2700000" algn="tl">
                    <a:srgbClr val="000000">
                      <a:alpha val="43137"/>
                    </a:srgbClr>
                  </a:outerShdw>
                </a:effectLst>
                <a:latin typeface="Arial Rounded MT Bold" panose="020F0704030504030204" pitchFamily="34" charset="0"/>
              </a:rPr>
              <a:t>st</a:t>
            </a:r>
            <a:r>
              <a:rPr lang="en-US" sz="2800" b="1" dirty="0">
                <a:effectLst>
                  <a:outerShdw blurRad="38100" dist="38100" dir="2700000" algn="tl">
                    <a:srgbClr val="000000">
                      <a:alpha val="43137"/>
                    </a:srgbClr>
                  </a:outerShdw>
                </a:effectLst>
                <a:latin typeface="Arial Rounded MT Bold" panose="020F0704030504030204" pitchFamily="34" charset="0"/>
              </a:rPr>
              <a:t>- public parades ceremonies </a:t>
            </a:r>
          </a:p>
          <a:p>
            <a:pPr algn="ctr">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small, round decorative shield </a:t>
            </a:r>
          </a:p>
          <a:p>
            <a:pPr algn="ctr"/>
            <a:r>
              <a:rPr lang="en-US" sz="2800" b="1" dirty="0">
                <a:effectLst>
                  <a:outerShdw blurRad="38100" dist="38100" dir="2700000" algn="tl">
                    <a:srgbClr val="000000">
                      <a:alpha val="43137"/>
                    </a:srgbClr>
                  </a:outerShdw>
                </a:effectLst>
                <a:latin typeface="Arial Rounded MT Bold" panose="020F0704030504030204" pitchFamily="34" charset="0"/>
              </a:rPr>
              <a:t>2</a:t>
            </a:r>
            <a:r>
              <a:rPr lang="en-US" sz="2800" b="1" baseline="30000" dirty="0">
                <a:effectLst>
                  <a:outerShdw blurRad="38100" dist="38100" dir="2700000" algn="tl">
                    <a:srgbClr val="000000">
                      <a:alpha val="43137"/>
                    </a:srgbClr>
                  </a:outerShdw>
                </a:effectLst>
                <a:latin typeface="Arial Rounded MT Bold" panose="020F0704030504030204" pitchFamily="34" charset="0"/>
              </a:rPr>
              <a:t>nd</a:t>
            </a:r>
            <a:r>
              <a:rPr lang="en-US" sz="2800" b="1" dirty="0">
                <a:effectLst>
                  <a:outerShdw blurRad="38100" dist="38100" dir="2700000" algn="tl">
                    <a:srgbClr val="000000">
                      <a:alpha val="43137"/>
                    </a:srgbClr>
                  </a:outerShdw>
                </a:effectLst>
                <a:latin typeface="Arial Rounded MT Bold" panose="020F0704030504030204" pitchFamily="34" charset="0"/>
              </a:rPr>
              <a:t>- used in battle</a:t>
            </a:r>
          </a:p>
          <a:p>
            <a:pPr algn="ctr">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shaped like a door</a:t>
            </a:r>
          </a:p>
          <a:p>
            <a:pPr algn="ct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in battle shield completely covered a Roman soldier!</a:t>
            </a:r>
          </a:p>
          <a:p>
            <a:pPr algn="ct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a:t>
            </a:r>
            <a:r>
              <a:rPr lang="en-US" sz="2800" b="1" dirty="0">
                <a:effectLst>
                  <a:outerShdw blurRad="38100" dist="38100" dir="2700000" algn="tl">
                    <a:srgbClr val="000000">
                      <a:alpha val="43137"/>
                    </a:srgbClr>
                  </a:outerShdw>
                </a:effectLst>
                <a:latin typeface="Arial Rounded MT Bold" panose="020F0704030504030204" pitchFamily="34" charset="0"/>
              </a:rPr>
              <a:t>This tells us that God has given us enough faith to make sure we are completely covered</a:t>
            </a:r>
            <a:r>
              <a:rPr lang="en-US" dirty="0"/>
              <a:t> </a:t>
            </a:r>
            <a:endParaRPr lang="en-US" dirty="0">
              <a:effectLst>
                <a:outerShdw blurRad="38100" dist="38100" dir="2700000" algn="tl">
                  <a:srgbClr val="000000">
                    <a:alpha val="43137"/>
                  </a:srgbClr>
                </a:outerShdw>
              </a:effectLst>
              <a:latin typeface="Arial Rounded MT Bold" panose="020F0704030504030204" pitchFamily="34" charset="0"/>
            </a:endParaRPr>
          </a:p>
          <a:p>
            <a:pPr>
              <a:spcBef>
                <a:spcPts val="600"/>
              </a:spcBef>
              <a:buNone/>
            </a:pP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Rectangle 3">
            <a:extLst>
              <a:ext uri="{FF2B5EF4-FFF2-40B4-BE49-F238E27FC236}">
                <a16:creationId xmlns:a16="http://schemas.microsoft.com/office/drawing/2014/main" id="{607FCB0E-1E90-AEFA-179B-2D6C090FDBC1}"/>
              </a:ext>
            </a:extLst>
          </p:cNvPr>
          <p:cNvSpPr>
            <a:spLocks noGrp="1" noChangeArrowheads="1"/>
          </p:cNvSpPr>
          <p:nvPr>
            <p:ph type="title"/>
          </p:nvPr>
        </p:nvSpPr>
        <p:spPr>
          <a:xfrm>
            <a:off x="304800" y="76200"/>
            <a:ext cx="8229600" cy="685800"/>
          </a:xfrm>
          <a:noFill/>
          <a:ln w="28575">
            <a:solidFill>
              <a:srgbClr val="990000"/>
            </a:solidFill>
          </a:ln>
        </p:spPr>
        <p:txBody>
          <a:bodyPr/>
          <a:lstStyle/>
          <a:p>
            <a:pPr algn="l"/>
            <a:r>
              <a:rPr lang="en-US" sz="4000" b="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Armor Of Confidence 16-17</a:t>
            </a:r>
            <a:endParaRPr lang="en-US" sz="40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2">
                                            <p:bg/>
                                          </p:spTgt>
                                        </p:tgtEl>
                                        <p:attrNameLst>
                                          <p:attrName>style.visibility</p:attrName>
                                        </p:attrNameLst>
                                      </p:cBhvr>
                                      <p:to>
                                        <p:strVal val="visible"/>
                                      </p:to>
                                    </p:set>
                                    <p:animEffect transition="in" filter="fade">
                                      <p:cBhvr>
                                        <p:cTn id="7" dur="1000"/>
                                        <p:tgtEl>
                                          <p:spTgt spid="819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22">
                                            <p:txEl>
                                              <p:pRg st="0" end="0"/>
                                            </p:txEl>
                                          </p:spTgt>
                                        </p:tgtEl>
                                        <p:attrNameLst>
                                          <p:attrName>style.visibility</p:attrName>
                                        </p:attrNameLst>
                                      </p:cBhvr>
                                      <p:to>
                                        <p:strVal val="visible"/>
                                      </p:to>
                                    </p:set>
                                    <p:animEffect transition="in" filter="fade">
                                      <p:cBhvr>
                                        <p:cTn id="10" dur="1000"/>
                                        <p:tgtEl>
                                          <p:spTgt spid="819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922">
                                            <p:txEl>
                                              <p:pRg st="1" end="1"/>
                                            </p:txEl>
                                          </p:spTgt>
                                        </p:tgtEl>
                                        <p:attrNameLst>
                                          <p:attrName>style.visibility</p:attrName>
                                        </p:attrNameLst>
                                      </p:cBhvr>
                                      <p:to>
                                        <p:strVal val="visible"/>
                                      </p:to>
                                    </p:set>
                                    <p:animEffect transition="in" filter="fade">
                                      <p:cBhvr>
                                        <p:cTn id="15" dur="1000"/>
                                        <p:tgtEl>
                                          <p:spTgt spid="819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22">
                                            <p:txEl>
                                              <p:pRg st="2" end="2"/>
                                            </p:txEl>
                                          </p:spTgt>
                                        </p:tgtEl>
                                        <p:attrNameLst>
                                          <p:attrName>style.visibility</p:attrName>
                                        </p:attrNameLst>
                                      </p:cBhvr>
                                      <p:to>
                                        <p:strVal val="visible"/>
                                      </p:to>
                                    </p:set>
                                    <p:animEffect transition="in" filter="fade">
                                      <p:cBhvr>
                                        <p:cTn id="20" dur="1000"/>
                                        <p:tgtEl>
                                          <p:spTgt spid="819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22">
                                            <p:txEl>
                                              <p:pRg st="3" end="3"/>
                                            </p:txEl>
                                          </p:spTgt>
                                        </p:tgtEl>
                                        <p:attrNameLst>
                                          <p:attrName>style.visibility</p:attrName>
                                        </p:attrNameLst>
                                      </p:cBhvr>
                                      <p:to>
                                        <p:strVal val="visible"/>
                                      </p:to>
                                    </p:set>
                                    <p:animEffect transition="in" filter="fade">
                                      <p:cBhvr>
                                        <p:cTn id="25" dur="1000"/>
                                        <p:tgtEl>
                                          <p:spTgt spid="819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22">
                                            <p:txEl>
                                              <p:pRg st="4" end="4"/>
                                            </p:txEl>
                                          </p:spTgt>
                                        </p:tgtEl>
                                        <p:attrNameLst>
                                          <p:attrName>style.visibility</p:attrName>
                                        </p:attrNameLst>
                                      </p:cBhvr>
                                      <p:to>
                                        <p:strVal val="visible"/>
                                      </p:to>
                                    </p:set>
                                    <p:animEffect transition="in" filter="fade">
                                      <p:cBhvr>
                                        <p:cTn id="30" dur="1000"/>
                                        <p:tgtEl>
                                          <p:spTgt spid="819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22">
                                            <p:txEl>
                                              <p:pRg st="5" end="5"/>
                                            </p:txEl>
                                          </p:spTgt>
                                        </p:tgtEl>
                                        <p:attrNameLst>
                                          <p:attrName>style.visibility</p:attrName>
                                        </p:attrNameLst>
                                      </p:cBhvr>
                                      <p:to>
                                        <p:strVal val="visible"/>
                                      </p:to>
                                    </p:set>
                                    <p:animEffect transition="in" filter="fade">
                                      <p:cBhvr>
                                        <p:cTn id="35" dur="1000"/>
                                        <p:tgtEl>
                                          <p:spTgt spid="8192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22">
                                            <p:txEl>
                                              <p:pRg st="6" end="6"/>
                                            </p:txEl>
                                          </p:spTgt>
                                        </p:tgtEl>
                                        <p:attrNameLst>
                                          <p:attrName>style.visibility</p:attrName>
                                        </p:attrNameLst>
                                      </p:cBhvr>
                                      <p:to>
                                        <p:strVal val="visible"/>
                                      </p:to>
                                    </p:set>
                                    <p:animEffect transition="in" filter="fade">
                                      <p:cBhvr>
                                        <p:cTn id="40" dur="1000"/>
                                        <p:tgtEl>
                                          <p:spTgt spid="8192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22">
                                            <p:txEl>
                                              <p:pRg st="7" end="7"/>
                                            </p:txEl>
                                          </p:spTgt>
                                        </p:tgtEl>
                                        <p:attrNameLst>
                                          <p:attrName>style.visibility</p:attrName>
                                        </p:attrNameLst>
                                      </p:cBhvr>
                                      <p:to>
                                        <p:strVal val="visible"/>
                                      </p:to>
                                    </p:set>
                                    <p:animEffect transition="in" filter="fade">
                                      <p:cBhvr>
                                        <p:cTn id="45" dur="1000"/>
                                        <p:tgtEl>
                                          <p:spTgt spid="81922">
                                            <p:txEl>
                                              <p:pRg st="7" end="7"/>
                                            </p:txEl>
                                          </p:spTgt>
                                        </p:tgtEl>
                                      </p:cBhvr>
                                    </p:animEffec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3733800"/>
            <a:ext cx="8686800" cy="2586687"/>
          </a:xfrm>
        </p:spPr>
        <p:txBody>
          <a:bodyPr>
            <a:normAutofit fontScale="90000"/>
          </a:bodyPr>
          <a:lstStyle/>
          <a:p>
            <a:r>
              <a:rPr lang="en-US" b="0" i="0" dirty="0">
                <a:solidFill>
                  <a:schemeClr val="tx1"/>
                </a:solidFill>
                <a:effectLst/>
                <a:latin typeface="Roboto" panose="02000000000000000000" pitchFamily="2" charset="0"/>
              </a:rPr>
              <a:t>Holy is the Lord, God Almighty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The earth is filled with His glory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Holy is the Lord, God Almighty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The earth is filled with His glory</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The earth is filled with His glory</a:t>
            </a:r>
            <a:endParaRPr lang="en-US" dirty="0">
              <a:solidFill>
                <a:schemeClr val="tx1"/>
              </a:solidFill>
            </a:endParaRPr>
          </a:p>
        </p:txBody>
      </p:sp>
    </p:spTree>
    <p:extLst>
      <p:ext uri="{BB962C8B-B14F-4D97-AF65-F5344CB8AC3E}">
        <p14:creationId xmlns:p14="http://schemas.microsoft.com/office/powerpoint/2010/main" val="1248717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28600" y="914400"/>
            <a:ext cx="8763000" cy="5562600"/>
          </a:xfrm>
          <a:solidFill>
            <a:schemeClr val="bg1">
              <a:alpha val="80000"/>
            </a:schemeClr>
          </a:solidFill>
        </p:spPr>
        <p:txBody>
          <a:bodyPr/>
          <a:lstStyle/>
          <a:p>
            <a:pPr marL="0" lv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rPr>
              <a:t>This Shield was composed of multiple layers (6)</a:t>
            </a:r>
          </a:p>
          <a:p>
            <a:pPr lvl="0" algn="ctr"/>
            <a:r>
              <a:rPr lang="en-US" sz="2800" b="1" dirty="0">
                <a:effectLst>
                  <a:outerShdw blurRad="38100" dist="38100" dir="2700000" algn="tl">
                    <a:srgbClr val="000000">
                      <a:alpha val="43137"/>
                    </a:srgbClr>
                  </a:outerShdw>
                </a:effectLst>
                <a:latin typeface="Arial Rounded MT Bold" panose="020F0704030504030204" pitchFamily="34" charset="0"/>
              </a:rPr>
              <a:t>thick animal hide</a:t>
            </a:r>
          </a:p>
          <a:p>
            <a:pPr lvl="0" algn="ctr"/>
            <a:r>
              <a:rPr lang="en-US" sz="2800" b="1" dirty="0">
                <a:effectLst>
                  <a:outerShdw blurRad="38100" dist="38100" dir="2700000" algn="tl">
                    <a:srgbClr val="000000">
                      <a:alpha val="43137"/>
                    </a:srgbClr>
                  </a:outerShdw>
                </a:effectLst>
                <a:latin typeface="Arial Rounded MT Bold" panose="020F0704030504030204" pitchFamily="34" charset="0"/>
              </a:rPr>
              <a:t>tightly woven together. </a:t>
            </a:r>
          </a:p>
          <a:p>
            <a:pPr lvl="0" algn="ctr"/>
            <a:r>
              <a:rPr lang="en-US" sz="2800" b="1" dirty="0">
                <a:effectLst>
                  <a:outerShdw blurRad="38100" dist="38100" dir="2700000" algn="tl">
                    <a:srgbClr val="000000">
                      <a:alpha val="43137"/>
                    </a:srgbClr>
                  </a:outerShdw>
                </a:effectLst>
                <a:latin typeface="Arial Rounded MT Bold" panose="020F0704030504030204" pitchFamily="34" charset="0"/>
              </a:rPr>
              <a:t>became almost as strong as steel.</a:t>
            </a:r>
          </a:p>
          <a:p>
            <a:pPr lvl="0" algn="ctr"/>
            <a:r>
              <a:rPr lang="en-US" sz="2800" b="1" dirty="0">
                <a:effectLst>
                  <a:outerShdw blurRad="38100" dist="38100" dir="2700000" algn="tl">
                    <a:srgbClr val="000000">
                      <a:alpha val="43137"/>
                    </a:srgbClr>
                  </a:outerShdw>
                </a:effectLst>
                <a:latin typeface="Arial Rounded MT Bold" panose="020F0704030504030204" pitchFamily="34" charset="0"/>
              </a:rPr>
              <a:t>it was extremely strong and exceptionally long-lasting and hard-wearing. </a:t>
            </a:r>
          </a:p>
          <a:p>
            <a:pPr lvl="0" algn="ctr"/>
            <a:r>
              <a:rPr lang="en-US" sz="2800" b="1" dirty="0" err="1">
                <a:effectLst>
                  <a:outerShdw blurRad="38100" dist="38100" dir="2700000" algn="tl">
                    <a:srgbClr val="000000">
                      <a:alpha val="43137"/>
                    </a:srgbClr>
                  </a:outerShdw>
                </a:effectLst>
                <a:latin typeface="Arial Rounded MT Bold" panose="020F0704030504030204" pitchFamily="34" charset="0"/>
              </a:rPr>
              <a:t>LIkewise</a:t>
            </a:r>
            <a:r>
              <a:rPr lang="en-US" sz="2800" b="1" dirty="0">
                <a:effectLst>
                  <a:outerShdw blurRad="38100" dist="38100" dir="2700000" algn="tl">
                    <a:srgbClr val="000000">
                      <a:alpha val="43137"/>
                    </a:srgbClr>
                  </a:outerShdw>
                </a:effectLst>
                <a:latin typeface="Arial Rounded MT Bold" panose="020F0704030504030204" pitchFamily="34" charset="0"/>
              </a:rPr>
              <a:t>, your faith is extremely tough and exceptionally durable</a:t>
            </a:r>
          </a:p>
          <a:p>
            <a:pPr marL="0" lvl="0" indent="0" algn="ctr">
              <a:spcBef>
                <a:spcPts val="1800"/>
              </a:spcBef>
              <a:buNone/>
            </a:pPr>
            <a:r>
              <a:rPr lang="en-US" sz="2800" b="1" i="1" dirty="0">
                <a:effectLst>
                  <a:outerShdw blurRad="38100" dist="38100" dir="2700000" algn="tl">
                    <a:srgbClr val="000000">
                      <a:alpha val="43137"/>
                    </a:srgbClr>
                  </a:outerShdw>
                </a:effectLst>
                <a:latin typeface="Arial Rounded MT Bold" panose="020F0704030504030204" pitchFamily="34" charset="0"/>
              </a:rPr>
              <a:t>No matter how hard /long the enemy beats against your faith…</a:t>
            </a:r>
          </a:p>
          <a:p>
            <a:pPr marL="0" lvl="0" indent="0" algn="ctr">
              <a:buNone/>
            </a:pPr>
            <a:r>
              <a:rPr lang="en-US" sz="2800" b="1" i="1" dirty="0">
                <a:effectLst>
                  <a:outerShdw blurRad="38100" dist="38100" dir="2700000" algn="tl">
                    <a:srgbClr val="000000">
                      <a:alpha val="43137"/>
                    </a:srgbClr>
                  </a:outerShdw>
                </a:effectLst>
                <a:latin typeface="Arial Rounded MT Bold" panose="020F0704030504030204" pitchFamily="34" charset="0"/>
              </a:rPr>
              <a:t>…your faith can outlast his attack</a:t>
            </a:r>
            <a:r>
              <a:rPr lang="en-US" sz="2800" b="1" dirty="0">
                <a:latin typeface="Arial Rounded MT Bold" panose="020F0704030504030204" pitchFamily="3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buNone/>
            </a:pP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Rectangle 3">
            <a:extLst>
              <a:ext uri="{FF2B5EF4-FFF2-40B4-BE49-F238E27FC236}">
                <a16:creationId xmlns:a16="http://schemas.microsoft.com/office/drawing/2014/main" id="{607FCB0E-1E90-AEFA-179B-2D6C090FDBC1}"/>
              </a:ext>
            </a:extLst>
          </p:cNvPr>
          <p:cNvSpPr>
            <a:spLocks noGrp="1" noChangeArrowheads="1"/>
          </p:cNvSpPr>
          <p:nvPr>
            <p:ph type="title"/>
          </p:nvPr>
        </p:nvSpPr>
        <p:spPr>
          <a:xfrm>
            <a:off x="304800" y="76200"/>
            <a:ext cx="8229600" cy="685800"/>
          </a:xfrm>
          <a:noFill/>
          <a:ln w="28575">
            <a:solidFill>
              <a:srgbClr val="990000"/>
            </a:solidFill>
          </a:ln>
        </p:spPr>
        <p:txBody>
          <a:bodyPr/>
          <a:lstStyle/>
          <a:p>
            <a:pPr algn="l"/>
            <a:r>
              <a:rPr lang="en-US" sz="4000" b="1" dirty="0">
                <a:solidFill>
                  <a:schemeClr val="tx1"/>
                </a:solidFill>
                <a:effectLst>
                  <a:outerShdw blurRad="38100" dist="38100" dir="2700000" algn="tl">
                    <a:srgbClr val="000000">
                      <a:alpha val="43137"/>
                    </a:srgbClr>
                  </a:outerShdw>
                </a:effectLst>
                <a:latin typeface="Arial Rounded MT Bold" panose="020F0704030504030204" pitchFamily="34" charset="0"/>
              </a:rPr>
              <a:t> The Armor Of Confidence 16-17</a:t>
            </a:r>
            <a:endPar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2986176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2">
                                            <p:bg/>
                                          </p:spTgt>
                                        </p:tgtEl>
                                        <p:attrNameLst>
                                          <p:attrName>style.visibility</p:attrName>
                                        </p:attrNameLst>
                                      </p:cBhvr>
                                      <p:to>
                                        <p:strVal val="visible"/>
                                      </p:to>
                                    </p:set>
                                    <p:animEffect transition="in" filter="fade">
                                      <p:cBhvr>
                                        <p:cTn id="7" dur="1000"/>
                                        <p:tgtEl>
                                          <p:spTgt spid="8192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2">
                                            <p:txEl>
                                              <p:pRg st="0" end="0"/>
                                            </p:txEl>
                                          </p:spTgt>
                                        </p:tgtEl>
                                        <p:attrNameLst>
                                          <p:attrName>style.visibility</p:attrName>
                                        </p:attrNameLst>
                                      </p:cBhvr>
                                      <p:to>
                                        <p:strVal val="visible"/>
                                      </p:to>
                                    </p:set>
                                    <p:animEffect transition="in" filter="fade">
                                      <p:cBhvr>
                                        <p:cTn id="12" dur="1000"/>
                                        <p:tgtEl>
                                          <p:spTgt spid="819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2">
                                            <p:txEl>
                                              <p:pRg st="1" end="1"/>
                                            </p:txEl>
                                          </p:spTgt>
                                        </p:tgtEl>
                                        <p:attrNameLst>
                                          <p:attrName>style.visibility</p:attrName>
                                        </p:attrNameLst>
                                      </p:cBhvr>
                                      <p:to>
                                        <p:strVal val="visible"/>
                                      </p:to>
                                    </p:set>
                                    <p:animEffect transition="in" filter="fade">
                                      <p:cBhvr>
                                        <p:cTn id="17" dur="1000"/>
                                        <p:tgtEl>
                                          <p:spTgt spid="819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2">
                                            <p:txEl>
                                              <p:pRg st="2" end="2"/>
                                            </p:txEl>
                                          </p:spTgt>
                                        </p:tgtEl>
                                        <p:attrNameLst>
                                          <p:attrName>style.visibility</p:attrName>
                                        </p:attrNameLst>
                                      </p:cBhvr>
                                      <p:to>
                                        <p:strVal val="visible"/>
                                      </p:to>
                                    </p:set>
                                    <p:animEffect transition="in" filter="fade">
                                      <p:cBhvr>
                                        <p:cTn id="22" dur="1000"/>
                                        <p:tgtEl>
                                          <p:spTgt spid="819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2">
                                            <p:txEl>
                                              <p:pRg st="3" end="3"/>
                                            </p:txEl>
                                          </p:spTgt>
                                        </p:tgtEl>
                                        <p:attrNameLst>
                                          <p:attrName>style.visibility</p:attrName>
                                        </p:attrNameLst>
                                      </p:cBhvr>
                                      <p:to>
                                        <p:strVal val="visible"/>
                                      </p:to>
                                    </p:set>
                                    <p:animEffect transition="in" filter="fade">
                                      <p:cBhvr>
                                        <p:cTn id="27" dur="1000"/>
                                        <p:tgtEl>
                                          <p:spTgt spid="819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22">
                                            <p:txEl>
                                              <p:pRg st="4" end="4"/>
                                            </p:txEl>
                                          </p:spTgt>
                                        </p:tgtEl>
                                        <p:attrNameLst>
                                          <p:attrName>style.visibility</p:attrName>
                                        </p:attrNameLst>
                                      </p:cBhvr>
                                      <p:to>
                                        <p:strVal val="visible"/>
                                      </p:to>
                                    </p:set>
                                    <p:animEffect transition="in" filter="fade">
                                      <p:cBhvr>
                                        <p:cTn id="32" dur="1000"/>
                                        <p:tgtEl>
                                          <p:spTgt spid="819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22">
                                            <p:txEl>
                                              <p:pRg st="5" end="5"/>
                                            </p:txEl>
                                          </p:spTgt>
                                        </p:tgtEl>
                                        <p:attrNameLst>
                                          <p:attrName>style.visibility</p:attrName>
                                        </p:attrNameLst>
                                      </p:cBhvr>
                                      <p:to>
                                        <p:strVal val="visible"/>
                                      </p:to>
                                    </p:set>
                                    <p:animEffect transition="in" filter="fade">
                                      <p:cBhvr>
                                        <p:cTn id="37" dur="1000"/>
                                        <p:tgtEl>
                                          <p:spTgt spid="819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22">
                                            <p:txEl>
                                              <p:pRg st="6" end="6"/>
                                            </p:txEl>
                                          </p:spTgt>
                                        </p:tgtEl>
                                        <p:attrNameLst>
                                          <p:attrName>style.visibility</p:attrName>
                                        </p:attrNameLst>
                                      </p:cBhvr>
                                      <p:to>
                                        <p:strVal val="visible"/>
                                      </p:to>
                                    </p:set>
                                    <p:animEffect transition="in" filter="fade">
                                      <p:cBhvr>
                                        <p:cTn id="42" dur="1000"/>
                                        <p:tgtEl>
                                          <p:spTgt spid="8192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1922">
                                            <p:txEl>
                                              <p:pRg st="7" end="7"/>
                                            </p:txEl>
                                          </p:spTgt>
                                        </p:tgtEl>
                                        <p:attrNameLst>
                                          <p:attrName>style.visibility</p:attrName>
                                        </p:attrNameLst>
                                      </p:cBhvr>
                                      <p:to>
                                        <p:strVal val="visible"/>
                                      </p:to>
                                    </p:set>
                                    <p:animEffect transition="in" filter="fade">
                                      <p:cBhvr>
                                        <p:cTn id="47" dur="1000"/>
                                        <p:tgtEl>
                                          <p:spTgt spid="81922">
                                            <p:txEl>
                                              <p:pRg st="7" end="7"/>
                                            </p:txEl>
                                          </p:spTgt>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DA494-F69C-F8AC-2E7D-CAB2F9F84095}"/>
              </a:ext>
            </a:extLst>
          </p:cNvPr>
          <p:cNvSpPr>
            <a:spLocks noGrp="1"/>
          </p:cNvSpPr>
          <p:nvPr>
            <p:ph idx="1"/>
          </p:nvPr>
        </p:nvSpPr>
        <p:spPr>
          <a:xfrm>
            <a:off x="152400" y="152401"/>
            <a:ext cx="8991600" cy="6172200"/>
          </a:xfrm>
          <a:solidFill>
            <a:schemeClr val="bg1">
              <a:alpha val="80000"/>
            </a:schemeClr>
          </a:solidFill>
        </p:spPr>
        <p:txBody>
          <a:bodyPr/>
          <a:lstStyle/>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Important for the Soldier to Take Good Care of It</a:t>
            </a:r>
          </a:p>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Although the shield was </a:t>
            </a:r>
            <a:r>
              <a:rPr lang="en-US" sz="2800" b="1" dirty="0" err="1">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ext</a:t>
            </a: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 strong and durable</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could become stiff and breakable</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Properly care for them</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 daily schedule for maintaining condition</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Each morning thoroughly rub oil into the leather</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keep it soft and pliable. </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rPr>
              <a:t>to ignore daily application of oil to was the equivalent of his inviting certain death</a:t>
            </a:r>
          </a:p>
          <a:p>
            <a:pPr marL="0" indent="0" algn="ctr">
              <a:spcBef>
                <a:spcPts val="1800"/>
              </a:spcBef>
              <a:buNone/>
            </a:pPr>
            <a:r>
              <a:rPr lang="en-US" sz="2800" b="1" i="1" kern="0"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rPr>
              <a:t>Faith that is ignored nearly always breaks and falls to pieces during a confrontation with the enemy</a:t>
            </a:r>
            <a:endParaRPr lang="en-US" sz="2800" b="1" dirty="0">
              <a:effectLst>
                <a:outerShdw blurRad="38100" dist="38100" dir="2700000" algn="tl">
                  <a:srgbClr val="000000">
                    <a:alpha val="43137"/>
                  </a:srgbClr>
                </a:outerShdw>
              </a:effectLst>
              <a:latin typeface="Arial Rounded MT Bold" panose="020F0704030504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18822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DA494-F69C-F8AC-2E7D-CAB2F9F84095}"/>
              </a:ext>
            </a:extLst>
          </p:cNvPr>
          <p:cNvSpPr>
            <a:spLocks noGrp="1"/>
          </p:cNvSpPr>
          <p:nvPr>
            <p:ph idx="1"/>
          </p:nvPr>
        </p:nvSpPr>
        <p:spPr>
          <a:xfrm>
            <a:off x="228600" y="152401"/>
            <a:ext cx="8763000" cy="5943600"/>
          </a:xfrm>
          <a:solidFill>
            <a:schemeClr val="bg1">
              <a:alpha val="80000"/>
            </a:schemeClr>
          </a:solidFill>
        </p:spPr>
        <p:txBody>
          <a:bodyPr/>
          <a:lstStyle/>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There was another reason the Roman soldier’s shield was made out of animal hide.</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Before battle placed his shield in a tub of water </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soaking until shield was completely saturated. </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enemies used arrows that carried fire! </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wet surface would extinguish on impact!</a:t>
            </a:r>
          </a:p>
          <a:p>
            <a:pPr algn="ct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gave the soldier the upper hand in battle </a:t>
            </a:r>
          </a:p>
          <a:p>
            <a:pPr marL="0" indent="0" algn="ctr">
              <a:spcBef>
                <a:spcPts val="1800"/>
              </a:spcBef>
              <a:buNone/>
            </a:pPr>
            <a:r>
              <a:rPr lang="en-US" sz="2800" b="1" i="1" dirty="0">
                <a:effectLst>
                  <a:outerShdw blurRad="38100" dist="38100" dir="2700000" algn="tl">
                    <a:srgbClr val="000000">
                      <a:alpha val="43137"/>
                    </a:srgbClr>
                  </a:outerShdw>
                </a:effectLst>
                <a:latin typeface="Arial Rounded MT Bold" panose="020F0704030504030204" pitchFamily="34" charset="0"/>
              </a:rPr>
              <a:t>We must make certain that we are allowing the Holy Spirit to freshly anoint our lives on a daily basis as we regularly saturate our faith with the water of the Word.</a:t>
            </a:r>
          </a:p>
          <a:p>
            <a:pPr marL="0" indent="0">
              <a:buNone/>
            </a:pPr>
            <a:endParaRPr lang="en-US" dirty="0"/>
          </a:p>
        </p:txBody>
      </p:sp>
    </p:spTree>
    <p:extLst>
      <p:ext uri="{BB962C8B-B14F-4D97-AF65-F5344CB8AC3E}">
        <p14:creationId xmlns:p14="http://schemas.microsoft.com/office/powerpoint/2010/main" val="2896832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B75B1-6431-04D3-1885-86CB00220156}"/>
              </a:ext>
            </a:extLst>
          </p:cNvPr>
          <p:cNvSpPr>
            <a:spLocks noGrp="1"/>
          </p:cNvSpPr>
          <p:nvPr>
            <p:ph idx="1"/>
          </p:nvPr>
        </p:nvSpPr>
        <p:spPr>
          <a:xfrm>
            <a:off x="228600" y="304801"/>
            <a:ext cx="8610600" cy="5181600"/>
          </a:xfrm>
          <a:solidFill>
            <a:schemeClr val="bg1">
              <a:alpha val="80000"/>
            </a:schemeClr>
          </a:solidFill>
        </p:spPr>
        <p:txBody>
          <a:bodyPr/>
          <a:lstStyle/>
          <a:p>
            <a:pPr algn="ct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3-Arrow Types:</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6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Plain </a:t>
            </a:r>
          </a:p>
          <a:p>
            <a:pPr lvl="1" algn="ctr">
              <a:spcBef>
                <a:spcPts val="6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Dipped in Tar and Set on Fire</a:t>
            </a:r>
          </a:p>
          <a:p>
            <a:pPr lvl="1" algn="ctr">
              <a:spcBef>
                <a:spcPts val="6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Combustible Fluids/ Burst in Flames</a:t>
            </a:r>
          </a:p>
          <a:p>
            <a:pPr lvl="1" algn="ctr">
              <a:spcBef>
                <a:spcPts val="6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These fluid-filled arrows were not used in normal combat situations </a:t>
            </a:r>
          </a:p>
          <a:p>
            <a:pPr lvl="1" algn="ctr">
              <a:spcBef>
                <a:spcPts val="6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Reserved to inflict damage on a fortified place or an encampment.</a:t>
            </a:r>
          </a:p>
          <a:p>
            <a:pPr lvl="1" algn="ctr">
              <a:spcBef>
                <a:spcPts val="6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Our Enemy Seeks to Control Our Fortified Places - Our Emotions and Heart </a:t>
            </a:r>
          </a:p>
          <a:p>
            <a:pPr lvl="1" algn="ctr">
              <a:spcBef>
                <a:spcPts val="300"/>
              </a:spcBef>
              <a:buSzPct val="100000"/>
              <a:buFont typeface="Courier New" panose="02070309020205020404" pitchFamily="49" charset="0"/>
              <a:buChar char="o"/>
            </a:pP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862607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5F58E-2C5E-BEC5-FDF8-2205583F0452}"/>
              </a:ext>
            </a:extLst>
          </p:cNvPr>
          <p:cNvSpPr>
            <a:spLocks noGrp="1"/>
          </p:cNvSpPr>
          <p:nvPr>
            <p:ph idx="1"/>
          </p:nvPr>
        </p:nvSpPr>
        <p:spPr>
          <a:xfrm>
            <a:off x="228600" y="228601"/>
            <a:ext cx="8763000" cy="5791200"/>
          </a:xfrm>
          <a:solidFill>
            <a:schemeClr val="bg1">
              <a:alpha val="8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Above All</a:t>
            </a:r>
          </a:p>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rPr>
              <a:t>Describes position over other pieces </a:t>
            </a:r>
          </a:p>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rPr>
              <a:t>It could be better translated, “out in front of all” or “covering all.”</a:t>
            </a:r>
          </a:p>
          <a:p>
            <a:pPr marL="0" indent="0" algn="ctr">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gn="ctr">
              <a:spcBef>
                <a:spcPts val="300"/>
              </a:spcBef>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Shields Joined Together Formed a Hood</a:t>
            </a:r>
          </a:p>
          <a:p>
            <a:pPr marL="393700" lvl="1" indent="0">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…Protected fr. Massive Overhead Attacks</a:t>
            </a:r>
          </a:p>
          <a:p>
            <a:pPr marL="393700" lvl="1" indent="0">
              <a:spcBef>
                <a:spcPts val="0"/>
              </a:spcBef>
              <a:buNone/>
            </a:pPr>
            <a:r>
              <a:rPr lang="en-US" sz="2800" b="1" i="0" dirty="0">
                <a:solidFill>
                  <a:srgbClr val="111111"/>
                </a:solidFill>
                <a:effectLst>
                  <a:outerShdw blurRad="38100" dist="38100" dir="2700000" algn="tl">
                    <a:srgbClr val="000000">
                      <a:alpha val="43137"/>
                    </a:srgbClr>
                  </a:outerShdw>
                </a:effectLst>
                <a:latin typeface="Roboto" panose="02000000000000000000" pitchFamily="2" charset="0"/>
              </a:rPr>
              <a:t>                       “</a:t>
            </a:r>
            <a:r>
              <a:rPr lang="en-US" sz="3200" b="1" i="0" dirty="0">
                <a:solidFill>
                  <a:srgbClr val="111111"/>
                </a:solidFill>
                <a:effectLst>
                  <a:outerShdw blurRad="38100" dist="38100" dir="2700000" algn="tl">
                    <a:srgbClr val="000000">
                      <a:alpha val="43137"/>
                    </a:srgbClr>
                  </a:outerShdw>
                </a:effectLst>
                <a:latin typeface="Arial Rounded MT Bold" panose="020F0704030504030204" pitchFamily="34" charset="0"/>
              </a:rPr>
              <a:t>Testudo Formation”</a:t>
            </a:r>
          </a:p>
          <a:p>
            <a:pPr marL="393700" lvl="1" indent="0">
              <a:spcBef>
                <a:spcPts val="1200"/>
              </a:spcBef>
              <a:buNone/>
            </a:pPr>
            <a:r>
              <a:rPr lang="en-US" sz="3200" b="1" i="1" dirty="0">
                <a:effectLst>
                  <a:outerShdw blurRad="38100" dist="38100" dir="2700000" algn="tl">
                    <a:srgbClr val="000000">
                      <a:alpha val="43137"/>
                    </a:srgbClr>
                  </a:outerShdw>
                </a:effectLst>
                <a:latin typeface="Arial Rounded MT Bold" panose="020F0704030504030204" pitchFamily="34" charset="0"/>
              </a:rPr>
              <a:t>Faith is designed to be out in front where it can completely cover you in every situation of life!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911091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85C03-B9CF-A274-9F89-A204C4BAB750}"/>
              </a:ext>
            </a:extLst>
          </p:cNvPr>
          <p:cNvSpPr>
            <a:spLocks noGrp="1"/>
          </p:cNvSpPr>
          <p:nvPr>
            <p:ph idx="1"/>
          </p:nvPr>
        </p:nvSpPr>
        <p:spPr>
          <a:xfrm>
            <a:off x="457200" y="50378"/>
            <a:ext cx="8229600" cy="6579022"/>
          </a:xfrm>
          <a:solidFill>
            <a:schemeClr val="bg1">
              <a:alpha val="90000"/>
            </a:schemeClr>
          </a:solidFill>
        </p:spPr>
        <p:txBody>
          <a:bodyPr/>
          <a:lstStyle/>
          <a:p>
            <a:pPr algn="ctr"/>
            <a:r>
              <a:rPr lang="en-US" sz="3200" b="1" dirty="0">
                <a:effectLst>
                  <a:outerShdw blurRad="38100" dist="38100" dir="2700000" algn="tl">
                    <a:srgbClr val="000000">
                      <a:alpha val="43137"/>
                    </a:srgbClr>
                  </a:outerShdw>
                </a:effectLst>
                <a:latin typeface="Arial Rounded MT Bold" panose="020F0704030504030204" pitchFamily="34" charset="0"/>
              </a:rPr>
              <a:t>Don’t Fall for Satan Lies</a:t>
            </a:r>
          </a:p>
          <a:p>
            <a:pPr algn="ctr"/>
            <a:r>
              <a:rPr lang="en-US" sz="3200" b="1" dirty="0">
                <a:effectLst>
                  <a:outerShdw blurRad="38100" dist="38100" dir="2700000" algn="tl">
                    <a:srgbClr val="000000">
                      <a:alpha val="43137"/>
                    </a:srgbClr>
                  </a:outerShdw>
                </a:effectLst>
                <a:latin typeface="Arial Rounded MT Bold" panose="020F0704030504030204" pitchFamily="34" charset="0"/>
              </a:rPr>
              <a:t>Telling You that Your Not Good Enough</a:t>
            </a:r>
          </a:p>
          <a:p>
            <a:pPr algn="ctr"/>
            <a:r>
              <a:rPr lang="en-US" sz="3200" b="1" dirty="0">
                <a:effectLst>
                  <a:outerShdw blurRad="38100" dist="38100" dir="2700000" algn="tl">
                    <a:srgbClr val="000000">
                      <a:alpha val="43137"/>
                    </a:srgbClr>
                  </a:outerShdw>
                </a:effectLst>
                <a:latin typeface="Arial Rounded MT Bold" panose="020F0704030504030204" pitchFamily="34" charset="0"/>
              </a:rPr>
              <a:t>You Need to Pick Up / Apply His… </a:t>
            </a:r>
          </a:p>
          <a:p>
            <a:pPr lvl="5"/>
            <a:r>
              <a:rPr lang="en-US" sz="3200" b="1" dirty="0">
                <a:effectLst>
                  <a:outerShdw blurRad="38100" dist="38100" dir="2700000" algn="tl">
                    <a:srgbClr val="000000">
                      <a:alpha val="43137"/>
                    </a:srgbClr>
                  </a:outerShdw>
                </a:effectLst>
                <a:latin typeface="Arial Rounded MT Bold" panose="020F0704030504030204" pitchFamily="34" charset="0"/>
              </a:rPr>
              <a:t>Truth</a:t>
            </a:r>
          </a:p>
          <a:p>
            <a:pPr lvl="5"/>
            <a:r>
              <a:rPr lang="en-US" sz="3200" b="1" dirty="0">
                <a:effectLst>
                  <a:outerShdw blurRad="38100" dist="38100" dir="2700000" algn="tl">
                    <a:srgbClr val="000000">
                      <a:alpha val="43137"/>
                    </a:srgbClr>
                  </a:outerShdw>
                </a:effectLst>
                <a:latin typeface="Arial Rounded MT Bold" panose="020F0704030504030204" pitchFamily="34" charset="0"/>
              </a:rPr>
              <a:t>Righteousness</a:t>
            </a:r>
          </a:p>
          <a:p>
            <a:pPr lvl="5"/>
            <a:r>
              <a:rPr lang="en-US" sz="3200" b="1" dirty="0">
                <a:effectLst>
                  <a:outerShdw blurRad="38100" dist="38100" dir="2700000" algn="tl">
                    <a:srgbClr val="000000">
                      <a:alpha val="43137"/>
                    </a:srgbClr>
                  </a:outerShdw>
                </a:effectLst>
                <a:latin typeface="Arial Rounded MT Bold" panose="020F0704030504030204" pitchFamily="34" charset="0"/>
              </a:rPr>
              <a:t>Peace</a:t>
            </a:r>
          </a:p>
          <a:p>
            <a:pPr lvl="5"/>
            <a:r>
              <a:rPr lang="en-US" sz="3200" b="1" dirty="0">
                <a:effectLst>
                  <a:outerShdw blurRad="38100" dist="38100" dir="2700000" algn="tl">
                    <a:srgbClr val="000000">
                      <a:alpha val="43137"/>
                    </a:srgbClr>
                  </a:outerShdw>
                </a:effectLst>
                <a:latin typeface="Arial Rounded MT Bold" panose="020F0704030504030204" pitchFamily="34" charset="0"/>
              </a:rPr>
              <a:t>Faith</a:t>
            </a:r>
          </a:p>
          <a:p>
            <a:pPr lvl="5"/>
            <a:r>
              <a:rPr lang="en-US" sz="3200" b="1" dirty="0">
                <a:effectLst>
                  <a:outerShdw blurRad="38100" dist="38100" dir="2700000" algn="tl">
                    <a:srgbClr val="000000">
                      <a:alpha val="43137"/>
                    </a:srgbClr>
                  </a:outerShdw>
                </a:effectLst>
                <a:latin typeface="Arial Rounded MT Bold" panose="020F0704030504030204" pitchFamily="34" charset="0"/>
              </a:rPr>
              <a:t>Salvation</a:t>
            </a:r>
          </a:p>
          <a:p>
            <a:pPr marL="977138" lvl="3"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That Way,</a:t>
            </a:r>
          </a:p>
          <a:p>
            <a:pPr lvl="5"/>
            <a:r>
              <a:rPr lang="en-US" sz="3200" b="1" dirty="0">
                <a:effectLst>
                  <a:outerShdw blurRad="38100" dist="38100" dir="2700000" algn="tl">
                    <a:srgbClr val="000000">
                      <a:alpha val="43137"/>
                    </a:srgbClr>
                  </a:outerShdw>
                </a:effectLst>
                <a:latin typeface="Arial Rounded MT Bold" panose="020F0704030504030204" pitchFamily="34" charset="0"/>
              </a:rPr>
              <a:t>Having Done All to Stand</a:t>
            </a:r>
          </a:p>
          <a:p>
            <a:pPr lvl="5"/>
            <a:r>
              <a:rPr lang="en-US" sz="3200" b="1" dirty="0">
                <a:effectLst>
                  <a:outerShdw blurRad="38100" dist="38100" dir="2700000" algn="tl">
                    <a:srgbClr val="000000">
                      <a:alpha val="43137"/>
                    </a:srgbClr>
                  </a:outerShdw>
                </a:effectLst>
                <a:latin typeface="Arial Rounded MT Bold" panose="020F0704030504030204" pitchFamily="34" charset="0"/>
              </a:rPr>
              <a:t>You Can Stand!!</a:t>
            </a:r>
          </a:p>
          <a:p>
            <a:pPr lvl="5"/>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1882744"/>
      </p:ext>
    </p:extLst>
  </p:cSld>
  <p:clrMapOvr>
    <a:masterClrMapping/>
  </p:clrMapOvr>
  <mc:AlternateContent xmlns:mc="http://schemas.openxmlformats.org/markup-compatibility/2006" xmlns:p14="http://schemas.microsoft.com/office/powerpoint/2010/main">
    <mc:Choice Requires="p14">
      <p:transition spd="slow" p14:dur="4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2000"/>
                                        <p:tgtEl>
                                          <p:spTgt spid="3">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2000"/>
                                        <p:tgtEl>
                                          <p:spTgt spid="3">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plus(in)">
                                      <p:cBhvr>
                                        <p:cTn id="34" dur="2000"/>
                                        <p:tgtEl>
                                          <p:spTgt spid="3">
                                            <p:txEl>
                                              <p:pRg st="6" end="6"/>
                                            </p:txEl>
                                          </p:spTgt>
                                        </p:tgtEl>
                                      </p:cBhvr>
                                    </p:animEffect>
                                  </p:childTnLst>
                                </p:cTn>
                              </p:par>
                            </p:childTnLst>
                          </p:cTn>
                        </p:par>
                        <p:par>
                          <p:cTn id="35" fill="hold">
                            <p:stCondLst>
                              <p:cond delay="14000"/>
                            </p:stCondLst>
                            <p:childTnLst>
                              <p:par>
                                <p:cTn id="36" presetID="13" presetClass="entr" presetSubtype="16"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plus(in)">
                                      <p:cBhvr>
                                        <p:cTn id="38" dur="2000"/>
                                        <p:tgtEl>
                                          <p:spTgt spid="3">
                                            <p:txEl>
                                              <p:pRg st="7" end="7"/>
                                            </p:txEl>
                                          </p:spTgt>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plus(in)">
                                      <p:cBhvr>
                                        <p:cTn id="41" dur="2000"/>
                                        <p:tgtEl>
                                          <p:spTgt spid="3">
                                            <p:txEl>
                                              <p:pRg st="8" end="8"/>
                                            </p:txEl>
                                          </p:spTgt>
                                        </p:tgtEl>
                                      </p:cBhvr>
                                    </p:animEffect>
                                  </p:childTnLst>
                                </p:cTn>
                              </p:par>
                              <p:par>
                                <p:cTn id="42" presetID="13" presetClass="entr" presetSubtype="16"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plus(in)">
                                      <p:cBhvr>
                                        <p:cTn id="44" dur="2000"/>
                                        <p:tgtEl>
                                          <p:spTgt spid="3">
                                            <p:txEl>
                                              <p:pRg st="9" end="9"/>
                                            </p:txEl>
                                          </p:spTgt>
                                        </p:tgtEl>
                                      </p:cBhvr>
                                    </p:animEffect>
                                  </p:childTnLst>
                                </p:cTn>
                              </p:par>
                              <p:par>
                                <p:cTn id="45" presetID="13" presetClass="entr" presetSubtype="16"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plus(in)">
                                      <p:cBhvr>
                                        <p:cTn id="4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811FD-029B-3CCC-0911-84E29F364072}"/>
              </a:ext>
            </a:extLst>
          </p:cNvPr>
          <p:cNvSpPr>
            <a:spLocks noGrp="1"/>
          </p:cNvSpPr>
          <p:nvPr>
            <p:ph idx="1"/>
          </p:nvPr>
        </p:nvSpPr>
        <p:spPr>
          <a:xfrm>
            <a:off x="2209800" y="4114800"/>
            <a:ext cx="6934200" cy="2666999"/>
          </a:xfrm>
          <a:solidFill>
            <a:schemeClr val="bg1">
              <a:alpha val="90000"/>
            </a:schemeClr>
          </a:solidFill>
        </p:spPr>
        <p:txBody>
          <a:bodyPr/>
          <a:lstStyle/>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It’s Time to Put on His Armor </a:t>
            </a: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And Spread His Message </a:t>
            </a: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Don’t Be Afraid</a:t>
            </a: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Your Covered!</a:t>
            </a:r>
          </a:p>
        </p:txBody>
      </p:sp>
    </p:spTree>
    <p:extLst>
      <p:ext uri="{BB962C8B-B14F-4D97-AF65-F5344CB8AC3E}">
        <p14:creationId xmlns:p14="http://schemas.microsoft.com/office/powerpoint/2010/main" val="359490068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64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152400" y="3810000"/>
            <a:ext cx="8686800" cy="2446410"/>
          </a:xfrm>
        </p:spPr>
        <p:txBody>
          <a:bodyPr>
            <a:noAutofit/>
          </a:bodyPr>
          <a:lstStyle/>
          <a:p>
            <a:r>
              <a:rPr lang="en-US" b="0" i="0" dirty="0">
                <a:solidFill>
                  <a:schemeClr val="tx1"/>
                </a:solidFill>
                <a:effectLst/>
                <a:latin typeface="Roboto" panose="02000000000000000000" pitchFamily="2" charset="0"/>
              </a:rPr>
              <a:t>Yeah, it's rising up all around</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It's the anthem of the Lord's renown</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It's rising up all around</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It's the anthem of the Lord's renown</a:t>
            </a:r>
            <a:endParaRPr lang="en-US" dirty="0">
              <a:solidFill>
                <a:schemeClr val="tx1"/>
              </a:solidFill>
            </a:endParaRPr>
          </a:p>
        </p:txBody>
      </p:sp>
    </p:spTree>
    <p:extLst>
      <p:ext uri="{BB962C8B-B14F-4D97-AF65-F5344CB8AC3E}">
        <p14:creationId xmlns:p14="http://schemas.microsoft.com/office/powerpoint/2010/main" val="163420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04800" y="3657600"/>
            <a:ext cx="8686800" cy="2446410"/>
          </a:xfrm>
        </p:spPr>
        <p:txBody>
          <a:bodyPr>
            <a:noAutofit/>
          </a:bodyPr>
          <a:lstStyle/>
          <a:p>
            <a:r>
              <a:rPr lang="en-US" b="0" i="0" dirty="0">
                <a:solidFill>
                  <a:schemeClr val="tx1"/>
                </a:solidFill>
                <a:effectLst/>
                <a:latin typeface="Roboto" panose="02000000000000000000" pitchFamily="2" charset="0"/>
              </a:rPr>
              <a:t>Yeah, it's rising up all around</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It's the anthem of the Lord's renown</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It's rising up all around</a:t>
            </a:r>
            <a:br>
              <a:rPr lang="en-US" b="0" i="0" dirty="0">
                <a:solidFill>
                  <a:schemeClr val="tx1"/>
                </a:solidFill>
                <a:effectLst/>
                <a:latin typeface="Roboto" panose="02000000000000000000" pitchFamily="2" charset="0"/>
              </a:rPr>
            </a:br>
            <a:r>
              <a:rPr lang="en-US" b="0" i="0" dirty="0">
                <a:solidFill>
                  <a:schemeClr val="tx1"/>
                </a:solidFill>
                <a:effectLst/>
                <a:latin typeface="Roboto" panose="02000000000000000000" pitchFamily="2" charset="0"/>
              </a:rPr>
              <a:t>It's the anthem of the Lord's renown</a:t>
            </a:r>
            <a:endParaRPr lang="en-US" dirty="0">
              <a:solidFill>
                <a:schemeClr val="tx1"/>
              </a:solidFill>
            </a:endParaRPr>
          </a:p>
        </p:txBody>
      </p:sp>
    </p:spTree>
    <p:extLst>
      <p:ext uri="{BB962C8B-B14F-4D97-AF65-F5344CB8AC3E}">
        <p14:creationId xmlns:p14="http://schemas.microsoft.com/office/powerpoint/2010/main" val="108869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0" y="2339687"/>
            <a:ext cx="9144000" cy="1461655"/>
          </a:xfrm>
        </p:spPr>
        <p:txBody>
          <a:bodyPr>
            <a:noAutofit/>
          </a:bodyPr>
          <a:lstStyle/>
          <a:p>
            <a:r>
              <a:rPr lang="en-US" sz="3900" b="0" dirty="0">
                <a:solidFill>
                  <a:schemeClr val="tx1"/>
                </a:solidFill>
                <a:effectLst/>
                <a:latin typeface="Roboto" panose="02000000000000000000" pitchFamily="2" charset="0"/>
              </a:rPr>
              <a:t>Together we sing</a:t>
            </a:r>
            <a:br>
              <a:rPr lang="en-US" sz="3900" b="0" dirty="0">
                <a:solidFill>
                  <a:schemeClr val="tx1"/>
                </a:solidFill>
                <a:effectLst/>
                <a:latin typeface="Roboto" panose="02000000000000000000" pitchFamily="2" charset="0"/>
              </a:rPr>
            </a:br>
            <a:r>
              <a:rPr lang="en-US" sz="3900" b="0" dirty="0">
                <a:solidFill>
                  <a:schemeClr val="tx1"/>
                </a:solidFill>
                <a:effectLst/>
                <a:latin typeface="Roboto" panose="02000000000000000000" pitchFamily="2" charset="0"/>
              </a:rPr>
              <a:t>And everyone sing</a:t>
            </a:r>
            <a:endParaRPr lang="en-US" sz="3900" dirty="0">
              <a:solidFill>
                <a:schemeClr val="tx1"/>
              </a:solidFill>
            </a:endParaRPr>
          </a:p>
        </p:txBody>
      </p:sp>
    </p:spTree>
    <p:extLst>
      <p:ext uri="{BB962C8B-B14F-4D97-AF65-F5344CB8AC3E}">
        <p14:creationId xmlns:p14="http://schemas.microsoft.com/office/powerpoint/2010/main" val="274482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878806"/>
            <a:ext cx="8686800" cy="2586687"/>
          </a:xfrm>
        </p:spPr>
        <p:txBody>
          <a:bodyPr>
            <a:noAutofit/>
          </a:bodyPr>
          <a:lstStyle/>
          <a:p>
            <a:r>
              <a:rPr lang="en-US" sz="4800" b="0" i="0" dirty="0">
                <a:solidFill>
                  <a:schemeClr val="tx1"/>
                </a:solidFill>
                <a:effectLst/>
                <a:latin typeface="Roboto" panose="02000000000000000000" pitchFamily="2" charset="0"/>
              </a:rPr>
              <a:t>Holy is the Lord, God Almighty</a:t>
            </a:r>
            <a:br>
              <a:rPr lang="en-US" sz="4800" b="0" i="0" dirty="0">
                <a:solidFill>
                  <a:schemeClr val="tx1"/>
                </a:solidFill>
                <a:effectLst/>
                <a:latin typeface="Roboto" panose="02000000000000000000" pitchFamily="2" charset="0"/>
              </a:rPr>
            </a:br>
            <a:r>
              <a:rPr lang="en-US" sz="4800" b="0" i="0" dirty="0">
                <a:solidFill>
                  <a:schemeClr val="tx1"/>
                </a:solidFill>
                <a:effectLst/>
                <a:latin typeface="Roboto" panose="02000000000000000000" pitchFamily="2" charset="0"/>
              </a:rPr>
              <a:t>The earth is filled with His glory</a:t>
            </a:r>
            <a:br>
              <a:rPr lang="en-US" sz="4800" b="0" i="0" dirty="0">
                <a:solidFill>
                  <a:schemeClr val="tx1"/>
                </a:solidFill>
                <a:effectLst/>
                <a:latin typeface="Roboto" panose="02000000000000000000" pitchFamily="2" charset="0"/>
              </a:rPr>
            </a:br>
            <a:r>
              <a:rPr lang="en-US" sz="4800" b="0" i="0" dirty="0">
                <a:solidFill>
                  <a:schemeClr val="tx1"/>
                </a:solidFill>
                <a:effectLst/>
                <a:latin typeface="Roboto" panose="02000000000000000000" pitchFamily="2" charset="0"/>
              </a:rPr>
              <a:t>Holy is the Lord, God Almighty</a:t>
            </a:r>
            <a:br>
              <a:rPr lang="en-US" sz="4800" b="0" i="0" dirty="0">
                <a:solidFill>
                  <a:schemeClr val="tx1"/>
                </a:solidFill>
                <a:effectLst/>
                <a:latin typeface="Roboto" panose="02000000000000000000" pitchFamily="2" charset="0"/>
              </a:rPr>
            </a:br>
            <a:r>
              <a:rPr lang="en-US" sz="4800" b="0" i="0" dirty="0">
                <a:solidFill>
                  <a:schemeClr val="tx1"/>
                </a:solidFill>
                <a:effectLst/>
                <a:latin typeface="Roboto" panose="02000000000000000000" pitchFamily="2" charset="0"/>
              </a:rPr>
              <a:t>The earth is filled with His glory</a:t>
            </a:r>
            <a:br>
              <a:rPr lang="en-US" sz="4800" b="0" i="0" dirty="0">
                <a:solidFill>
                  <a:schemeClr val="tx1"/>
                </a:solidFill>
                <a:effectLst/>
                <a:latin typeface="Roboto" panose="02000000000000000000" pitchFamily="2" charset="0"/>
              </a:rPr>
            </a:br>
            <a:r>
              <a:rPr lang="en-US" sz="4800" b="0" i="0" dirty="0">
                <a:solidFill>
                  <a:schemeClr val="tx1"/>
                </a:solidFill>
                <a:effectLst/>
                <a:latin typeface="Roboto" panose="02000000000000000000" pitchFamily="2" charset="0"/>
              </a:rPr>
              <a:t>The earth is filled with His glory</a:t>
            </a:r>
            <a:endParaRPr lang="en-US" sz="4800" dirty="0">
              <a:solidFill>
                <a:schemeClr val="tx1"/>
              </a:solidFill>
            </a:endParaRPr>
          </a:p>
        </p:txBody>
      </p:sp>
    </p:spTree>
    <p:extLst>
      <p:ext uri="{BB962C8B-B14F-4D97-AF65-F5344CB8AC3E}">
        <p14:creationId xmlns:p14="http://schemas.microsoft.com/office/powerpoint/2010/main" val="301668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362942"/>
            <a:ext cx="8686800" cy="5223164"/>
          </a:xfrm>
        </p:spPr>
        <p:txBody>
          <a:bodyPr>
            <a:noAutofit/>
          </a:bodyPr>
          <a:lstStyle/>
          <a:p>
            <a:br>
              <a:rPr lang="en-US" sz="3000" dirty="0">
                <a:solidFill>
                  <a:schemeClr val="tx1"/>
                </a:solidFill>
              </a:rPr>
            </a:br>
            <a:br>
              <a:rPr lang="en-US" sz="3000" dirty="0">
                <a:solidFill>
                  <a:schemeClr val="tx1"/>
                </a:solidFill>
              </a:rPr>
            </a:br>
            <a:br>
              <a:rPr lang="en-US" sz="3000" dirty="0">
                <a:solidFill>
                  <a:schemeClr val="tx1"/>
                </a:solidFill>
              </a:rPr>
            </a:br>
            <a:r>
              <a:rPr lang="en-US" sz="3600" b="0" dirty="0">
                <a:solidFill>
                  <a:srgbClr val="E8E8E8"/>
                </a:solidFill>
                <a:effectLst/>
                <a:latin typeface="Roboto" panose="02000000000000000000" pitchFamily="2" charset="0"/>
              </a:rPr>
              <a:t>O Taste and see that the Lord is good</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O Taste and see that the Lord is good</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 to me</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You have turned my mourning into dancing</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Put off my rags and clothed me with gladness</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And I will arise, and I will praise you</a:t>
            </a:r>
            <a:br>
              <a:rPr lang="en-US" sz="3600" b="0" dirty="0">
                <a:solidFill>
                  <a:srgbClr val="E8E8E8"/>
                </a:solidFill>
                <a:effectLst/>
                <a:latin typeface="Roboto" panose="02000000000000000000" pitchFamily="2" charset="0"/>
              </a:rPr>
            </a:br>
            <a:r>
              <a:rPr lang="en-US" sz="3600" b="0" dirty="0">
                <a:solidFill>
                  <a:srgbClr val="E8E8E8"/>
                </a:solidFill>
                <a:effectLst/>
                <a:latin typeface="Roboto" panose="02000000000000000000" pitchFamily="2" charset="0"/>
              </a:rPr>
              <a:t>I'll sing and not be silent</a:t>
            </a:r>
            <a:br>
              <a:rPr lang="en-US" b="0" i="0" dirty="0">
                <a:solidFill>
                  <a:srgbClr val="E8E8E8"/>
                </a:solidFill>
                <a:effectLst/>
                <a:latin typeface="Roboto" panose="02000000000000000000" pitchFamily="2" charset="0"/>
              </a:rPr>
            </a:br>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30179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93678</TotalTime>
  <Words>2028</Words>
  <Application>Microsoft Office PowerPoint</Application>
  <PresentationFormat>On-screen Show (4:3)</PresentationFormat>
  <Paragraphs>178</Paragraphs>
  <Slides>47</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47</vt:i4>
      </vt:variant>
    </vt:vector>
  </HeadingPairs>
  <TitlesOfParts>
    <vt:vector size="63" baseType="lpstr">
      <vt:lpstr>Aptos</vt:lpstr>
      <vt:lpstr>Arial</vt:lpstr>
      <vt:lpstr>Arial Rounded MT Bold</vt:lpstr>
      <vt:lpstr>Arial Unicode MS</vt:lpstr>
      <vt:lpstr>Calibri</vt:lpstr>
      <vt:lpstr>Calisto MT</vt:lpstr>
      <vt:lpstr>Constantia</vt:lpstr>
      <vt:lpstr>Courier New</vt:lpstr>
      <vt:lpstr>Roboto</vt:lpstr>
      <vt:lpstr>Segoe Script</vt:lpstr>
      <vt:lpstr>Sylfaen</vt:lpstr>
      <vt:lpstr>Tahoma</vt:lpstr>
      <vt:lpstr>Wingdings</vt:lpstr>
      <vt:lpstr>Wingdings 2</vt:lpstr>
      <vt:lpstr>Flow</vt:lpstr>
      <vt:lpstr>Slate</vt:lpstr>
      <vt:lpstr> We stand and lift up our hands For the joy of the Lord is our strength We bow down and worship Him now How great, how awesome is He And together we sing</vt:lpstr>
      <vt:lpstr>Holy is the Lord, God Almighty The earth is filled with His glory Holy is the Lord, God Almighty The earth is filled with His glory The earth is filled with His glory</vt:lpstr>
      <vt:lpstr> We stand and lift up our hands For the joy of the Lord is our strength We bow down and worship Him now How great, how awesome is He And together we sing And everyone sing</vt:lpstr>
      <vt:lpstr>Holy is the Lord, God Almighty The earth is filled with His glory Holy is the Lord, God Almighty The earth is filled with His glory The earth is filled with His glory</vt:lpstr>
      <vt:lpstr>Yeah, it's rising up all around It's the anthem of the Lord's renown It's rising up all around It's the anthem of the Lord's renown</vt:lpstr>
      <vt:lpstr>Yeah, it's rising up all around It's the anthem of the Lord's renown It's rising up all around It's the anthem of the Lord's renown</vt:lpstr>
      <vt:lpstr>Together we sing And everyone sing</vt:lpstr>
      <vt:lpstr>Holy is the Lord, God Almighty The earth is filled with His glory Holy is the Lord, God Almighty The earth is filled with His glory The earth is filled with His glory</vt:lpstr>
      <vt:lpstr>   O Taste and see that the Lord is good O Taste and see that the Lord is good  to me You have turned my mourning into dancing Put off my rags and clothed me with gladness And I will arise, and I will praise you I'll sing and not be silent </vt:lpstr>
      <vt:lpstr>   O Lord my God I will give thanks to you forever O Lord my God I will give thanks to you </vt:lpstr>
      <vt:lpstr>   O Taste and see that the Lord is good O Taste and see that the Lord is good  to me You have turned my mourning into dancing Put off my rags and clothed me with gladness And I will arise, and I will praise you I'll sing and not be silent </vt:lpstr>
      <vt:lpstr>   O Lord my God I will give thanks to you forever O Lord my God I will give thanks to you </vt:lpstr>
      <vt:lpstr>  Even though I walk through the valley of the shadow of death Your perfect love is casting out fear And even when I'm caught in the middle of the storms of this life I won't turn back I know You are near</vt:lpstr>
      <vt:lpstr>  And I will fear no evil For my God is with me And if my God is with me Whom then shall I fear? Whom then shall I fear? </vt:lpstr>
      <vt:lpstr>  Oh no, You never let go Through the calm and through the storm Oh no, You never let go In every high and every low Oh no, You never let go Lord, You never let go of me</vt:lpstr>
      <vt:lpstr>  And I can see a light that is coming for the heart that holds on A glorious light beyond all compare And there will be an end to these troubles But until that day comes We'll live to know You here on the earth </vt:lpstr>
      <vt:lpstr>  And I will fear no evil For my God is with me And if my God is with me Whom then shall I fear? Whom then shall I fear? </vt:lpstr>
      <vt:lpstr>  Oh no, You never let go Through the calm and through the storm Oh no, You never let go In every high and every low Oh no, You never let go Lord, You never let go of me</vt:lpstr>
      <vt:lpstr>  Yes, I can see a light that is coming for the heart that holds on And there will be an end to these troubles But until that day comes Still I will praise You, still I will praise You </vt:lpstr>
      <vt:lpstr>  Yes, I can see a light that is coming for the heart that holds on And there will be an end to these troubles But until that day comes Still I will praise You, still I will praise You </vt:lpstr>
      <vt:lpstr> Oh no, You never let go Through the calm and through the storm Oh no, You never let go In every high and every low Oh no, You never let go Lord, You never let go of me Oh, You never let go, You never let go</vt:lpstr>
      <vt:lpstr>  As the Deer Paneth for the water So my soul longs after thee You alone are my hearts desire and I long to worship You</vt:lpstr>
      <vt:lpstr>  You alone are my strength my shield To you alone will my spirit yield You alone are my hearts desire and I long to worship you</vt:lpstr>
      <vt:lpstr>  I want You more than gold and silver Only You can satisfy. You alone are the real joy giver And on You I can rely</vt:lpstr>
      <vt:lpstr>  You alone are my strength my shield To you alone will my spirit yield You alone are my hearts desire and I long to worship you</vt:lpstr>
      <vt:lpstr>  You're my friend and You are my brother Even though You are the King I love You more than any other So much more than any thing</vt:lpstr>
      <vt:lpstr>  You alone are my strength my shield To you alone will my spirit yield You alone are my hearts desire and I long to worship you</vt:lpstr>
      <vt:lpstr>PowerPoint Presentation</vt:lpstr>
      <vt:lpstr>PowerPoint Presentation</vt:lpstr>
      <vt:lpstr>PowerPoint Presentation</vt:lpstr>
      <vt:lpstr>  The Devil Knows …</vt:lpstr>
      <vt:lpstr> Radically Directed </vt:lpstr>
      <vt:lpstr> Impenetrable Armor of God</vt:lpstr>
      <vt:lpstr>  Impenetrable Armor of God</vt:lpstr>
      <vt:lpstr> The Armor Of Consistency 14-15</vt:lpstr>
      <vt:lpstr> The Armor Of Consistency 14-15</vt:lpstr>
      <vt:lpstr>The Armor Of Consistency 14-15</vt:lpstr>
      <vt:lpstr>The Armor Of Consistency 14-15</vt:lpstr>
      <vt:lpstr> The Armor Of Confidence 16-17</vt:lpstr>
      <vt:lpstr> The Armor Of Confidence 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Christian Church</dc:title>
  <dc:creator>David Linton</dc:creator>
  <cp:lastModifiedBy>David Linton</cp:lastModifiedBy>
  <cp:revision>1668</cp:revision>
  <cp:lastPrinted>2024-09-28T12:24:53Z</cp:lastPrinted>
  <dcterms:created xsi:type="dcterms:W3CDTF">2004-09-11T23:35:47Z</dcterms:created>
  <dcterms:modified xsi:type="dcterms:W3CDTF">2024-09-29T05:10:57Z</dcterms:modified>
</cp:coreProperties>
</file>