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8"/>
  </p:notesMasterIdLst>
  <p:handoutMasterIdLst>
    <p:handoutMasterId r:id="rId29"/>
  </p:handoutMasterIdLst>
  <p:sldIdLst>
    <p:sldId id="859" r:id="rId4"/>
    <p:sldId id="858" r:id="rId5"/>
    <p:sldId id="666" r:id="rId6"/>
    <p:sldId id="709" r:id="rId7"/>
    <p:sldId id="348" r:id="rId8"/>
    <p:sldId id="771" r:id="rId9"/>
    <p:sldId id="1060" r:id="rId10"/>
    <p:sldId id="295" r:id="rId11"/>
    <p:sldId id="1003" r:id="rId12"/>
    <p:sldId id="332" r:id="rId13"/>
    <p:sldId id="333" r:id="rId14"/>
    <p:sldId id="331" r:id="rId15"/>
    <p:sldId id="339" r:id="rId16"/>
    <p:sldId id="998" r:id="rId17"/>
    <p:sldId id="1032" r:id="rId18"/>
    <p:sldId id="1042" r:id="rId19"/>
    <p:sldId id="335" r:id="rId20"/>
    <p:sldId id="1049" r:id="rId21"/>
    <p:sldId id="1052" r:id="rId22"/>
    <p:sldId id="1054" r:id="rId23"/>
    <p:sldId id="1027" r:id="rId24"/>
    <p:sldId id="1012" r:id="rId25"/>
    <p:sldId id="1058" r:id="rId26"/>
    <p:sldId id="1057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497" autoAdjust="0"/>
  </p:normalViewPr>
  <p:slideViewPr>
    <p:cSldViewPr showGuides="1">
      <p:cViewPr varScale="1">
        <p:scale>
          <a:sx n="59" d="100"/>
          <a:sy n="59" d="100"/>
        </p:scale>
        <p:origin x="96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7AC87C31-987F-498E-AEBD-B63C4413E1FD}" type="slidenum">
              <a:rPr lang="en-US" altLang="en-US"/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37B31A2B-6294-4705-A3E3-77256F93FC7D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9385A190-3DA2-4D51-97B4-11B55747972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2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4138A34-A332-462E-98CE-BE4AFFF8C460}" type="slidenum">
              <a:rPr lang="en-US" altLang="en-US"/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1CE0-DC16-44BD-9628-8711B82F4D3D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71748-8940-4050-8F27-3B097BF2106E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38B94-1ACB-4E15-8FD8-A7092DF073E9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339E6-EC7C-4C44-8223-BAB3776C9A6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2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4138A34-A332-462E-98CE-BE4AFFF8C460}" type="slidenum">
              <a:rPr lang="en-US" altLang="en-US"/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2B53-8812-4EB4-A7FE-951B0E6D3E15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9D6F-2A8C-4060-8FB2-66293BA4192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1468-E43A-4188-A88F-433D6CF9545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2B41E29-4803-4F03-A989-E33EDCAAC645}" type="slidenum">
              <a:rPr lang="en-US" altLang="en-US"/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73D90-B170-4570-AB41-C0EDFE7B5B18}" type="datetimeFigureOut">
              <a:rPr lang="en-US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D2A1B-0409-452A-9E4A-BA7FEC76044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ED31F-B0FC-4680-AC95-54759F05E44F}" type="datetimeFigureOut">
              <a:rPr lang="en-US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29644-3EFA-4F54-87C6-150DF89DC08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9B81E-2741-4317-B024-2706B13729C8}" type="datetimeFigureOut">
              <a:rPr lang="en-US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57FAE-F7D8-4C69-A741-07445255A5C6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9BCB7-6F2D-4005-B6F4-07E69E26844F}" type="datetimeFigureOut">
              <a:rPr lang="en-US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BA9D9-47FF-4F32-87CB-9F0D12450AA8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4BC2-3713-42B3-9DE6-C55ABC9105E1}" type="datetimeFigureOut">
              <a:rPr lang="en-US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95D08-9DAD-4F2D-9206-6DD8D965E1B1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2B53-8812-4EB4-A7FE-951B0E6D3E15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9D6F-2A8C-4060-8FB2-66293BA4192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Freeform 15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16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BAA5-74F2-4F13-BB8C-D5E92A0CC11C}" type="datetimeFigureOut">
              <a:rPr lang="en-US"/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A6FA9F10-C9F9-4001-A50F-B3830494CEE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1CE0-DC16-44BD-9628-8711B82F4D3D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71748-8940-4050-8F27-3B097BF2106E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38B94-1ACB-4E15-8FD8-A7092DF073E9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339E6-EC7C-4C44-8223-BAB3776C9A6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1468-E43A-4188-A88F-433D6CF9545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2B41E29-4803-4F03-A989-E33EDCAAC645}" type="slidenum">
              <a:rPr lang="en-US" altLang="en-US"/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73D90-B170-4570-AB41-C0EDFE7B5B18}" type="datetimeFigureOut">
              <a:rPr lang="en-US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D2A1B-0409-452A-9E4A-BA7FEC76044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ED31F-B0FC-4680-AC95-54759F05E44F}" type="datetimeFigureOut">
              <a:rPr lang="en-US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29644-3EFA-4F54-87C6-150DF89DC08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9B81E-2741-4317-B024-2706B13729C8}" type="datetimeFigureOut">
              <a:rPr lang="en-US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57FAE-F7D8-4C69-A741-07445255A5C6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9BCB7-6F2D-4005-B6F4-07E69E26844F}" type="datetimeFigureOut">
              <a:rPr lang="en-US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BA9D9-47FF-4F32-87CB-9F0D12450AA8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4BC2-3713-42B3-9DE6-C55ABC9105E1}" type="datetimeFigureOut">
              <a:rPr lang="en-US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95D08-9DAD-4F2D-9206-6DD8D965E1B1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Freeform 15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16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BAA5-74F2-4F13-BB8C-D5E92A0CC11C}" type="datetimeFigureOut">
              <a:rPr lang="en-US"/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A6FA9F10-C9F9-4001-A50F-B3830494CEE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2D92431-7A1F-48D0-A9D6-6F47A3B965AD}" type="datetimeFigureOut">
              <a:rPr lang="en-US"/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B8838279-4F48-4705-B1BA-CA993921B5F0}" type="slidenum">
              <a:rPr lang="en-US" altLang="en-US"/>
            </a:fld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1"/>
          <p:cNvGrpSpPr/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1034" name="Picture 20" descr="David-lion2"/>
          <p:cNvPicPr>
            <a:picLocks noChangeAspect="1" noChangeArrowheads="1"/>
          </p:cNvPicPr>
          <p:nvPr userDrawn="1"/>
        </p:nvPicPr>
        <p:blipFill>
          <a:blip r:embed="rId13">
            <a:grayscl/>
            <a:lum bright="48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257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2D92431-7A1F-48D0-A9D6-6F47A3B965AD}" type="datetimeFigureOut">
              <a:rPr lang="en-US"/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B8838279-4F48-4705-B1BA-CA993921B5F0}" type="slidenum">
              <a:rPr lang="en-US" altLang="en-US"/>
            </a:fld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1"/>
          <p:cNvGrpSpPr/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1034" name="Picture 20" descr="David-lion2"/>
          <p:cNvPicPr>
            <a:picLocks noChangeAspect="1" noChangeArrowheads="1"/>
          </p:cNvPicPr>
          <p:nvPr userDrawn="1"/>
        </p:nvPicPr>
        <p:blipFill>
          <a:blip r:embed="rId13">
            <a:grayscl/>
            <a:lum bright="48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257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8991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Truly Make America Great Again!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randomBar/>
      </p:transition>
    </mc:Choice>
    <mc:Fallback>
      <p:transition spd="slow">
        <p:randomBa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2819400"/>
            <a:ext cx="8839200" cy="3352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algn="ctr"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Realize That We Are Equipped to Win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“Put on the Whole Armour of God”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Paul Is Not…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Making a suggestion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strongest kind of command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Take immediate action.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“Put on the whole armor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that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comes from God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....”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2273300" y="38100"/>
            <a:ext cx="68707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Impenetrable Armor of God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 uiExpand="1" build="p"/>
      <p:bldP spid="819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1371600"/>
            <a:ext cx="7086600" cy="24384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Radical Protection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600"/>
              </a:spcBef>
              <a:buNone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Three Specific Categories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Each Category has It's Own Merit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the Fight for Right...........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74676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Impenetrable Armor of God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 uiExpand="1" build="p"/>
      <p:bldP spid="819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" y="152400"/>
            <a:ext cx="8572500" cy="47244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algn="ctr">
              <a:buFont typeface="Wingdings" panose="05000000000000000000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Loins girt w/ Truth(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put all around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Freedom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Support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93700" lvl="1" indent="0"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“Held Weapons + Medals”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Pet. 1:13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"gird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(gird afresh)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up loins of mind"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Prevent from Tangling / Falling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Calls for Truthfulness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John 8:44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our enemy is a liar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One of his most effective weapons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715000"/>
            <a:ext cx="83820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/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Armor Of Consistency 14-15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9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 uiExpand="1" build="p"/>
      <p:bldP spid="819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6629400" cy="3733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Loins girt w/ Truth(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put all around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Breastplate of Righteousness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Most Beautiful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Heaviest Piece of Armor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Interlocking…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93700" lvl="1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Silver/ Brass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6019800"/>
            <a:ext cx="83058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/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Armor Of Consistency 14-15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trips dir="ld"/>
      </p:transition>
    </mc:Choice>
    <mc:Fallback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000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000"/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 uiExpand="1" build="p"/>
      <p:bldP spid="819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" y="4267200"/>
            <a:ext cx="8915400" cy="2590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Loins girt w/ Truth(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put all around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Breastplate of Righteousness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Feet 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Shod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bind tightly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 with…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…Preparation of Gospel of Peace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2612065"/>
            <a:ext cx="7772400" cy="685800"/>
          </a:xfrm>
          <a:solidFill>
            <a:schemeClr val="bg1">
              <a:alpha val="90000"/>
            </a:schemeClr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/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Armor Of Consistency 14-15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 uiExpand="1" build="p"/>
      <p:bldP spid="819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9100" y="1143000"/>
            <a:ext cx="8305800" cy="50292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Shield of Faith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 soldiers owned two shields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 public parades ceremonies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small, round decorative shield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 used in battle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shaped like a door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#1-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battle shield completely covered a Roman soldier!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#2-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tells us that God has given us enough faith to make sure we are completely covered</a:t>
            </a:r>
            <a:r>
              <a:rPr lang="en-US" dirty="0"/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600"/>
              </a:spcBef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Armor Of Confidence 16-17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 uiExpand="1" build="p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2057400"/>
            <a:ext cx="8763000" cy="4114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lvl="0" indent="0"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Shield was composed of multiple layers (6)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thick animal hide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tightly woven together.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strong as steel.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extremely strong/ long-lasting/ hard-wearing.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spcBef>
                <a:spcPts val="1200"/>
              </a:spcBef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Annointed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with oil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Saturated with water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The Armor Of Confidence 16-17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ver dir="r"/>
      </p:transition>
    </mc:Choice>
    <mc:Fallback>
      <p:transition spd="slow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 uiExpand="1" build="p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534400" cy="43434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marL="1527175" lvl="5" indent="0"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Helmet of Salvation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iconic helmets worn by the Roman Legion…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Made of leather/ bronze plates for protection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include neck and cheek guards.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some helmets were entirely cast-metal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except ornamental plumes of horsehair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Their primary function was to deflect blows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from enemy broadswords and arrows.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Armor Of Confidence 16-17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30" end="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22">
                                            <p:txEl>
                                              <p:charRg st="30" end="7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22">
                                            <p:txEl>
                                              <p:charRg st="30" end="7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75" end="1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2">
                                            <p:txEl>
                                              <p:charRg st="75" end="1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2">
                                            <p:txEl>
                                              <p:charRg st="75" end="1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122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2">
                                            <p:txEl>
                                              <p:charRg st="122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22">
                                            <p:txEl>
                                              <p:charRg st="122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154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22">
                                            <p:txEl>
                                              <p:charRg st="154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22">
                                            <p:txEl>
                                              <p:charRg st="154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192" end="2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922">
                                            <p:txEl>
                                              <p:charRg st="192" end="2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22">
                                            <p:txEl>
                                              <p:charRg st="192" end="2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230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922">
                                            <p:txEl>
                                              <p:charRg st="230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22">
                                            <p:txEl>
                                              <p:charRg st="230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275" end="3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922">
                                            <p:txEl>
                                              <p:charRg st="275" end="3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922">
                                            <p:txEl>
                                              <p:charRg st="275" end="3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 uiExpand="1" build="p"/>
      <p:bldP spid="819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3124200"/>
          </a:xfrm>
          <a:solidFill>
            <a:schemeClr val="bg1"/>
          </a:solidFill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helmet is a metaphor for protecting the mind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Paul warns us to guard our thoughts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the devil can tamper with our thoughts…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can meddle with our lives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</a:t>
            </a: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ow we perceive Christ / His teachings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</a:t>
            </a: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affects all of life.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000" b="1" i="0" dirty="0">
              <a:solidFill>
                <a:srgbClr val="5555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1"/>
            <a:ext cx="8839200" cy="50292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Devil’s Goal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seize your mind, paralyze it with fear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then flood it with allegations that are not true.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captivates your thinking / reasoning…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convince you to believe that his lies are true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then his fiery darts can then release their damnable destruction in your life and mind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II Cor. 10:3-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,"weapons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not carnal …mighty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…pulling down…cast...imaginations"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676877"/>
            <a:ext cx="6553200" cy="317023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Much Bigger Than Politics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In Crisis as a Nation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Need God to Intervene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No Matter Our Political Viewpoint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Us Join Together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Seek God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153400" cy="6553200"/>
          </a:xfrm>
          <a:solidFill>
            <a:schemeClr val="bg2"/>
          </a:solidFill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We’ve been issued the “helmet of salvation.”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Salvation is God doing for us…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…what we cannot do for ourselves. 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We can be condemned by ourselves…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…but not saved by ourselves. 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“There are no do-it-yourself Christians” 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“Salvation is not the end of our journey…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…but the end of our wandering” 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Neither is it the end of our battle with sin. 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The battlefield of the mind…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…is constantly under assault.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378"/>
            <a:ext cx="8229600" cy="6579022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Fall for Satan Lies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Telling You that Your Not Good Enough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Need to Pick Up / Apply His…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Righteousness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Peace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Faith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Salvation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77265" lvl="3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Way,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Having Done All to Stand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Can Stand!!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114800"/>
            <a:ext cx="6934200" cy="2666999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Time to Put on His Armor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Spread His Message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Be Afraid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Your Covered!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6400799"/>
          </a:xfrm>
        </p:spPr>
        <p:txBody>
          <a:bodyPr/>
          <a:lstStyle/>
          <a:p>
            <a:pPr algn="ctr"/>
            <a:r>
              <a:rPr lang="en-US" sz="28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SPEED</a:t>
            </a:r>
            <a:endParaRPr lang="en-US" sz="28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very wealthy, religious little old lady was a soft touch for any panhandler she happened to meet on the street.</a:t>
            </a:r>
            <a:endParaRPr lang="en-US" sz="28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One day she met a very shabbily dressed man and impulsively pressed a five dollar bill into his hand, smiled warmly and whispered, “God speed.”</a:t>
            </a:r>
            <a:endParaRPr lang="en-US" sz="28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next day the shabbily dressed man knocked at the door of her house and said, “Here’s your hundred dollars. Godspeed came in first and paid twenty to one.”</a:t>
            </a:r>
            <a:endParaRPr lang="en-US" sz="28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FI Prayer Update: March 20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9475" y="3040301"/>
            <a:ext cx="2359490" cy="2034293"/>
          </a:xfrm>
          <a:effectLst>
            <a:softEdge rad="88900"/>
          </a:effectLst>
        </p:spPr>
      </p:pic>
      <p:sp>
        <p:nvSpPr>
          <p:cNvPr id="2" name="TextBox 1"/>
          <p:cNvSpPr txBox="1"/>
          <p:nvPr/>
        </p:nvSpPr>
        <p:spPr>
          <a:xfrm>
            <a:off x="4845919" y="4528872"/>
            <a:ext cx="2359490" cy="637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And All of the Innocent Victims</a:t>
            </a:r>
            <a:endParaRPr lang="en-US" sz="118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algn="ctr"/>
            <a:r>
              <a:rPr lang="en-US" sz="11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on Both Sides</a:t>
            </a:r>
            <a:endParaRPr lang="en-US" sz="118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122465" y="1573668"/>
            <a:ext cx="8833757" cy="4750932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Psalm 17:7-9 -Complete Jewish Bible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7 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Show how wonderful is your grace,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savior of those who seek at your right hand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refuge from their foes.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8 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Protect them like the pupil of your eye,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hide them in the shadow of your wings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9 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from the wicked, who are assailing them,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from their deadly enemies, who are all around them.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98071" y="1232807"/>
            <a:ext cx="7609114" cy="4710793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10"/>
              </a:spcBef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10"/>
              </a:spcBef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10"/>
              </a:spcBef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10"/>
              </a:spcBef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930979" y="1643743"/>
            <a:ext cx="6245678" cy="5214257"/>
          </a:xfrm>
          <a:solidFill>
            <a:schemeClr val="accent5"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10"/>
              </a:spcBef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43400" y="235744"/>
            <a:ext cx="4572000" cy="461963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ffectLst>
            <a:softEdge rad="381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Edward Christian Church 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6182362"/>
            <a:ext cx="3581400" cy="460375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ffectLst>
            <a:softEdge rad="381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6 October 2024 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4343400"/>
            <a:ext cx="2971800" cy="5842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ffectLst>
            <a:softEdge rad="381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Ephesians 6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1219200"/>
            <a:ext cx="3276600" cy="1999615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ffectLst>
            <a:softEdge rad="381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Spiritual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Warfare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Pt 19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14800" y="3743665"/>
            <a:ext cx="4800600" cy="76835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ffectLst>
            <a:softEdge rad="381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Aharoni" panose="02010803020104030203" pitchFamily="2" charset="-79"/>
              </a:rPr>
              <a:t>Armor Up!!! p4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  <a:cs typeface="Aharoni" panose="02010803020104030203" pitchFamily="2" charset="-79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458595" y="552132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Genesis 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981200"/>
            <a:ext cx="7543800" cy="38100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Warning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Be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now-constant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Strong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infused w- inner ability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In the Lord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found one place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Power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overwhelming – irresistible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Might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strong arm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75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22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22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99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99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99"/>
                            </p:stCondLst>
                            <p:childTnLst>
                              <p:par>
                                <p:cTn id="4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99"/>
                            </p:stCondLst>
                            <p:childTnLst>
                              <p:par>
                                <p:cTn id="5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99"/>
                            </p:stCondLst>
                            <p:childTnLst>
                              <p:par>
                                <p:cTn id="6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55626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Cannot: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93700" lvl="1" indent="0" algn="ctr" eaLnBrk="1" hangingPunct="1"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Stop the Building of God’s Church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600"/>
              </a:spcBef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And I say also unto thee, that thou art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Peter, and upon this rock I will build my church; and the gates of hell shall not prevail against it. 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Matthew 16:18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spcBef>
                <a:spcPts val="0"/>
              </a:spcBef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Can </a:t>
            </a:r>
            <a:r>
              <a:rPr lang="en-US" sz="3200" strike="sng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 eaLnBrk="1" hangingPunct="1">
              <a:spcBef>
                <a:spcPts val="0"/>
              </a:spcBef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Stop the Movement of God’s Church!!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b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br>
              <a:rPr lang="en-US" sz="3200" dirty="0"/>
            </a:b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457450" y="1143000"/>
            <a:ext cx="42291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Devil Knows …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mb/>
      </p:transition>
    </mc:Choice>
    <mc:Fallback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 uiExpand="1" build="p"/>
      <p:bldP spid="6963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5066</Words>
  <Application>WPS Presentation</Application>
  <PresentationFormat>On-screen Show (4:3)</PresentationFormat>
  <Paragraphs>206</Paragraphs>
  <Slides>24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SimSun</vt:lpstr>
      <vt:lpstr>Wingdings</vt:lpstr>
      <vt:lpstr>Tahoma</vt:lpstr>
      <vt:lpstr>Calibri</vt:lpstr>
      <vt:lpstr>Wingdings 2</vt:lpstr>
      <vt:lpstr>Wingdings</vt:lpstr>
      <vt:lpstr>Wingdings 2</vt:lpstr>
      <vt:lpstr>Arial Rounded MT Bold</vt:lpstr>
      <vt:lpstr>ADLaM Display</vt:lpstr>
      <vt:lpstr>Arial Unicode MS</vt:lpstr>
      <vt:lpstr>Microsoft YaHei</vt:lpstr>
      <vt:lpstr>Arial Unicode MS</vt:lpstr>
      <vt:lpstr>Constantia</vt:lpstr>
      <vt:lpstr>Aptos</vt:lpstr>
      <vt:lpstr>Ezra SIL</vt:lpstr>
      <vt:lpstr>Courier New</vt:lpstr>
      <vt:lpstr>Segoe Script</vt:lpstr>
      <vt:lpstr>Sylfaen</vt:lpstr>
      <vt:lpstr>Aharoni</vt:lpstr>
      <vt:lpstr>Yu Gothic UI Semibold</vt:lpstr>
      <vt:lpstr>Flow</vt:lpstr>
      <vt:lpstr>1_Flow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The Devil Knows …</vt:lpstr>
      <vt:lpstr> Impenetrable Armor of God</vt:lpstr>
      <vt:lpstr>  Impenetrable Armor of God</vt:lpstr>
      <vt:lpstr> The Armor Of Consistency 14-15</vt:lpstr>
      <vt:lpstr> The Armor Of Consistency 14-15</vt:lpstr>
      <vt:lpstr>The Armor Of Consistency 14-15</vt:lpstr>
      <vt:lpstr> The Armor Of Confidence 16-17</vt:lpstr>
      <vt:lpstr> The Armor Of Confidence 16-17</vt:lpstr>
      <vt:lpstr> The Armor Of Confidence 16-17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Edward Christian Church</dc:title>
  <dc:creator>David Linton</dc:creator>
  <cp:lastModifiedBy>edward27821</cp:lastModifiedBy>
  <cp:revision>1720</cp:revision>
  <cp:lastPrinted>2024-09-28T12:24:00Z</cp:lastPrinted>
  <dcterms:created xsi:type="dcterms:W3CDTF">2004-09-11T23:35:00Z</dcterms:created>
  <dcterms:modified xsi:type="dcterms:W3CDTF">2024-10-06T19:58:49Z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DC988E69A8F344CA81F13B79C207E434_12</vt:lpwstr>
  </property>
  <property fmtid="{D5CDD505-2E9C-101B-9397-08002B2CF9AE}" pid="3" name="KSOProductBuildVer">
    <vt:lpwstr>1033-12.2.0.18586</vt:lpwstr>
  </property>
</Properties>
</file>