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863" r:id="rId3"/>
    <p:sldId id="859" r:id="rId4"/>
    <p:sldId id="858" r:id="rId5"/>
    <p:sldId id="666" r:id="rId6"/>
    <p:sldId id="709" r:id="rId7"/>
    <p:sldId id="731" r:id="rId8"/>
    <p:sldId id="348" r:id="rId9"/>
    <p:sldId id="262" r:id="rId10"/>
    <p:sldId id="902" r:id="rId11"/>
    <p:sldId id="901" r:id="rId12"/>
    <p:sldId id="275" r:id="rId13"/>
    <p:sldId id="277" r:id="rId14"/>
    <p:sldId id="274" r:id="rId15"/>
    <p:sldId id="266" r:id="rId16"/>
    <p:sldId id="271" r:id="rId17"/>
    <p:sldId id="257" r:id="rId18"/>
    <p:sldId id="258" r:id="rId19"/>
    <p:sldId id="265" r:id="rId20"/>
    <p:sldId id="259" r:id="rId21"/>
    <p:sldId id="270" r:id="rId22"/>
    <p:sldId id="269" r:id="rId23"/>
    <p:sldId id="260" r:id="rId24"/>
    <p:sldId id="267" r:id="rId25"/>
    <p:sldId id="2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28" y="28"/>
      </p:cViewPr>
      <p:guideLst/>
    </p:cSldViewPr>
  </p:slideViewPr>
  <p:notesTextViewPr>
    <p:cViewPr>
      <p:scale>
        <a:sx n="1" d="1"/>
        <a:sy n="1" d="1"/>
      </p:scale>
      <p:origin x="0" y="0"/>
    </p:cViewPr>
  </p:notesTextViewPr>
  <p:notesViewPr>
    <p:cSldViewPr snapToGrid="0">
      <p:cViewPr varScale="1">
        <p:scale>
          <a:sx n="45" d="100"/>
          <a:sy n="45" d="100"/>
        </p:scale>
        <p:origin x="1852" y="5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4B137F-C1BC-4B3A-9707-0BFA71F4CEB6}"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FA7207-AEB4-4D3C-A639-9A54136AE60E}"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56BE0-673F-4622-8C32-A016F97B5AF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CBB3F-283D-4442-98DE-12A868C9C15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8E896C1-813D-47B8-BD05-F4608763CD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0BEDAF-0F78-4DA3-8C4B-89F00B26318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A8E896C1-813D-47B8-BD05-F4608763CD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A8E896C1-813D-47B8-BD05-F4608763CD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0BEDAF-0F78-4DA3-8C4B-89F00B263185}" type="slidenum">
              <a:rPr lang="en-US" smtClean="0"/>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A8E896C1-813D-47B8-BD05-F4608763CD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8E896C1-813D-47B8-BD05-F4608763CD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0BEDAF-0F78-4DA3-8C4B-89F00B26318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A8E896C1-813D-47B8-BD05-F4608763CDCC}"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endParaRPr lang="en-US"/>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A8E896C1-813D-47B8-BD05-F4608763CDCC}"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E896C1-813D-47B8-BD05-F4608763CDCC}"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896C1-813D-47B8-BD05-F4608763CDCC}"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8E896C1-813D-47B8-BD05-F4608763CDCC}"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0BEDAF-0F78-4DA3-8C4B-89F00B263185}"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8E896C1-813D-47B8-BD05-F4608763CDCC}"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0BEDAF-0F78-4DA3-8C4B-89F00B26318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8E896C1-813D-47B8-BD05-F4608763CDCC}" type="datetimeFigureOut">
              <a:rPr lang="en-US" smtClean="0"/>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50BEDAF-0F78-4DA3-8C4B-89F00B263185}"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4.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278086" y="3744938"/>
            <a:ext cx="5727405" cy="1323439"/>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rPr>
              <a:t>Welcome!</a:t>
            </a:r>
            <a:endParaRPr lang="en-US" sz="80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7565572" y="5671710"/>
            <a:ext cx="5727405" cy="1323439"/>
          </a:xfrm>
          <a:prstGeom prst="rect">
            <a:avLst/>
          </a:prstGeom>
          <a:noFill/>
        </p:spPr>
        <p:txBody>
          <a:bodyPr wrap="square" rtlCol="0">
            <a:spAutoFit/>
          </a:bodyPr>
          <a:lstStyle/>
          <a:p>
            <a:r>
              <a:rPr lang="en-US" sz="8000" b="1" dirty="0">
                <a:solidFill>
                  <a:srgbClr val="FF0000"/>
                </a:solidFill>
                <a:effectLst>
                  <a:outerShdw blurRad="38100" dist="38100" dir="2700000" algn="tl">
                    <a:srgbClr val="000000">
                      <a:alpha val="43137"/>
                    </a:srgbClr>
                  </a:outerShdw>
                </a:effectLst>
              </a:rPr>
              <a:t>2024</a:t>
            </a:r>
            <a:endParaRPr lang="en-US" sz="80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6"/>
            <a:ext cx="10515600" cy="882650"/>
          </a:xfrm>
        </p:spPr>
        <p:txBody>
          <a:bodyPr/>
          <a:lstStyle/>
          <a:p>
            <a:endParaRPr lang="en-US" dirty="0"/>
          </a:p>
        </p:txBody>
      </p:sp>
      <p:sp>
        <p:nvSpPr>
          <p:cNvPr id="3" name="Content Placeholder 2"/>
          <p:cNvSpPr>
            <a:spLocks noGrp="1"/>
          </p:cNvSpPr>
          <p:nvPr>
            <p:ph idx="1"/>
          </p:nvPr>
        </p:nvSpPr>
        <p:spPr>
          <a:xfrm>
            <a:off x="352424" y="1476374"/>
            <a:ext cx="11477625" cy="5095875"/>
          </a:xfrm>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26" name="Picture 2" descr="Political cartoon U.S. Congress baseball shooting American politic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9" y="0"/>
            <a:ext cx="82840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0999" y="585216"/>
            <a:ext cx="11527971" cy="917013"/>
          </a:xfrm>
          <a:solidFill>
            <a:schemeClr val="bg1"/>
          </a:solidFill>
        </p:spPr>
        <p:txBody>
          <a:bodyPr>
            <a:normAutofit/>
          </a:bodyPr>
          <a:lstStyle/>
          <a:p>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Have You Had It with this Election Stress?</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a:spLocks noGrp="1"/>
          </p:cNvSpPr>
          <p:nvPr>
            <p:ph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75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026"/>
                                        </p:tgtEl>
                                      </p:cBhvr>
                                    </p:animEffect>
                                    <p:anim calcmode="lin" valueType="num">
                                      <p:cBhvr>
                                        <p:cTn id="7"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026"/>
                                        </p:tgtEl>
                                        <p:attrNameLst>
                                          <p:attrName>ppt_h</p:attrName>
                                        </p:attrNameLst>
                                      </p:cBhvr>
                                      <p:tavLst>
                                        <p:tav tm="0">
                                          <p:val>
                                            <p:strVal val="ppt_h"/>
                                          </p:val>
                                        </p:tav>
                                        <p:tav tm="100000">
                                          <p:val>
                                            <p:strVal val="ppt_h"/>
                                          </p:val>
                                        </p:tav>
                                      </p:tavLst>
                                    </p:anim>
                                    <p:set>
                                      <p:cBhvr>
                                        <p:cTn id="9" dur="1" fill="hold">
                                          <p:stCondLst>
                                            <p:cond delay="1999"/>
                                          </p:stCondLst>
                                        </p:cTn>
                                        <p:tgtEl>
                                          <p:spTgt spid="1026"/>
                                        </p:tgtEl>
                                        <p:attrNameLst>
                                          <p:attrName>style.visibility</p:attrName>
                                        </p:attrNameLst>
                                      </p:cBhvr>
                                      <p:to>
                                        <p:strVal val="hidden"/>
                                      </p:to>
                                    </p:set>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074" name="Picture 2" descr="Presidential Election Anxiety and the Role of Psychia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469696"/>
            <a:ext cx="10858500" cy="424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0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250">
        <p14:vortex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236181" y="1743820"/>
            <a:ext cx="5462546" cy="3414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5701" y="790501"/>
            <a:ext cx="5603019" cy="2292935"/>
          </a:xfrm>
          <a:prstGeom prst="rect">
            <a:avLst/>
          </a:prstGeom>
          <a:solidFill>
            <a:schemeClr val="bg1">
              <a:alpha val="80000"/>
            </a:schemeClr>
          </a:solidFill>
          <a:effectLst>
            <a:softEdge rad="50800"/>
          </a:effectLst>
        </p:spPr>
        <p:txBody>
          <a:bodyPr wrap="square" rtlCol="0">
            <a:spAutoFi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We Are in the Midst of a…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   …Tumultuous Election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    Both Sides Have…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       …Blood on Their Hands </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TextBox 2"/>
          <p:cNvSpPr txBox="1"/>
          <p:nvPr/>
        </p:nvSpPr>
        <p:spPr>
          <a:xfrm>
            <a:off x="0" y="3881861"/>
            <a:ext cx="7538484" cy="1692771"/>
          </a:xfrm>
          <a:prstGeom prst="rect">
            <a:avLst/>
          </a:prstGeom>
          <a:solidFill>
            <a:schemeClr val="bg1">
              <a:alpha val="80000"/>
            </a:schemeClr>
          </a:solidFill>
        </p:spPr>
        <p:txBody>
          <a:bodyPr wrap="square" rtlCol="0">
            <a:spAutoFit/>
          </a:bodyPr>
          <a:lstStyle/>
          <a:p>
            <a:pPr>
              <a:spcAft>
                <a:spcPts val="1200"/>
              </a:spcAft>
            </a:pPr>
            <a:r>
              <a:rPr lang="en-US" sz="2800" b="1" dirty="0">
                <a:effectLst>
                  <a:outerShdw blurRad="38100" dist="38100" dir="2700000" algn="tl">
                    <a:srgbClr val="000000">
                      <a:alpha val="43137"/>
                    </a:srgbClr>
                  </a:outerShdw>
                </a:effectLst>
                <a:latin typeface="Arial Rounded MT Bold" panose="020F0704030504030204" pitchFamily="34" charset="0"/>
              </a:rPr>
              <a:t>Between Global Unrest and this Election…</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spcAft>
                <a:spcPts val="1200"/>
              </a:spcAft>
            </a:pPr>
            <a:r>
              <a:rPr lang="en-US" sz="2800" b="1" dirty="0">
                <a:effectLst>
                  <a:outerShdw blurRad="38100" dist="38100" dir="2700000" algn="tl">
                    <a:srgbClr val="000000">
                      <a:alpha val="43137"/>
                    </a:srgbClr>
                  </a:outerShdw>
                </a:effectLst>
                <a:latin typeface="Arial Rounded MT Bold" panose="020F0704030504030204" pitchFamily="34" charset="0"/>
              </a:rPr>
              <a:t>           …Our Nations Values and Faith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r>
              <a:rPr lang="en-US" sz="2800" b="1" dirty="0">
                <a:effectLst>
                  <a:outerShdw blurRad="38100" dist="38100" dir="2700000" algn="tl">
                    <a:srgbClr val="000000">
                      <a:alpha val="43137"/>
                    </a:srgbClr>
                  </a:outerShdw>
                </a:effectLst>
                <a:latin typeface="Arial Rounded MT Bold" panose="020F0704030504030204" pitchFamily="34" charset="0"/>
              </a:rPr>
              <a:t>            …Have Been Shaken to the Core!</a:t>
            </a:r>
            <a:endParaRPr lang="en-US" sz="28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20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2000"/>
                                        <p:tgtEl>
                                          <p:spTgt spid="2">
                                            <p:txEl>
                                              <p:pRg st="0" end="0"/>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2000"/>
                                        <p:tgtEl>
                                          <p:spTgt spid="2">
                                            <p:txEl>
                                              <p:pRg st="2" end="2"/>
                                            </p:txEl>
                                          </p:spTgt>
                                        </p:tgtEl>
                                      </p:cBhvr>
                                    </p:animEffect>
                                  </p:childTnLst>
                                </p:cTn>
                              </p:par>
                            </p:childTnLst>
                          </p:cTn>
                        </p:par>
                        <p:par>
                          <p:cTn id="24" fill="hold">
                            <p:stCondLst>
                              <p:cond delay="4500"/>
                            </p:stCondLst>
                            <p:childTnLst>
                              <p:par>
                                <p:cTn id="25" presetID="16" presetClass="entr" presetSubtype="21"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0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2000"/>
                                        <p:tgtEl>
                                          <p:spTgt spid="3">
                                            <p:txEl>
                                              <p:pRg st="0" end="0"/>
                                            </p:txEl>
                                          </p:spTgt>
                                        </p:tgtEl>
                                      </p:cBhvr>
                                    </p:animEffect>
                                  </p:childTnLst>
                                </p:cTn>
                              </p:par>
                            </p:childTnLst>
                          </p:cTn>
                        </p:par>
                        <p:par>
                          <p:cTn id="36" fill="hold">
                            <p:stCondLst>
                              <p:cond delay="2000"/>
                            </p:stCondLst>
                            <p:childTnLst>
                              <p:par>
                                <p:cTn id="37" presetID="16" presetClass="entr" presetSubtype="21" fill="hold"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barn(inVertical)">
                                      <p:cBhvr>
                                        <p:cTn id="39" dur="2000"/>
                                        <p:tgtEl>
                                          <p:spTgt spid="3">
                                            <p:txEl>
                                              <p:pRg st="1" end="1"/>
                                            </p:txEl>
                                          </p:spTgt>
                                        </p:tgtEl>
                                      </p:cBhvr>
                                    </p:animEffect>
                                  </p:childTnLst>
                                </p:cTn>
                              </p:par>
                            </p:childTnLst>
                          </p:cTn>
                        </p:par>
                        <p:par>
                          <p:cTn id="40" fill="hold">
                            <p:stCondLst>
                              <p:cond delay="4000"/>
                            </p:stCondLst>
                            <p:childTnLst>
                              <p:par>
                                <p:cTn id="41" presetID="16" presetClass="entr" presetSubtype="21" fill="hold" nodeType="after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barn(inVertical)">
                                      <p:cBhvr>
                                        <p:cTn id="4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395127" y="4303454"/>
            <a:ext cx="2796873" cy="2554545"/>
          </a:xfrm>
          <a:prstGeom prst="rect">
            <a:avLst/>
          </a:prstGeom>
          <a:solidFill>
            <a:schemeClr val="bg1"/>
          </a:solidFill>
        </p:spPr>
        <p:txBody>
          <a:bodyPr wrap="square" rtlCol="0">
            <a:sp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External</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Stress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Anxiety</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Results…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Confusion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p:cNvSpPr txBox="1"/>
          <p:nvPr/>
        </p:nvSpPr>
        <p:spPr>
          <a:xfrm>
            <a:off x="12397" y="4303455"/>
            <a:ext cx="2329544" cy="2554545"/>
          </a:xfrm>
          <a:prstGeom prst="rect">
            <a:avLst/>
          </a:prstGeom>
          <a:solidFill>
            <a:schemeClr val="bg1"/>
          </a:solidFill>
        </p:spPr>
        <p:txBody>
          <a:bodyPr wrap="square" rtlCol="0">
            <a:spAutoFit/>
          </a:bodyPr>
          <a:lstStyle/>
          <a:p>
            <a:pPr algn="ctr"/>
            <a:r>
              <a:rPr lang="en-US" sz="3200" dirty="0">
                <a:effectLst>
                  <a:outerShdw blurRad="38100" dist="38100" dir="2700000" algn="tl">
                    <a:srgbClr val="000000">
                      <a:alpha val="43137"/>
                    </a:srgbClr>
                  </a:outerShdw>
                </a:effectLst>
                <a:latin typeface="Arial Rounded MT Bold" panose="020F0704030504030204" pitchFamily="34" charset="0"/>
              </a:rPr>
              <a:t>Internal</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Stress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Anxiety</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Results…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gn="ctr"/>
            <a:r>
              <a:rPr lang="en-US" sz="3200" dirty="0">
                <a:effectLst>
                  <a:outerShdw blurRad="38100" dist="38100" dir="2700000" algn="tl">
                    <a:srgbClr val="000000">
                      <a:alpha val="43137"/>
                    </a:srgbClr>
                  </a:outerShdw>
                </a:effectLst>
                <a:latin typeface="Arial Rounded MT Bold" panose="020F0704030504030204" pitchFamily="34" charset="0"/>
              </a:rPr>
              <a:t>Confusion</a:t>
            </a: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6279"/>
          <a:stretch>
            <a:fillRect/>
          </a:stretch>
        </p:blipFill>
        <p:spPr bwMode="auto">
          <a:xfrm>
            <a:off x="1041987" y="3429000"/>
            <a:ext cx="10120423" cy="2679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bg/>
                                          </p:spTgt>
                                        </p:tgtEl>
                                        <p:attrNameLst>
                                          <p:attrName>style.visibility</p:attrName>
                                        </p:attrNameLst>
                                      </p:cBhvr>
                                      <p:to>
                                        <p:strVal val="visible"/>
                                      </p:to>
                                    </p:set>
                                    <p:anim calcmode="lin" valueType="num">
                                      <p:cBhvr additive="base">
                                        <p:cTn id="3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2">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 calcmode="lin" valueType="num">
                                      <p:cBhvr additive="base">
                                        <p:cTn id="4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 calcmode="lin" valueType="num">
                                      <p:cBhvr additive="base">
                                        <p:cTn id="4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 calcmode="lin" valueType="num">
                                      <p:cBhvr additive="base">
                                        <p:cTn id="5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grpId="0" nodeType="afterEffect">
                                  <p:stCondLst>
                                    <p:cond delay="0"/>
                                  </p:stCondLst>
                                  <p:childTnLst>
                                    <p:set>
                                      <p:cBhvr>
                                        <p:cTn id="55" dur="1" fill="hold">
                                          <p:stCondLst>
                                            <p:cond delay="0"/>
                                          </p:stCondLst>
                                        </p:cTn>
                                        <p:tgtEl>
                                          <p:spTgt spid="2">
                                            <p:txEl>
                                              <p:pRg st="3" end="3"/>
                                            </p:txEl>
                                          </p:spTgt>
                                        </p:tgtEl>
                                        <p:attrNameLst>
                                          <p:attrName>style.visibility</p:attrName>
                                        </p:attrNameLst>
                                      </p:cBhvr>
                                      <p:to>
                                        <p:strVal val="visible"/>
                                      </p:to>
                                    </p:set>
                                    <p:anim calcmode="lin" valueType="num">
                                      <p:cBhvr additive="base">
                                        <p:cTn id="5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000"/>
                            </p:stCondLst>
                            <p:childTnLst>
                              <p:par>
                                <p:cTn id="59" presetID="2" presetClass="entr" presetSubtype="4" fill="hold" grpId="0" nodeType="after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anim calcmode="lin" valueType="num">
                                      <p:cBhvr additive="base">
                                        <p:cTn id="6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heel(1)">
                                      <p:cBhvr>
                                        <p:cTn id="67" dur="2000"/>
                                        <p:tgtEl>
                                          <p:spTgt spid="4"/>
                                        </p:tgtEl>
                                      </p:cBhvr>
                                    </p:animEffect>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00" fill="hold">
                                          <p:stCondLst>
                                            <p:cond delay="0"/>
                                          </p:stCondLst>
                                        </p:cTn>
                                        <p:tgtEl>
                                          <p:spTgt spid="4"/>
                                        </p:tgtEl>
                                        <p:attrNameLst>
                                          <p:attrName>r</p:attrName>
                                        </p:attrNameLst>
                                      </p:cBhvr>
                                    </p:animRot>
                                    <p:animRot by="-240000">
                                      <p:cBhvr>
                                        <p:cTn id="71" dur="200" fill="hold">
                                          <p:stCondLst>
                                            <p:cond delay="200"/>
                                          </p:stCondLst>
                                        </p:cTn>
                                        <p:tgtEl>
                                          <p:spTgt spid="4"/>
                                        </p:tgtEl>
                                        <p:attrNameLst>
                                          <p:attrName>r</p:attrName>
                                        </p:attrNameLst>
                                      </p:cBhvr>
                                    </p:animRot>
                                    <p:animRot by="240000">
                                      <p:cBhvr>
                                        <p:cTn id="72" dur="200" fill="hold">
                                          <p:stCondLst>
                                            <p:cond delay="400"/>
                                          </p:stCondLst>
                                        </p:cTn>
                                        <p:tgtEl>
                                          <p:spTgt spid="4"/>
                                        </p:tgtEl>
                                        <p:attrNameLst>
                                          <p:attrName>r</p:attrName>
                                        </p:attrNameLst>
                                      </p:cBhvr>
                                    </p:animRot>
                                    <p:animRot by="-240000">
                                      <p:cBhvr>
                                        <p:cTn id="73" dur="200" fill="hold">
                                          <p:stCondLst>
                                            <p:cond delay="600"/>
                                          </p:stCondLst>
                                        </p:cTn>
                                        <p:tgtEl>
                                          <p:spTgt spid="4"/>
                                        </p:tgtEl>
                                        <p:attrNameLst>
                                          <p:attrName>r</p:attrName>
                                        </p:attrNameLst>
                                      </p:cBhvr>
                                    </p:animRot>
                                    <p:animRot by="120000">
                                      <p:cBhvr>
                                        <p:cTn id="7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allAtOnce"/>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7486" y="195943"/>
            <a:ext cx="8763000" cy="6215743"/>
          </a:xfrm>
          <a:solidFill>
            <a:schemeClr val="bg1">
              <a:alpha val="85000"/>
            </a:schemeClr>
          </a:solidFill>
        </p:spPr>
        <p:txBody>
          <a:bodyPr>
            <a:noAutofit/>
          </a:bodyPr>
          <a:lstStyle/>
          <a:p>
            <a:pPr marL="0" marR="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Next Few Weeks Will Mark Beginning of a </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“New Administration”</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Listen Carefully…</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NO Matter Which Party Wins…</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For Some this is a Great Day</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…Others a Bad Day</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Remember Last Elections? </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School Classes Shutting Down… </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Folks Going in All Types of Emotional Crisis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We Don’t Have to Go There….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2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par>
                          <p:cTn id="23" fill="hold">
                            <p:stCondLst>
                              <p:cond delay="4000"/>
                            </p:stCondLst>
                            <p:childTnLst>
                              <p:par>
                                <p:cTn id="24" presetID="6"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par>
                          <p:cTn id="27" fill="hold">
                            <p:stCondLst>
                              <p:cond delay="6000"/>
                            </p:stCondLst>
                            <p:childTnLst>
                              <p:par>
                                <p:cTn id="28" presetID="6" presetClass="entr" presetSubtype="16"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in)">
                                      <p:cBhvr>
                                        <p:cTn id="40" dur="20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circle(in)">
                                      <p:cBhvr>
                                        <p:cTn id="5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 y="172720"/>
            <a:ext cx="11927839" cy="6614160"/>
          </a:xfrm>
          <a:solidFill>
            <a:schemeClr val="bg1">
              <a:alpha val="80000"/>
            </a:schemeClr>
          </a:solidFill>
        </p:spPr>
        <p:txBody>
          <a:bodyPr>
            <a:normAutofit fontScale="25000" lnSpcReduction="20000"/>
          </a:bodyPr>
          <a:lstStyle/>
          <a:p>
            <a:pPr marL="0" indent="0">
              <a:lnSpc>
                <a:spcPct val="110000"/>
              </a:lnSpc>
              <a:buNone/>
            </a:pPr>
            <a:r>
              <a:rPr lang="en-US" sz="11200" baseline="30000" dirty="0">
                <a:effectLst>
                  <a:outerShdw blurRad="38100" dist="38100" dir="2700000" algn="tl">
                    <a:srgbClr val="000000">
                      <a:alpha val="43137"/>
                    </a:srgbClr>
                  </a:outerShdw>
                </a:effectLst>
                <a:latin typeface="Arial Rounded MT Bold" panose="020F0704030504030204" pitchFamily="34" charset="0"/>
              </a:rPr>
              <a:t>1 </a:t>
            </a:r>
            <a:r>
              <a:rPr lang="en-US" sz="10400" dirty="0">
                <a:effectLst>
                  <a:outerShdw blurRad="38100" dist="38100" dir="2700000" algn="tl">
                    <a:srgbClr val="000000">
                      <a:alpha val="43137"/>
                    </a:srgbClr>
                  </a:outerShdw>
                </a:effectLst>
                <a:latin typeface="Arial Rounded MT Bold" panose="020F0704030504030204" pitchFamily="34" charset="0"/>
              </a:rPr>
              <a:t> In the year that king Uzziah died I saw also the Lord sitting upon a throne, high and lifted up, and his train filled the temple.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2 </a:t>
            </a:r>
            <a:r>
              <a:rPr lang="en-US" sz="10400" dirty="0">
                <a:effectLst>
                  <a:outerShdw blurRad="38100" dist="38100" dir="2700000" algn="tl">
                    <a:srgbClr val="000000">
                      <a:alpha val="43137"/>
                    </a:srgbClr>
                  </a:outerShdw>
                </a:effectLst>
                <a:latin typeface="Arial Rounded MT Bold" panose="020F0704030504030204" pitchFamily="34" charset="0"/>
              </a:rPr>
              <a:t> Above it stood the seraphim's: each one had six wings; with twain he covered his face, and with twain he covered his feet, and with twain he did fly.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3 </a:t>
            </a:r>
            <a:r>
              <a:rPr lang="en-US" sz="10400" dirty="0">
                <a:effectLst>
                  <a:outerShdw blurRad="38100" dist="38100" dir="2700000" algn="tl">
                    <a:srgbClr val="000000">
                      <a:alpha val="43137"/>
                    </a:srgbClr>
                  </a:outerShdw>
                </a:effectLst>
                <a:latin typeface="Arial Rounded MT Bold" panose="020F0704030504030204" pitchFamily="34" charset="0"/>
              </a:rPr>
              <a:t> And one cried unto another, and said, Holy, holy, holy, </a:t>
            </a:r>
            <a:r>
              <a:rPr lang="en-US" sz="10400" i="1" dirty="0">
                <a:effectLst>
                  <a:outerShdw blurRad="38100" dist="38100" dir="2700000" algn="tl">
                    <a:srgbClr val="000000">
                      <a:alpha val="43137"/>
                    </a:srgbClr>
                  </a:outerShdw>
                </a:effectLst>
                <a:latin typeface="Arial Rounded MT Bold" panose="020F0704030504030204" pitchFamily="34" charset="0"/>
              </a:rPr>
              <a:t>is</a:t>
            </a:r>
            <a:r>
              <a:rPr lang="en-US" sz="10400" dirty="0">
                <a:effectLst>
                  <a:outerShdw blurRad="38100" dist="38100" dir="2700000" algn="tl">
                    <a:srgbClr val="000000">
                      <a:alpha val="43137"/>
                    </a:srgbClr>
                  </a:outerShdw>
                </a:effectLst>
                <a:latin typeface="Arial Rounded MT Bold" panose="020F0704030504030204" pitchFamily="34" charset="0"/>
              </a:rPr>
              <a:t> the </a:t>
            </a:r>
            <a:r>
              <a:rPr lang="en-US" sz="10400" cap="small" dirty="0">
                <a:effectLst>
                  <a:outerShdw blurRad="38100" dist="38100" dir="2700000" algn="tl">
                    <a:srgbClr val="000000">
                      <a:alpha val="43137"/>
                    </a:srgbClr>
                  </a:outerShdw>
                </a:effectLst>
                <a:latin typeface="Arial Rounded MT Bold" panose="020F0704030504030204" pitchFamily="34" charset="0"/>
              </a:rPr>
              <a:t>LORD</a:t>
            </a:r>
            <a:r>
              <a:rPr lang="en-US" sz="10400" dirty="0">
                <a:effectLst>
                  <a:outerShdw blurRad="38100" dist="38100" dir="2700000" algn="tl">
                    <a:srgbClr val="000000">
                      <a:alpha val="43137"/>
                    </a:srgbClr>
                  </a:outerShdw>
                </a:effectLst>
                <a:latin typeface="Arial Rounded MT Bold" panose="020F0704030504030204" pitchFamily="34" charset="0"/>
              </a:rPr>
              <a:t> of hosts: the whole earth </a:t>
            </a:r>
            <a:r>
              <a:rPr lang="en-US" sz="10400" i="1" dirty="0">
                <a:effectLst>
                  <a:outerShdw blurRad="38100" dist="38100" dir="2700000" algn="tl">
                    <a:srgbClr val="000000">
                      <a:alpha val="43137"/>
                    </a:srgbClr>
                  </a:outerShdw>
                </a:effectLst>
                <a:latin typeface="Arial Rounded MT Bold" panose="020F0704030504030204" pitchFamily="34" charset="0"/>
              </a:rPr>
              <a:t>is</a:t>
            </a:r>
            <a:r>
              <a:rPr lang="en-US" sz="10400" dirty="0">
                <a:effectLst>
                  <a:outerShdw blurRad="38100" dist="38100" dir="2700000" algn="tl">
                    <a:srgbClr val="000000">
                      <a:alpha val="43137"/>
                    </a:srgbClr>
                  </a:outerShdw>
                </a:effectLst>
                <a:latin typeface="Arial Rounded MT Bold" panose="020F0704030504030204" pitchFamily="34" charset="0"/>
              </a:rPr>
              <a:t> full of his glory.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4 </a:t>
            </a:r>
            <a:r>
              <a:rPr lang="en-US" sz="10400" dirty="0">
                <a:effectLst>
                  <a:outerShdw blurRad="38100" dist="38100" dir="2700000" algn="tl">
                    <a:srgbClr val="000000">
                      <a:alpha val="43137"/>
                    </a:srgbClr>
                  </a:outerShdw>
                </a:effectLst>
                <a:latin typeface="Arial Rounded MT Bold" panose="020F0704030504030204" pitchFamily="34" charset="0"/>
              </a:rPr>
              <a:t> And the posts of the door moved at the voice of him that cried, and the house was filled with smoke.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5 </a:t>
            </a:r>
            <a:r>
              <a:rPr lang="en-US" sz="10400" dirty="0">
                <a:effectLst>
                  <a:outerShdw blurRad="38100" dist="38100" dir="2700000" algn="tl">
                    <a:srgbClr val="000000">
                      <a:alpha val="43137"/>
                    </a:srgbClr>
                  </a:outerShdw>
                </a:effectLst>
                <a:latin typeface="Arial Rounded MT Bold" panose="020F0704030504030204" pitchFamily="34" charset="0"/>
              </a:rPr>
              <a:t> Then said I, Woe </a:t>
            </a:r>
            <a:r>
              <a:rPr lang="en-US" sz="10400" i="1" dirty="0">
                <a:effectLst>
                  <a:outerShdw blurRad="38100" dist="38100" dir="2700000" algn="tl">
                    <a:srgbClr val="000000">
                      <a:alpha val="43137"/>
                    </a:srgbClr>
                  </a:outerShdw>
                </a:effectLst>
                <a:latin typeface="Arial Rounded MT Bold" panose="020F0704030504030204" pitchFamily="34" charset="0"/>
              </a:rPr>
              <a:t>is</a:t>
            </a:r>
            <a:r>
              <a:rPr lang="en-US" sz="10400" dirty="0">
                <a:effectLst>
                  <a:outerShdw blurRad="38100" dist="38100" dir="2700000" algn="tl">
                    <a:srgbClr val="000000">
                      <a:alpha val="43137"/>
                    </a:srgbClr>
                  </a:outerShdw>
                </a:effectLst>
                <a:latin typeface="Arial Rounded MT Bold" panose="020F0704030504030204" pitchFamily="34" charset="0"/>
              </a:rPr>
              <a:t> me! for I am undone; because I </a:t>
            </a:r>
            <a:r>
              <a:rPr lang="en-US" sz="10400" i="1" dirty="0">
                <a:effectLst>
                  <a:outerShdw blurRad="38100" dist="38100" dir="2700000" algn="tl">
                    <a:srgbClr val="000000">
                      <a:alpha val="43137"/>
                    </a:srgbClr>
                  </a:outerShdw>
                </a:effectLst>
                <a:latin typeface="Arial Rounded MT Bold" panose="020F0704030504030204" pitchFamily="34" charset="0"/>
              </a:rPr>
              <a:t>am</a:t>
            </a:r>
            <a:r>
              <a:rPr lang="en-US" sz="10400" dirty="0">
                <a:effectLst>
                  <a:outerShdw blurRad="38100" dist="38100" dir="2700000" algn="tl">
                    <a:srgbClr val="000000">
                      <a:alpha val="43137"/>
                    </a:srgbClr>
                  </a:outerShdw>
                </a:effectLst>
                <a:latin typeface="Arial Rounded MT Bold" panose="020F0704030504030204" pitchFamily="34" charset="0"/>
              </a:rPr>
              <a:t> a man of unclean lips, and I dwell in the midst of a people of unclean lips: for mine eyes have seen the King, the </a:t>
            </a:r>
            <a:r>
              <a:rPr lang="en-US" sz="10400" cap="small" dirty="0">
                <a:effectLst>
                  <a:outerShdw blurRad="38100" dist="38100" dir="2700000" algn="tl">
                    <a:srgbClr val="000000">
                      <a:alpha val="43137"/>
                    </a:srgbClr>
                  </a:outerShdw>
                </a:effectLst>
                <a:latin typeface="Arial Rounded MT Bold" panose="020F0704030504030204" pitchFamily="34" charset="0"/>
              </a:rPr>
              <a:t>LORD</a:t>
            </a:r>
            <a:r>
              <a:rPr lang="en-US" sz="10400" dirty="0">
                <a:effectLst>
                  <a:outerShdw blurRad="38100" dist="38100" dir="2700000" algn="tl">
                    <a:srgbClr val="000000">
                      <a:alpha val="43137"/>
                    </a:srgbClr>
                  </a:outerShdw>
                </a:effectLst>
                <a:latin typeface="Arial Rounded MT Bold" panose="020F0704030504030204" pitchFamily="34" charset="0"/>
              </a:rPr>
              <a:t> of hosts.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6 </a:t>
            </a:r>
            <a:r>
              <a:rPr lang="en-US" sz="10400" dirty="0">
                <a:effectLst>
                  <a:outerShdw blurRad="38100" dist="38100" dir="2700000" algn="tl">
                    <a:srgbClr val="000000">
                      <a:alpha val="43137"/>
                    </a:srgbClr>
                  </a:outerShdw>
                </a:effectLst>
                <a:latin typeface="Arial Rounded MT Bold" panose="020F0704030504030204" pitchFamily="34" charset="0"/>
              </a:rPr>
              <a:t> Then flew one of the seraphim's unto me, having a live coal in his hand, </a:t>
            </a:r>
            <a:r>
              <a:rPr lang="en-US" sz="10400" i="1" dirty="0">
                <a:effectLst>
                  <a:outerShdw blurRad="38100" dist="38100" dir="2700000" algn="tl">
                    <a:srgbClr val="000000">
                      <a:alpha val="43137"/>
                    </a:srgbClr>
                  </a:outerShdw>
                </a:effectLst>
                <a:latin typeface="Arial Rounded MT Bold" panose="020F0704030504030204" pitchFamily="34" charset="0"/>
              </a:rPr>
              <a:t>which</a:t>
            </a:r>
            <a:r>
              <a:rPr lang="en-US" sz="10400" dirty="0">
                <a:effectLst>
                  <a:outerShdw blurRad="38100" dist="38100" dir="2700000" algn="tl">
                    <a:srgbClr val="000000">
                      <a:alpha val="43137"/>
                    </a:srgbClr>
                  </a:outerShdw>
                </a:effectLst>
                <a:latin typeface="Arial Rounded MT Bold" panose="020F0704030504030204" pitchFamily="34" charset="0"/>
              </a:rPr>
              <a:t> he had taken with the tongs from off the altar: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7 </a:t>
            </a:r>
            <a:r>
              <a:rPr lang="en-US" sz="10400" dirty="0">
                <a:effectLst>
                  <a:outerShdw blurRad="38100" dist="38100" dir="2700000" algn="tl">
                    <a:srgbClr val="000000">
                      <a:alpha val="43137"/>
                    </a:srgbClr>
                  </a:outerShdw>
                </a:effectLst>
                <a:latin typeface="Arial Rounded MT Bold" panose="020F0704030504030204" pitchFamily="34" charset="0"/>
              </a:rPr>
              <a:t> And he laid </a:t>
            </a:r>
            <a:r>
              <a:rPr lang="en-US" sz="10400" i="1" dirty="0">
                <a:effectLst>
                  <a:outerShdw blurRad="38100" dist="38100" dir="2700000" algn="tl">
                    <a:srgbClr val="000000">
                      <a:alpha val="43137"/>
                    </a:srgbClr>
                  </a:outerShdw>
                </a:effectLst>
                <a:latin typeface="Arial Rounded MT Bold" panose="020F0704030504030204" pitchFamily="34" charset="0"/>
              </a:rPr>
              <a:t>it</a:t>
            </a:r>
            <a:r>
              <a:rPr lang="en-US" sz="10400" dirty="0">
                <a:effectLst>
                  <a:outerShdw blurRad="38100" dist="38100" dir="2700000" algn="tl">
                    <a:srgbClr val="000000">
                      <a:alpha val="43137"/>
                    </a:srgbClr>
                  </a:outerShdw>
                </a:effectLst>
                <a:latin typeface="Arial Rounded MT Bold" panose="020F0704030504030204" pitchFamily="34" charset="0"/>
              </a:rPr>
              <a:t> upon my mouth, and said, Lo, this hath touched thy lips; and thine iniquity is taken away, and thy sin purged. </a:t>
            </a:r>
            <a:br>
              <a:rPr lang="en-US" sz="10400" dirty="0">
                <a:effectLst>
                  <a:outerShdw blurRad="38100" dist="38100" dir="2700000" algn="tl">
                    <a:srgbClr val="000000">
                      <a:alpha val="43137"/>
                    </a:srgbClr>
                  </a:outerShdw>
                </a:effectLst>
                <a:latin typeface="Arial Rounded MT Bold" panose="020F0704030504030204" pitchFamily="34" charset="0"/>
              </a:rPr>
            </a:br>
            <a:r>
              <a:rPr lang="en-US" sz="10400" baseline="30000" dirty="0">
                <a:effectLst>
                  <a:outerShdw blurRad="38100" dist="38100" dir="2700000" algn="tl">
                    <a:srgbClr val="000000">
                      <a:alpha val="43137"/>
                    </a:srgbClr>
                  </a:outerShdw>
                </a:effectLst>
                <a:latin typeface="Arial Rounded MT Bold" panose="020F0704030504030204" pitchFamily="34" charset="0"/>
              </a:rPr>
              <a:t>8 </a:t>
            </a:r>
            <a:r>
              <a:rPr lang="en-US" sz="10400" dirty="0">
                <a:effectLst>
                  <a:outerShdw blurRad="38100" dist="38100" dir="2700000" algn="tl">
                    <a:srgbClr val="000000">
                      <a:alpha val="43137"/>
                    </a:srgbClr>
                  </a:outerShdw>
                </a:effectLst>
                <a:latin typeface="Arial Rounded MT Bold" panose="020F0704030504030204" pitchFamily="34" charset="0"/>
              </a:rPr>
              <a:t> Also I heard the voice of the Lord, saying, Whom shall I send, and who will go for us? Then said I, Here </a:t>
            </a:r>
            <a:r>
              <a:rPr lang="en-US" sz="10400" i="1" dirty="0">
                <a:effectLst>
                  <a:outerShdw blurRad="38100" dist="38100" dir="2700000" algn="tl">
                    <a:srgbClr val="000000">
                      <a:alpha val="43137"/>
                    </a:srgbClr>
                  </a:outerShdw>
                </a:effectLst>
                <a:latin typeface="Arial Rounded MT Bold" panose="020F0704030504030204" pitchFamily="34" charset="0"/>
              </a:rPr>
              <a:t>am</a:t>
            </a:r>
            <a:r>
              <a:rPr lang="en-US" sz="10400" dirty="0">
                <a:effectLst>
                  <a:outerShdw blurRad="38100" dist="38100" dir="2700000" algn="tl">
                    <a:srgbClr val="000000">
                      <a:alpha val="43137"/>
                    </a:srgbClr>
                  </a:outerShdw>
                </a:effectLst>
                <a:latin typeface="Arial Rounded MT Bold" panose="020F0704030504030204" pitchFamily="34" charset="0"/>
              </a:rPr>
              <a:t> I; send me. </a:t>
            </a:r>
            <a:r>
              <a:rPr lang="en-US" sz="10400" b="1" dirty="0">
                <a:effectLst>
                  <a:outerShdw blurRad="38100" dist="38100" dir="2700000" algn="tl">
                    <a:srgbClr val="000000">
                      <a:alpha val="43137"/>
                    </a:srgbClr>
                  </a:outerShdw>
                </a:effectLst>
                <a:latin typeface="Arial Rounded MT Bold" panose="020F0704030504030204" pitchFamily="34" charset="0"/>
              </a:rPr>
              <a:t>Isaiah 6:1-8 (KJV) </a:t>
            </a:r>
            <a:endParaRPr lang="en-US" sz="10400"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
        <p:nvSpPr>
          <p:cNvPr id="4" name="TextBox 3"/>
          <p:cNvSpPr txBox="1"/>
          <p:nvPr/>
        </p:nvSpPr>
        <p:spPr>
          <a:xfrm>
            <a:off x="187959" y="134799"/>
            <a:ext cx="6539412" cy="2062103"/>
          </a:xfrm>
          <a:prstGeom prst="rect">
            <a:avLst/>
          </a:prstGeom>
          <a:solidFill>
            <a:schemeClr val="bg1"/>
          </a:solidFill>
        </p:spPr>
        <p:txBody>
          <a:bodyPr wrap="square" rtlCol="0">
            <a:spAutoFit/>
          </a:bodyPr>
          <a:lstStyle/>
          <a:p>
            <a:r>
              <a:rPr lang="en-US" sz="3200" i="1" dirty="0">
                <a:effectLst>
                  <a:outerShdw blurRad="38100" dist="38100" dir="2700000" algn="tl">
                    <a:srgbClr val="000000">
                      <a:alpha val="43137"/>
                    </a:srgbClr>
                  </a:outerShdw>
                </a:effectLst>
                <a:latin typeface="Arial Rounded MT Bold" panose="020F0704030504030204" pitchFamily="34" charset="0"/>
              </a:rPr>
              <a:t>In the year that king Uzziah died</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914400" lvl="1" indent="-457200">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rPr>
              <a:t>End</a:t>
            </a:r>
            <a:r>
              <a:rPr lang="en-US" sz="3200" dirty="0">
                <a:effectLst>
                  <a:outerShdw blurRad="38100" dist="38100" dir="2700000" algn="tl">
                    <a:srgbClr val="000000">
                      <a:alpha val="43137"/>
                    </a:srgbClr>
                  </a:outerShdw>
                </a:effectLst>
                <a:latin typeface="Arial Rounded MT Bold" panose="020F0704030504030204" pitchFamily="34" charset="0"/>
              </a:rPr>
              <a:t> - </a:t>
            </a:r>
            <a:r>
              <a:rPr lang="en-US" sz="3200" i="1" dirty="0">
                <a:effectLst>
                  <a:outerShdw blurRad="38100" dist="38100" dir="2700000" algn="tl">
                    <a:srgbClr val="000000">
                      <a:alpha val="43137"/>
                    </a:srgbClr>
                  </a:outerShdw>
                </a:effectLst>
                <a:latin typeface="Arial Rounded MT Bold" panose="020F0704030504030204" pitchFamily="34" charset="0"/>
              </a:rPr>
              <a:t>Known</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914400" lvl="1" indent="-457200">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rPr>
              <a:t>Begin</a:t>
            </a:r>
            <a:r>
              <a:rPr lang="en-US" sz="3200" dirty="0">
                <a:effectLst>
                  <a:outerShdw blurRad="38100" dist="38100" dir="2700000" algn="tl">
                    <a:srgbClr val="000000">
                      <a:alpha val="43137"/>
                    </a:srgbClr>
                  </a:outerShdw>
                </a:effectLst>
                <a:latin typeface="Arial Rounded MT Bold" panose="020F0704030504030204" pitchFamily="34" charset="0"/>
              </a:rPr>
              <a:t> - </a:t>
            </a:r>
            <a:r>
              <a:rPr lang="en-US" sz="3200" i="1" dirty="0">
                <a:effectLst>
                  <a:outerShdw blurRad="38100" dist="38100" dir="2700000" algn="tl">
                    <a:srgbClr val="000000">
                      <a:alpha val="43137"/>
                    </a:srgbClr>
                  </a:outerShdw>
                </a:effectLst>
                <a:latin typeface="Arial Rounded MT Bold" panose="020F0704030504030204" pitchFamily="34" charset="0"/>
              </a:rPr>
              <a:t>Unknown</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914400" lvl="1" indent="-457200">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rPr>
              <a:t>End</a:t>
            </a:r>
            <a:r>
              <a:rPr lang="en-US" sz="3200" i="1" dirty="0">
                <a:effectLst>
                  <a:outerShdw blurRad="38100" dist="38100" dir="2700000" algn="tl">
                    <a:srgbClr val="000000">
                      <a:alpha val="43137"/>
                    </a:srgbClr>
                  </a:outerShdw>
                </a:effectLst>
                <a:latin typeface="Arial Rounded MT Bold" panose="020F0704030504030204" pitchFamily="34" charset="0"/>
              </a:rPr>
              <a:t> - Cycle Never Stops</a:t>
            </a:r>
            <a:r>
              <a:rPr lang="en-US" sz="3200" dirty="0">
                <a:effectLst>
                  <a:outerShdw blurRad="38100" dist="38100" dir="2700000" algn="tl">
                    <a:srgbClr val="000000">
                      <a:alpha val="43137"/>
                    </a:srgbClr>
                  </a:outerShdw>
                </a:effectLst>
                <a:latin typeface="Arial Rounded MT Bold" panose="020F0704030504030204" pitchFamily="34" charset="0"/>
              </a:rPr>
              <a:t> </a:t>
            </a:r>
            <a:endParaRPr lang="en-US" dirty="0"/>
          </a:p>
        </p:txBody>
      </p:sp>
      <p:sp>
        <p:nvSpPr>
          <p:cNvPr id="5" name="TextBox 4"/>
          <p:cNvSpPr txBox="1"/>
          <p:nvPr/>
        </p:nvSpPr>
        <p:spPr>
          <a:xfrm>
            <a:off x="7325360" y="1155024"/>
            <a:ext cx="4460240" cy="1569660"/>
          </a:xfrm>
          <a:prstGeom prst="rect">
            <a:avLst/>
          </a:prstGeom>
          <a:solidFill>
            <a:schemeClr val="bg1"/>
          </a:solidFill>
        </p:spPr>
        <p:txBody>
          <a:bodyPr wrap="square" rtlCol="0">
            <a:spAutoFit/>
          </a:bodyPr>
          <a:lstStyle/>
          <a:p>
            <a:r>
              <a:rPr lang="en-US" sz="3200" i="1" dirty="0">
                <a:effectLst>
                  <a:outerShdw blurRad="38100" dist="38100" dir="2700000" algn="tl">
                    <a:srgbClr val="000000">
                      <a:alpha val="43137"/>
                    </a:srgbClr>
                  </a:outerShdw>
                </a:effectLst>
                <a:latin typeface="Arial Rounded MT Bold" panose="020F0704030504030204" pitchFamily="34" charset="0"/>
              </a:rPr>
              <a:t>I saw also the Lord…</a:t>
            </a:r>
            <a:endParaRPr lang="en-US" sz="3200" i="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Isaiah Desperately…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…Needed a Re-Focus</a:t>
            </a:r>
            <a:endParaRPr lang="en-US" sz="2000" dirty="0"/>
          </a:p>
        </p:txBody>
      </p:sp>
      <p:sp>
        <p:nvSpPr>
          <p:cNvPr id="6" name="TextBox 5"/>
          <p:cNvSpPr txBox="1"/>
          <p:nvPr/>
        </p:nvSpPr>
        <p:spPr>
          <a:xfrm>
            <a:off x="406400" y="3768616"/>
            <a:ext cx="11206480" cy="1200329"/>
          </a:xfrm>
          <a:prstGeom prst="rect">
            <a:avLst/>
          </a:prstGeom>
          <a:solidFill>
            <a:schemeClr val="bg1"/>
          </a:solidFill>
        </p:spPr>
        <p:txBody>
          <a:bodyPr wrap="square" rtlCol="0">
            <a:spAutoFit/>
          </a:bodyPr>
          <a:lstStyle/>
          <a:p>
            <a:r>
              <a:rPr lang="en-US" sz="3600" b="1" i="1" dirty="0">
                <a:effectLst>
                  <a:outerShdw blurRad="38100" dist="38100" dir="2700000" algn="tl">
                    <a:srgbClr val="000000">
                      <a:alpha val="43137"/>
                    </a:srgbClr>
                  </a:outerShdw>
                </a:effectLst>
                <a:latin typeface="Arial Rounded MT Bold" panose="020F0704030504030204" pitchFamily="34" charset="0"/>
              </a:rPr>
              <a:t>I saw also the Lord sitting upon a throne, </a:t>
            </a:r>
            <a:endParaRPr lang="en-US" sz="3600" b="1" i="1" dirty="0">
              <a:effectLst>
                <a:outerShdw blurRad="38100" dist="38100" dir="2700000" algn="tl">
                  <a:srgbClr val="000000">
                    <a:alpha val="43137"/>
                  </a:srgbClr>
                </a:outerShdw>
              </a:effectLst>
              <a:latin typeface="Arial Rounded MT Bold" panose="020F0704030504030204" pitchFamily="34" charset="0"/>
            </a:endParaRPr>
          </a:p>
          <a:p>
            <a:r>
              <a:rPr lang="en-US" sz="3600" b="1" i="1" dirty="0">
                <a:effectLst>
                  <a:outerShdw blurRad="38100" dist="38100" dir="2700000" algn="tl">
                    <a:srgbClr val="000000">
                      <a:alpha val="43137"/>
                    </a:srgbClr>
                  </a:outerShdw>
                </a:effectLst>
                <a:latin typeface="Arial Rounded MT Bold" panose="020F0704030504030204" pitchFamily="34" charset="0"/>
              </a:rPr>
              <a:t>High and lifted up, and his train filled the temple…</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outHorizontal)">
                                      <p:cBhvr>
                                        <p:cTn id="7" dur="2000"/>
                                        <p:tgtEl>
                                          <p:spTgt spid="3">
                                            <p:bg/>
                                          </p:spTgt>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Horizont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Effect transition="in" filter="fade">
                                      <p:cBhvr>
                                        <p:cTn id="17" dur="20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7" dur="2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p:cTn id="32"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4" dur="20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p:cTn id="39"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1" dur="20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ox(in)">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32"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ox(out)">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2144" y="471488"/>
            <a:ext cx="5725432" cy="564832"/>
          </a:xfrm>
          <a:solidFill>
            <a:schemeClr val="bg1"/>
          </a:solidFill>
        </p:spPr>
        <p:txBody>
          <a:bodyPr>
            <a:noAutofit/>
          </a:bodyPr>
          <a:lstStyle/>
          <a:p>
            <a:r>
              <a:rPr lang="en-US" sz="3600" b="1" dirty="0">
                <a:solidFill>
                  <a:schemeClr val="tx1"/>
                </a:solidFill>
                <a:effectLst>
                  <a:outerShdw blurRad="38100" dist="38100" dir="2700000" algn="tl">
                    <a:srgbClr val="000000">
                      <a:alpha val="43137"/>
                    </a:srgbClr>
                  </a:outerShdw>
                </a:effectLst>
                <a:latin typeface="Arial Rounded MT Bold" panose="020F0704030504030204" pitchFamily="34" charset="0"/>
              </a:rPr>
              <a:t>All Leaders of the World</a:t>
            </a:r>
            <a:endParaRPr lang="en-US" sz="36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Content Placeholder 3"/>
          <p:cNvSpPr>
            <a:spLocks noGrp="1"/>
          </p:cNvSpPr>
          <p:nvPr>
            <p:ph sz="half" idx="2"/>
          </p:nvPr>
        </p:nvSpPr>
        <p:spPr>
          <a:xfrm>
            <a:off x="1876846" y="1398905"/>
            <a:ext cx="3932934" cy="4355124"/>
          </a:xfrm>
          <a:solidFill>
            <a:schemeClr val="bg1"/>
          </a:solidFill>
        </p:spPr>
        <p:txBody>
          <a:bodyPr>
            <a:normAutofit/>
          </a:bodyPr>
          <a:lstStyle/>
          <a:p>
            <a:pP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     Hold Office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Elected or Battled</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Limited Seat</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Limited Power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Limited Ability</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 Placeholder 4"/>
          <p:cNvSpPr>
            <a:spLocks noGrp="1"/>
          </p:cNvSpPr>
          <p:nvPr>
            <p:ph type="body" sz="quarter" idx="3"/>
          </p:nvPr>
        </p:nvSpPr>
        <p:spPr>
          <a:xfrm>
            <a:off x="6172200" y="481013"/>
            <a:ext cx="5183188" cy="564832"/>
          </a:xfrm>
          <a:solidFill>
            <a:schemeClr val="bg1"/>
          </a:solidFill>
        </p:spPr>
        <p:txBody>
          <a:bodyPr>
            <a:noAutofit/>
          </a:bodyPr>
          <a:lstStyle/>
          <a:p>
            <a:r>
              <a:rPr lang="en-US" sz="3600" b="1" dirty="0">
                <a:solidFill>
                  <a:schemeClr val="tx1"/>
                </a:solidFill>
                <a:effectLst>
                  <a:outerShdw blurRad="38100" dist="38100" dir="2700000" algn="tl">
                    <a:srgbClr val="000000">
                      <a:alpha val="43137"/>
                    </a:srgbClr>
                  </a:outerShdw>
                </a:effectLst>
                <a:latin typeface="Arial Rounded MT Bold" panose="020F0704030504030204" pitchFamily="34" charset="0"/>
              </a:rPr>
              <a:t>Great God Jehovah</a:t>
            </a:r>
            <a:endParaRPr lang="en-US" sz="36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5"/>
          <p:cNvSpPr>
            <a:spLocks noGrp="1"/>
          </p:cNvSpPr>
          <p:nvPr>
            <p:ph sz="quarter" idx="4"/>
          </p:nvPr>
        </p:nvSpPr>
        <p:spPr>
          <a:xfrm>
            <a:off x="6169024" y="1388744"/>
            <a:ext cx="4547298" cy="5190475"/>
          </a:xfrm>
          <a:solidFill>
            <a:schemeClr val="bg1"/>
          </a:solidFill>
        </p:spPr>
        <p:txBody>
          <a:bodyPr>
            <a:normAutofit/>
          </a:bodyPr>
          <a:lstStyle/>
          <a:p>
            <a:pP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     Sits on Throne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Always Been</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Will Always Be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Unlimited Power</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Unlimited Ability…</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All Seeing…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…All Knowing</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…All Powerful</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50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2000" fill="hold"/>
                                        <p:tgtEl>
                                          <p:spTgt spid="4">
                                            <p:bg/>
                                          </p:spTgt>
                                        </p:tgtEl>
                                        <p:attrNameLst>
                                          <p:attrName>ppt_x</p:attrName>
                                        </p:attrNameLst>
                                      </p:cBhvr>
                                      <p:tavLst>
                                        <p:tav tm="0">
                                          <p:val>
                                            <p:strVal val="1+#ppt_w/2"/>
                                          </p:val>
                                        </p:tav>
                                        <p:tav tm="100000">
                                          <p:val>
                                            <p:strVal val="#ppt_x"/>
                                          </p:val>
                                        </p:tav>
                                      </p:tavLst>
                                    </p:anim>
                                    <p:anim calcmode="lin" valueType="num">
                                      <p:cBhvr additive="base">
                                        <p:cTn id="18" dur="2000" fill="hold"/>
                                        <p:tgtEl>
                                          <p:spTgt spid="4">
                                            <p:bg/>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6"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2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6" fill="hold" grpId="0"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2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6000"/>
                            </p:stCondLst>
                            <p:childTnLst>
                              <p:par>
                                <p:cTn id="34" presetID="2" presetClass="entr" presetSubtype="6" fill="hold" grpId="0"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2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6" fill="hold" grpId="0"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2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2"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5">
                                            <p:bg/>
                                          </p:spTgt>
                                        </p:tgtEl>
                                        <p:attrNameLst>
                                          <p:attrName>style.visibility</p:attrName>
                                        </p:attrNameLst>
                                      </p:cBhvr>
                                      <p:to>
                                        <p:strVal val="visible"/>
                                      </p:to>
                                    </p:set>
                                    <p:anim calcmode="lin" valueType="num">
                                      <p:cBhvr additive="base">
                                        <p:cTn id="4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48" dur="500" fill="hold"/>
                                        <p:tgtEl>
                                          <p:spTgt spid="5">
                                            <p:bg/>
                                          </p:spTgt>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 calcmode="lin" valueType="num">
                                      <p:cBhvr additive="base">
                                        <p:cTn id="5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grpId="0" nodeType="clickEffect">
                                  <p:stCondLst>
                                    <p:cond delay="0"/>
                                  </p:stCondLst>
                                  <p:childTnLst>
                                    <p:set>
                                      <p:cBhvr>
                                        <p:cTn id="56" dur="1" fill="hold">
                                          <p:stCondLst>
                                            <p:cond delay="0"/>
                                          </p:stCondLst>
                                        </p:cTn>
                                        <p:tgtEl>
                                          <p:spTgt spid="6">
                                            <p:bg/>
                                          </p:spTgt>
                                        </p:tgtEl>
                                        <p:attrNameLst>
                                          <p:attrName>style.visibility</p:attrName>
                                        </p:attrNameLst>
                                      </p:cBhvr>
                                      <p:to>
                                        <p:strVal val="visible"/>
                                      </p:to>
                                    </p:set>
                                    <p:anim calcmode="lin" valueType="num">
                                      <p:cBhvr additive="base">
                                        <p:cTn id="57" dur="2000" fill="hold"/>
                                        <p:tgtEl>
                                          <p:spTgt spid="6">
                                            <p:bg/>
                                          </p:spTgt>
                                        </p:tgtEl>
                                        <p:attrNameLst>
                                          <p:attrName>ppt_x</p:attrName>
                                        </p:attrNameLst>
                                      </p:cBhvr>
                                      <p:tavLst>
                                        <p:tav tm="0">
                                          <p:val>
                                            <p:strVal val="0-#ppt_w/2"/>
                                          </p:val>
                                        </p:tav>
                                        <p:tav tm="100000">
                                          <p:val>
                                            <p:strVal val="#ppt_x"/>
                                          </p:val>
                                        </p:tav>
                                      </p:tavLst>
                                    </p:anim>
                                    <p:anim calcmode="lin" valueType="num">
                                      <p:cBhvr additive="base">
                                        <p:cTn id="58" dur="2000" fill="hold"/>
                                        <p:tgtEl>
                                          <p:spTgt spid="6">
                                            <p:bg/>
                                          </p:spTgt>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 calcmode="lin" valueType="num">
                                      <p:cBhvr additive="base">
                                        <p:cTn id="61" dur="2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62" dur="2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2000"/>
                            </p:stCondLst>
                            <p:childTnLst>
                              <p:par>
                                <p:cTn id="64" presetID="2" presetClass="entr" presetSubtype="9" fill="hold" grpId="0" nodeType="after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 calcmode="lin" valueType="num">
                                      <p:cBhvr additive="base">
                                        <p:cTn id="66" dur="2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67" dur="20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par>
                          <p:cTn id="68" fill="hold">
                            <p:stCondLst>
                              <p:cond delay="4000"/>
                            </p:stCondLst>
                            <p:childTnLst>
                              <p:par>
                                <p:cTn id="69" presetID="2" presetClass="entr" presetSubtype="9" fill="hold" grpId="0" nodeType="afterEffect">
                                  <p:stCondLst>
                                    <p:cond delay="0"/>
                                  </p:stCondLst>
                                  <p:childTnLst>
                                    <p:set>
                                      <p:cBhvr>
                                        <p:cTn id="70" dur="1" fill="hold">
                                          <p:stCondLst>
                                            <p:cond delay="0"/>
                                          </p:stCondLst>
                                        </p:cTn>
                                        <p:tgtEl>
                                          <p:spTgt spid="6">
                                            <p:txEl>
                                              <p:pRg st="2" end="2"/>
                                            </p:txEl>
                                          </p:spTgt>
                                        </p:tgtEl>
                                        <p:attrNameLst>
                                          <p:attrName>style.visibility</p:attrName>
                                        </p:attrNameLst>
                                      </p:cBhvr>
                                      <p:to>
                                        <p:strVal val="visible"/>
                                      </p:to>
                                    </p:set>
                                    <p:anim calcmode="lin" valueType="num">
                                      <p:cBhvr additive="base">
                                        <p:cTn id="71" dur="2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72" dur="20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9" fill="hold" grpId="0" nodeType="afterEffect">
                                  <p:stCondLst>
                                    <p:cond delay="0"/>
                                  </p:stCondLst>
                                  <p:childTnLst>
                                    <p:set>
                                      <p:cBhvr>
                                        <p:cTn id="75" dur="1" fill="hold">
                                          <p:stCondLst>
                                            <p:cond delay="0"/>
                                          </p:stCondLst>
                                        </p:cTn>
                                        <p:tgtEl>
                                          <p:spTgt spid="6">
                                            <p:txEl>
                                              <p:pRg st="3" end="3"/>
                                            </p:txEl>
                                          </p:spTgt>
                                        </p:tgtEl>
                                        <p:attrNameLst>
                                          <p:attrName>style.visibility</p:attrName>
                                        </p:attrNameLst>
                                      </p:cBhvr>
                                      <p:to>
                                        <p:strVal val="visible"/>
                                      </p:to>
                                    </p:set>
                                    <p:anim calcmode="lin" valueType="num">
                                      <p:cBhvr additive="base">
                                        <p:cTn id="76" dur="20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77" dur="20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par>
                          <p:cTn id="78" fill="hold">
                            <p:stCondLst>
                              <p:cond delay="8000"/>
                            </p:stCondLst>
                            <p:childTnLst>
                              <p:par>
                                <p:cTn id="79" presetID="2" presetClass="entr" presetSubtype="9" fill="hold" grpId="0" nodeType="afterEffect">
                                  <p:stCondLst>
                                    <p:cond delay="0"/>
                                  </p:stCondLst>
                                  <p:childTnLst>
                                    <p:set>
                                      <p:cBhvr>
                                        <p:cTn id="80" dur="1" fill="hold">
                                          <p:stCondLst>
                                            <p:cond delay="0"/>
                                          </p:stCondLst>
                                        </p:cTn>
                                        <p:tgtEl>
                                          <p:spTgt spid="6">
                                            <p:txEl>
                                              <p:pRg st="4" end="4"/>
                                            </p:txEl>
                                          </p:spTgt>
                                        </p:tgtEl>
                                        <p:attrNameLst>
                                          <p:attrName>style.visibility</p:attrName>
                                        </p:attrNameLst>
                                      </p:cBhvr>
                                      <p:to>
                                        <p:strVal val="visible"/>
                                      </p:to>
                                    </p:set>
                                    <p:anim calcmode="lin" valueType="num">
                                      <p:cBhvr additive="base">
                                        <p:cTn id="81" dur="20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82" dur="20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par>
                          <p:cTn id="83" fill="hold">
                            <p:stCondLst>
                              <p:cond delay="10000"/>
                            </p:stCondLst>
                            <p:childTnLst>
                              <p:par>
                                <p:cTn id="84" presetID="2" presetClass="entr" presetSubtype="9" fill="hold" grpId="0" nodeType="afterEffect">
                                  <p:stCondLst>
                                    <p:cond delay="0"/>
                                  </p:stCondLst>
                                  <p:childTnLst>
                                    <p:set>
                                      <p:cBhvr>
                                        <p:cTn id="85" dur="1" fill="hold">
                                          <p:stCondLst>
                                            <p:cond delay="0"/>
                                          </p:stCondLst>
                                        </p:cTn>
                                        <p:tgtEl>
                                          <p:spTgt spid="6">
                                            <p:txEl>
                                              <p:pRg st="5" end="5"/>
                                            </p:txEl>
                                          </p:spTgt>
                                        </p:tgtEl>
                                        <p:attrNameLst>
                                          <p:attrName>style.visibility</p:attrName>
                                        </p:attrNameLst>
                                      </p:cBhvr>
                                      <p:to>
                                        <p:strVal val="visible"/>
                                      </p:to>
                                    </p:set>
                                    <p:anim calcmode="lin" valueType="num">
                                      <p:cBhvr additive="base">
                                        <p:cTn id="86" dur="20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87" dur="2000" fill="hold"/>
                                        <p:tgtEl>
                                          <p:spTgt spid="6">
                                            <p:txEl>
                                              <p:pRg st="5" end="5"/>
                                            </p:txEl>
                                          </p:spTgt>
                                        </p:tgtEl>
                                        <p:attrNameLst>
                                          <p:attrName>ppt_y</p:attrName>
                                        </p:attrNameLst>
                                      </p:cBhvr>
                                      <p:tavLst>
                                        <p:tav tm="0">
                                          <p:val>
                                            <p:strVal val="0-#ppt_h/2"/>
                                          </p:val>
                                        </p:tav>
                                        <p:tav tm="100000">
                                          <p:val>
                                            <p:strVal val="#ppt_y"/>
                                          </p:val>
                                        </p:tav>
                                      </p:tavLst>
                                    </p:anim>
                                  </p:childTnLst>
                                </p:cTn>
                              </p:par>
                            </p:childTnLst>
                          </p:cTn>
                        </p:par>
                        <p:par>
                          <p:cTn id="88" fill="hold">
                            <p:stCondLst>
                              <p:cond delay="12000"/>
                            </p:stCondLst>
                            <p:childTnLst>
                              <p:par>
                                <p:cTn id="89" presetID="2" presetClass="entr" presetSubtype="9" fill="hold" grpId="0" nodeType="after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anim calcmode="lin" valueType="num">
                                      <p:cBhvr additive="base">
                                        <p:cTn id="91" dur="20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92" dur="2000" fill="hold"/>
                                        <p:tgtEl>
                                          <p:spTgt spid="6">
                                            <p:txEl>
                                              <p:pRg st="6" end="6"/>
                                            </p:txEl>
                                          </p:spTgt>
                                        </p:tgtEl>
                                        <p:attrNameLst>
                                          <p:attrName>ppt_y</p:attrName>
                                        </p:attrNameLst>
                                      </p:cBhvr>
                                      <p:tavLst>
                                        <p:tav tm="0">
                                          <p:val>
                                            <p:strVal val="0-#ppt_h/2"/>
                                          </p:val>
                                        </p:tav>
                                        <p:tav tm="100000">
                                          <p:val>
                                            <p:strVal val="#ppt_y"/>
                                          </p:val>
                                        </p:tav>
                                      </p:tavLst>
                                    </p:anim>
                                  </p:childTnLst>
                                </p:cTn>
                              </p:par>
                            </p:childTnLst>
                          </p:cTn>
                        </p:par>
                        <p:par>
                          <p:cTn id="93" fill="hold">
                            <p:stCondLst>
                              <p:cond delay="14000"/>
                            </p:stCondLst>
                            <p:childTnLst>
                              <p:par>
                                <p:cTn id="94" presetID="2" presetClass="entr" presetSubtype="9" fill="hold" grpId="0" nodeType="afterEffect">
                                  <p:stCondLst>
                                    <p:cond delay="0"/>
                                  </p:stCondLst>
                                  <p:childTnLst>
                                    <p:set>
                                      <p:cBhvr>
                                        <p:cTn id="95" dur="1" fill="hold">
                                          <p:stCondLst>
                                            <p:cond delay="0"/>
                                          </p:stCondLst>
                                        </p:cTn>
                                        <p:tgtEl>
                                          <p:spTgt spid="6">
                                            <p:txEl>
                                              <p:pRg st="7" end="7"/>
                                            </p:txEl>
                                          </p:spTgt>
                                        </p:tgtEl>
                                        <p:attrNameLst>
                                          <p:attrName>style.visibility</p:attrName>
                                        </p:attrNameLst>
                                      </p:cBhvr>
                                      <p:to>
                                        <p:strVal val="visible"/>
                                      </p:to>
                                    </p:set>
                                    <p:anim calcmode="lin" valueType="num">
                                      <p:cBhvr additive="base">
                                        <p:cTn id="96" dur="20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97" dur="2000" fill="hold"/>
                                        <p:tgtEl>
                                          <p:spTgt spid="6">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4" grpId="0" animBg="1" uiExpand="1" build="p"/>
      <p:bldP spid="5" grpId="0" animBg="1" uiExpand="1" build="p"/>
      <p:bldP spid="6"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227536"/>
          </a:xfrm>
          <a:solidFill>
            <a:schemeClr val="bg1">
              <a:alpha val="80000"/>
            </a:schemeClr>
          </a:solidFill>
        </p:spPr>
        <p:txBody>
          <a:bodyPr>
            <a:noAutofit/>
          </a:bodyPr>
          <a:lstStyle/>
          <a:p>
            <a:pPr marL="0" marR="0" indent="0" algn="ctr" fontAlgn="base">
              <a:lnSpc>
                <a:spcPct val="100000"/>
              </a:lnSpc>
              <a:spcBef>
                <a:spcPts val="0"/>
              </a:spcBef>
              <a:spcAft>
                <a:spcPts val="0"/>
              </a:spcAft>
              <a:buNone/>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God Is Still On The Throne</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fontAlgn="base">
              <a:lnSpc>
                <a:spcPct val="100000"/>
              </a:lnSpc>
              <a:spcBef>
                <a:spcPts val="0"/>
              </a:spcBef>
              <a:spcAft>
                <a:spcPts val="600"/>
              </a:spcAft>
              <a:buNone/>
            </a:pPr>
            <a:r>
              <a:rPr lang="en-US" sz="2600"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God is not pacing in the throne room wondering what to do next.</a:t>
            </a:r>
            <a:endPar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fontAlgn="base">
              <a:lnSpc>
                <a:spcPct val="100000"/>
              </a:lnSpc>
              <a:spcBef>
                <a:spcPts val="600"/>
              </a:spcBef>
              <a:spcAft>
                <a:spcPts val="0"/>
              </a:spcAft>
              <a:buNone/>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He is Sovereign Over All Things</a:t>
            </a:r>
            <a:endPar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fontAlgn="base">
              <a:lnSpc>
                <a:spcPct val="100000"/>
              </a:lnSpc>
              <a:spcBef>
                <a:spcPts val="0"/>
              </a:spcBef>
              <a:buNone/>
            </a:pPr>
            <a:r>
              <a:rPr lang="en-US" sz="26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9 </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Remember the former things of old: for I </a:t>
            </a: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am</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2600" dirty="0" err="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God,..</a:t>
            </a:r>
            <a:r>
              <a:rPr lang="en-US" sz="2600" i="1" dirty="0" err="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there</a:t>
            </a: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is</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none else; </a:t>
            </a:r>
            <a:endPar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fontAlgn="base">
              <a:lnSpc>
                <a:spcPct val="100000"/>
              </a:lnSpc>
              <a:spcBef>
                <a:spcPts val="0"/>
              </a:spcBef>
              <a:buNone/>
            </a:pP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 am</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God, and </a:t>
            </a: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there is</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none like me, </a:t>
            </a:r>
            <a:b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br>
            <a:r>
              <a:rPr lang="en-US" sz="26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10 </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Declaring the end from the beginning, and from ancient times </a:t>
            </a: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the things</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that are not </a:t>
            </a:r>
            <a:r>
              <a:rPr lang="en-US" sz="2600"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yet</a:t>
            </a:r>
            <a:r>
              <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done, saying, My counsel shall stand, and I will do all my pleasure:</a:t>
            </a:r>
            <a:r>
              <a:rPr lang="en-US" sz="26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Isaiah 46:9-10 (KJV)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fontAlgn="base">
              <a:lnSpc>
                <a:spcPct val="100000"/>
              </a:lnSpc>
              <a:spcBef>
                <a:spcPts val="1200"/>
              </a:spcBef>
              <a:buNone/>
            </a:pPr>
            <a:r>
              <a:rPr lang="en-US" sz="26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9 </a:t>
            </a:r>
            <a:r>
              <a:rPr lang="en-US" sz="26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Remember your history, your long and rich history. I am </a:t>
            </a:r>
            <a:r>
              <a:rPr lang="en-US" sz="2800" cap="small"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GOD</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the only God you've had or ever will have incomparable, irreplaceable</a:t>
            </a:r>
            <a:b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10 </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From the very beginning telling you what the ending will be, All along letting you in on what is going to happen, Assuring you, 'I'm in this for the long haul, I'll do exactly what I set out to do,' </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46:9-10 (MSG) </a:t>
            </a:r>
            <a:endParaRPr lang="en-US" sz="26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2000"/>
                                        <p:tgtEl>
                                          <p:spTgt spid="3">
                                            <p:txEl>
                                              <p:pRg st="2" end="2"/>
                                            </p:txEl>
                                          </p:spTgt>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2000"/>
                                        <p:tgtEl>
                                          <p:spTgt spid="3">
                                            <p:txEl>
                                              <p:pRg st="3" end="3"/>
                                            </p:txEl>
                                          </p:spTgt>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2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Bar/>
      </p:transition>
    </mc:Choice>
    <mc:Fallback>
      <p:transition spd="slow">
        <p:randomBa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30630"/>
            <a:ext cx="12019280" cy="6441620"/>
          </a:xfrm>
          <a:solidFill>
            <a:schemeClr val="bg1">
              <a:alpha val="80000"/>
            </a:schemeClr>
          </a:solidFill>
        </p:spPr>
        <p:txBody>
          <a:bodyPr>
            <a:noAutofit/>
          </a:bodyPr>
          <a:lstStyle/>
          <a:p>
            <a:pPr marR="0" indent="0" algn="ctr" fontAlgn="base">
              <a:lnSpc>
                <a:spcPct val="100000"/>
              </a:lnSpc>
              <a:spcBef>
                <a:spcPts val="600"/>
              </a:spcBef>
              <a:spcAft>
                <a:spcPts val="0"/>
              </a:spcAft>
              <a:buNone/>
            </a:pPr>
            <a:r>
              <a:rPr lang="en-US" sz="32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God Raises Up and Puts Down Leaders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buNone/>
            </a:pPr>
            <a:r>
              <a:rPr lang="en-US" sz="28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21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And he </a:t>
            </a:r>
            <a:r>
              <a:rPr lang="en-US" sz="2800" dirty="0" err="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changeth</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the times and the seasons: </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he </a:t>
            </a:r>
            <a:r>
              <a:rPr lang="en-US" sz="2800" dirty="0" err="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removeth</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kings, and </a:t>
            </a:r>
            <a:r>
              <a:rPr lang="en-US" sz="2800" dirty="0" err="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setteth</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up kings: </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he giveth wisdom unto the wise, </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and knowledge to them that know understanding:</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buNone/>
            </a:pPr>
            <a:r>
              <a:rPr lang="en-US" sz="2800"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His ways are high above our ways and everything God allows </a:t>
            </a:r>
            <a:endParaRPr lang="en-US" sz="2800"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endParaRPr>
          </a:p>
          <a:p>
            <a:pPr marR="0" indent="0" algn="ctr" fontAlgn="base">
              <a:lnSpc>
                <a:spcPct val="100000"/>
              </a:lnSpc>
              <a:spcBef>
                <a:spcPts val="0"/>
              </a:spcBef>
              <a:buNone/>
            </a:pPr>
            <a:r>
              <a:rPr lang="en-US" sz="2800"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moves history along to its prophesied end. </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Daniel 2:21 (KJV) </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a:lnSpc>
                <a:spcPct val="100000"/>
              </a:lnSpc>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Daniel 2:20-22 (MSG) </a:t>
            </a:r>
            <a:b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20 </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"Blessed be the name of God, forever/ ever. ..</a:t>
            </a:r>
            <a:endPar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0"/>
              </a:spcAft>
              <a:buNone/>
            </a:pP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He knows all, does all: </a:t>
            </a:r>
            <a:b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21 </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He changes the seasons / guides history, He raises up kings/ also brings them down, he provides both intelligence and discernment, </a:t>
            </a:r>
            <a:b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22 </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He opens up the depths, tells secrets, sees in the dark—light spills out of him!</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20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2000"/>
                                        <p:tgtEl>
                                          <p:spTgt spid="3">
                                            <p:txEl>
                                              <p:pRg st="0" end="0"/>
                                            </p:txEl>
                                          </p:spTgt>
                                        </p:tgtEl>
                                      </p:cBhvr>
                                    </p:animEffec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2000"/>
                                        <p:tgtEl>
                                          <p:spTgt spid="3">
                                            <p:txEl>
                                              <p:pRg st="1" end="1"/>
                                            </p:txEl>
                                          </p:spTgt>
                                        </p:tgtEl>
                                      </p:cBhvr>
                                    </p:animEffect>
                                  </p:childTnLst>
                                </p:cTn>
                              </p:par>
                            </p:childTnLst>
                          </p:cTn>
                        </p:par>
                        <p:par>
                          <p:cTn id="15" fill="hold">
                            <p:stCondLst>
                              <p:cond delay="4000"/>
                            </p:stCondLst>
                            <p:childTnLst>
                              <p:par>
                                <p:cTn id="16" presetID="14"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2000"/>
                                        <p:tgtEl>
                                          <p:spTgt spid="3">
                                            <p:txEl>
                                              <p:pRg st="2" end="2"/>
                                            </p:txEl>
                                          </p:spTgt>
                                        </p:tgtEl>
                                      </p:cBhvr>
                                    </p:animEffect>
                                  </p:childTnLst>
                                </p:cTn>
                              </p:par>
                            </p:childTnLst>
                          </p:cTn>
                        </p:par>
                        <p:par>
                          <p:cTn id="19" fill="hold">
                            <p:stCondLst>
                              <p:cond delay="6000"/>
                            </p:stCondLst>
                            <p:childTnLst>
                              <p:par>
                                <p:cTn id="20" presetID="14" presetClass="entr" presetSubtype="1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2000"/>
                                        <p:tgtEl>
                                          <p:spTgt spid="3">
                                            <p:txEl>
                                              <p:pRg st="3" end="3"/>
                                            </p:txEl>
                                          </p:spTgt>
                                        </p:tgtEl>
                                      </p:cBhvr>
                                    </p:animEffect>
                                  </p:childTnLst>
                                </p:cTn>
                              </p:par>
                            </p:childTnLst>
                          </p:cTn>
                        </p:par>
                        <p:par>
                          <p:cTn id="23" fill="hold">
                            <p:stCondLst>
                              <p:cond delay="8000"/>
                            </p:stCondLst>
                            <p:childTnLst>
                              <p:par>
                                <p:cTn id="24" presetID="14"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2000"/>
                                        <p:tgtEl>
                                          <p:spTgt spid="3">
                                            <p:txEl>
                                              <p:pRg st="4" end="4"/>
                                            </p:txEl>
                                          </p:spTgt>
                                        </p:tgtEl>
                                      </p:cBhvr>
                                    </p:animEffect>
                                  </p:childTnLst>
                                </p:cTn>
                              </p:par>
                            </p:childTnLst>
                          </p:cTn>
                        </p:par>
                        <p:par>
                          <p:cTn id="27" fill="hold">
                            <p:stCondLst>
                              <p:cond delay="10000"/>
                            </p:stCondLst>
                            <p:childTnLst>
                              <p:par>
                                <p:cTn id="28" presetID="14" presetClass="entr" presetSubtype="1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2000"/>
                                        <p:tgtEl>
                                          <p:spTgt spid="3">
                                            <p:txEl>
                                              <p:pRg st="5" end="5"/>
                                            </p:txEl>
                                          </p:spTgt>
                                        </p:tgtEl>
                                      </p:cBhvr>
                                    </p:animEffect>
                                  </p:childTnLst>
                                </p:cTn>
                              </p:par>
                            </p:childTnLst>
                          </p:cTn>
                        </p:par>
                        <p:par>
                          <p:cTn id="31" fill="hold">
                            <p:stCondLst>
                              <p:cond delay="12000"/>
                            </p:stCondLst>
                            <p:childTnLst>
                              <p:par>
                                <p:cTn id="32" presetID="14" presetClass="entr" presetSubtype="10"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4" dur="2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6"/>
            <a:ext cx="10515600" cy="882650"/>
          </a:xfrm>
        </p:spPr>
        <p:txBody>
          <a:bodyPr/>
          <a:lstStyle/>
          <a:p>
            <a:endParaRPr lang="en-US" dirty="0"/>
          </a:p>
        </p:txBody>
      </p:sp>
      <p:sp>
        <p:nvSpPr>
          <p:cNvPr id="3" name="Content Placeholder 2"/>
          <p:cNvSpPr>
            <a:spLocks noGrp="1"/>
          </p:cNvSpPr>
          <p:nvPr>
            <p:ph idx="1"/>
          </p:nvPr>
        </p:nvSpPr>
        <p:spPr>
          <a:xfrm>
            <a:off x="194310" y="283029"/>
            <a:ext cx="11887200" cy="6574971"/>
          </a:xfrm>
          <a:solidFill>
            <a:schemeClr val="bg1">
              <a:alpha val="87000"/>
            </a:schemeClr>
          </a:solidFill>
        </p:spPr>
        <p:txBody>
          <a:bodyPr>
            <a:normAutofit/>
          </a:bodyPr>
          <a:lstStyle/>
          <a:p>
            <a:pPr marL="0" marR="0" lvl="0" indent="0" algn="ctr" fontAlgn="base">
              <a:lnSpc>
                <a:spcPct val="10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Perhaps God Wants Us American Christians To Put Our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0"/>
              </a:spcBef>
              <a:spcAft>
                <a:spcPts val="6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…Trust Solely In God, Rather Than Our Comfort/ Security.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It’s Time For Us To Realize That…</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R="0" indent="0" algn="ctr" fontAlgn="base">
              <a:lnSpc>
                <a:spcPct val="100000"/>
              </a:lnSpc>
              <a:spcBef>
                <a:spcPts val="60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He Is Enough. Actually, God Is MORE Than Enough.</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1200"/>
              </a:spcAft>
              <a:buNone/>
            </a:pPr>
            <a:r>
              <a:rPr lang="en-US" sz="2800"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When Abram was ninety-nine years old, the LORD appeared to him and said, </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 am God Almighty</a:t>
            </a:r>
            <a:r>
              <a:rPr lang="en-US" sz="2800"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walk before me and be blameless. 2 I will confirm my covenant between me and you and will greatly increase your numbers."</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Genesis 17:1-2 NIV</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a:lnSpc>
                <a:spcPct val="100000"/>
              </a:lnSpc>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The Hebrew word for </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God Almighty</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is </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El Shaddai</a:t>
            </a: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 </a:t>
            </a:r>
            <a:r>
              <a:rPr lang="en-US" sz="2800"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the God who is more than enough – more than sufficient. </a:t>
            </a:r>
            <a:endParaRPr lang="en-US" sz="2800"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lvl="0" indent="0" algn="ctr">
              <a:lnSpc>
                <a:spcPct val="100000"/>
              </a:lnSpc>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It means He has the power to complete promises of blessings and prosperity. Everything God does is over the top, more than enough, a surplus, super-abundant, overflowing, good measure, pressed down, shaken together, and running over!</a:t>
            </a:r>
            <a:endParaRPr lang="en-US" sz="2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75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000"/>
                                        <p:tgtEl>
                                          <p:spTgt spid="3">
                                            <p:txEl>
                                              <p:pRg st="2" end="2"/>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7" y="287654"/>
            <a:ext cx="11477625" cy="6069603"/>
          </a:xfrm>
          <a:solidFill>
            <a:schemeClr val="bg1">
              <a:alpha val="80000"/>
            </a:schemeClr>
          </a:solidFill>
        </p:spPr>
        <p:txBody>
          <a:bodyPr>
            <a:normAutofit/>
          </a:bodyPr>
          <a:lstStyle/>
          <a:p>
            <a:pPr marL="0" marR="0" indent="0" algn="ctr" fontAlgn="base">
              <a:lnSpc>
                <a:spcPct val="100000"/>
              </a:lnSpc>
              <a:spcBef>
                <a:spcPts val="0"/>
              </a:spcBef>
              <a:spcAft>
                <a:spcPts val="600"/>
              </a:spcAft>
              <a:buNone/>
            </a:pPr>
            <a:r>
              <a:rPr lang="en-US" sz="32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Whatever We Face In Coming Years, God Is Allowing It</a:t>
            </a:r>
            <a:endParaRPr lang="en-US" sz="32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lgn="ctr" fontAlgn="base">
              <a:lnSpc>
                <a:spcPct val="100000"/>
              </a:lnSpc>
              <a:spcBef>
                <a:spcPts val="0"/>
              </a:spcBef>
              <a:spcAft>
                <a:spcPts val="600"/>
              </a:spcAft>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Perhaps We’ll Face Strong Persecution.</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lgn="ctr" fontAlgn="base">
              <a:lnSpc>
                <a:spcPct val="100000"/>
              </a:lnSpc>
              <a:spcBef>
                <a:spcPts val="0"/>
              </a:spcBef>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Perhaps the World Will Get Worse…</a:t>
            </a:r>
            <a:endPar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endParaRPr>
          </a:p>
          <a:p>
            <a:pPr marL="0" marR="0" indent="0" algn="ctr" fontAlgn="base">
              <a:lnSpc>
                <a:spcPct val="100000"/>
              </a:lnSpc>
              <a:spcBef>
                <a:spcPts val="0"/>
              </a:spcBef>
              <a:spcAft>
                <a:spcPts val="600"/>
              </a:spcAft>
              <a:buNone/>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                           …Our Light Will Shine Brighter</a:t>
            </a:r>
            <a:r>
              <a:rPr lang="en-US" sz="2800"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lgn="ctr" fontAlgn="base">
              <a:lnSpc>
                <a:spcPct val="100000"/>
              </a:lnSpc>
              <a:spcBef>
                <a:spcPts val="0"/>
              </a:spcBef>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Perhaps the Lord will come to take His Bride Home…</a:t>
            </a:r>
            <a:endPar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endParaRPr>
          </a:p>
          <a:p>
            <a:pPr marL="0" marR="0" indent="0" algn="ctr" fontAlgn="base">
              <a:lnSpc>
                <a:spcPct val="100000"/>
              </a:lnSpc>
              <a:spcBef>
                <a:spcPts val="0"/>
              </a:spcBef>
              <a:spcAft>
                <a:spcPts val="600"/>
              </a:spcAft>
              <a:buNone/>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          …we’ll finally be Raptured out of this corrupt world!  </a:t>
            </a:r>
            <a:endPar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algn="ctr" fontAlgn="base">
              <a:lnSpc>
                <a:spcPct val="100000"/>
              </a:lnSpc>
              <a:spcBef>
                <a:spcPts val="0"/>
              </a:spcBef>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Whatever Lies Ahead…</a:t>
            </a:r>
            <a:endPar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endParaRPr>
          </a:p>
          <a:p>
            <a:pPr marL="0" marR="0" indent="0" algn="ctr" fontAlgn="base">
              <a:lnSpc>
                <a:spcPct val="100000"/>
              </a:lnSpc>
              <a:spcBef>
                <a:spcPts val="0"/>
              </a:spcBef>
              <a:spcAft>
                <a:spcPts val="600"/>
              </a:spcAft>
              <a:buNone/>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 …We Must Trust In Christ Alone Like Never Before.</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lgn="ctr" fontAlgn="base">
              <a:lnSpc>
                <a:spcPct val="100000"/>
              </a:lnSpc>
              <a:spcBef>
                <a:spcPts val="0"/>
              </a:spcBef>
              <a:spcAft>
                <a:spcPts val="600"/>
              </a:spcAft>
            </a:pPr>
            <a:r>
              <a:rPr lang="en-US" sz="2800" b="1" dirty="0">
                <a:solidFill>
                  <a:srgbClr val="272727"/>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Helvetica" panose="020B0604020202020204" pitchFamily="34" charset="0"/>
              </a:rPr>
              <a:t>He Is Our Only Real Security and He Is All We Need</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pPr>
            <a:r>
              <a:rPr lang="en-US" sz="2800" b="1" dirty="0">
                <a:solidFill>
                  <a:srgbClr val="1A1A1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His Children, Sit Quietly in His Presence…</a:t>
            </a:r>
            <a:endParaRPr lang="en-US" sz="2800" b="1" dirty="0">
              <a:solidFill>
                <a:srgbClr val="1A1A1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0"/>
              </a:spcBef>
              <a:buNone/>
            </a:pPr>
            <a:r>
              <a:rPr lang="en-US" sz="2800" b="1" dirty="0">
                <a:solidFill>
                  <a:srgbClr val="1A1A1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…Be At Peace No Matter What Happens</a:t>
            </a:r>
            <a:endParaRPr lang="en-US" sz="2800" b="1" dirty="0">
              <a:solidFill>
                <a:srgbClr val="1A1A1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indent="0" algn="ctr">
              <a:lnSpc>
                <a:spcPct val="100000"/>
              </a:lnSpc>
              <a:spcBef>
                <a:spcPts val="600"/>
              </a:spcBef>
              <a:buNone/>
            </a:pPr>
            <a:r>
              <a:rPr lang="en-US" sz="2800" b="1" dirty="0">
                <a:solidFill>
                  <a:srgbClr val="1A1A1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The Great “I AM” Is In Control Rest In That</a:t>
            </a:r>
            <a:endParaRPr lang="en-US"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75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3">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2000"/>
                                        <p:tgtEl>
                                          <p:spTgt spid="3">
                                            <p:txEl>
                                              <p:pRg st="4" end="4"/>
                                            </p:txEl>
                                          </p:spTgt>
                                        </p:tgtEl>
                                      </p:cBhvr>
                                    </p:animEffect>
                                  </p:childTnLst>
                                </p:cTn>
                              </p:par>
                            </p:childTnLst>
                          </p:cTn>
                        </p:par>
                        <p:par>
                          <p:cTn id="41" fill="hold">
                            <p:stCondLst>
                              <p:cond delay="20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2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3" dur="2000"/>
                                        <p:tgtEl>
                                          <p:spTgt spid="3">
                                            <p:txEl>
                                              <p:pRg st="6" end="6"/>
                                            </p:txEl>
                                          </p:spTgt>
                                        </p:tgtEl>
                                      </p:cBhvr>
                                    </p:animEffect>
                                  </p:childTnLst>
                                </p:cTn>
                              </p:par>
                            </p:childTnLst>
                          </p:cTn>
                        </p:par>
                        <p:par>
                          <p:cTn id="54" fill="hold">
                            <p:stCondLst>
                              <p:cond delay="2000"/>
                            </p:stCondLst>
                            <p:childTnLst>
                              <p:par>
                                <p:cTn id="55" presetID="53" presetClass="entr" presetSubtype="16"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2000"/>
                                        <p:tgtEl>
                                          <p:spTgt spid="3">
                                            <p:txEl>
                                              <p:pRg st="7" end="7"/>
                                            </p:txEl>
                                          </p:spTgt>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2000"/>
                                        <p:tgtEl>
                                          <p:spTgt spid="3">
                                            <p:txEl>
                                              <p:pRg st="8" end="8"/>
                                            </p:txEl>
                                          </p:spTgt>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p:cTn id="69"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0"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1" dur="2000"/>
                                        <p:tgtEl>
                                          <p:spTgt spid="3">
                                            <p:txEl>
                                              <p:pRg st="9" end="9"/>
                                            </p:txEl>
                                          </p:spTgt>
                                        </p:tgtEl>
                                      </p:cBhvr>
                                    </p:animEffect>
                                  </p:childTnLst>
                                </p:cTn>
                              </p:par>
                            </p:childTnLst>
                          </p:cTn>
                        </p:par>
                        <p:par>
                          <p:cTn id="72" fill="hold">
                            <p:stCondLst>
                              <p:cond delay="8000"/>
                            </p:stCondLst>
                            <p:childTnLst>
                              <p:par>
                                <p:cTn id="73" presetID="53" presetClass="entr" presetSubtype="16" fill="hold" grpId="0" nodeType="after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 calcmode="lin" valueType="num">
                                      <p:cBhvr>
                                        <p:cTn id="75"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6" dur="2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7" dur="2000"/>
                                        <p:tgtEl>
                                          <p:spTgt spid="3">
                                            <p:txEl>
                                              <p:pRg st="10" end="10"/>
                                            </p:txEl>
                                          </p:spTgt>
                                        </p:tgtEl>
                                      </p:cBhvr>
                                    </p:animEffect>
                                  </p:childTnLst>
                                </p:cTn>
                              </p:par>
                            </p:childTnLst>
                          </p:cTn>
                        </p:par>
                        <p:par>
                          <p:cTn id="78" fill="hold">
                            <p:stCondLst>
                              <p:cond delay="10000"/>
                            </p:stCondLst>
                            <p:childTnLst>
                              <p:par>
                                <p:cTn id="79" presetID="53" presetClass="entr" presetSubtype="16" fill="hold" grpId="0" nodeType="after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 calcmode="lin" valueType="num">
                                      <p:cBhvr>
                                        <p:cTn id="81"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2" dur="2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83"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2062" name="Picture 14" descr="See the source image"/>
          <p:cNvPicPr>
            <a:picLocks noChangeAspect="1" noChangeArrowheads="1"/>
          </p:cNvPicPr>
          <p:nvPr/>
        </p:nvPicPr>
        <p:blipFill rotWithShape="1">
          <a:blip r:embed="rId1">
            <a:extLst>
              <a:ext uri="{28A0092B-C50C-407E-A947-70E740481C1C}">
                <a14:useLocalDpi xmlns:a14="http://schemas.microsoft.com/office/drawing/2010/main" val="0"/>
              </a:ext>
            </a:extLst>
          </a:blip>
          <a:srcRect l="3643" r="-2" b="-2"/>
          <a:stretch>
            <a:fillRect/>
          </a:stretch>
        </p:blipFill>
        <p:spPr bwMode="auto">
          <a:xfrm>
            <a:off x="4166505" y="10"/>
            <a:ext cx="4444096" cy="30670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9114" r="2" b="17756"/>
          <a:stretch>
            <a:fillRect/>
          </a:stretch>
        </p:blipFill>
        <p:spPr bwMode="auto">
          <a:xfrm>
            <a:off x="-1" y="3790950"/>
            <a:ext cx="8305800" cy="30670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8177" r="29356" b="-2"/>
          <a:stretch>
            <a:fillRect/>
          </a:stretch>
        </p:blipFill>
        <p:spPr bwMode="auto">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8883" r="19536" b="-1"/>
          <a:stretch>
            <a:fillRect/>
          </a:stretch>
        </p:blipFill>
        <p:spPr bwMode="auto">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1484" r="13518" b="3"/>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5464" r="14122" b="2"/>
          <a:stretch>
            <a:fillRect/>
          </a:stretch>
        </p:blipFill>
        <p:spPr bwMode="auto">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noFill/>
          <a:extLst>
            <a:ext uri="{909E8E84-426E-40DD-AFC4-6F175D3DCCD1}">
              <a14:hiddenFill xmlns:a14="http://schemas.microsoft.com/office/drawing/2010/main">
                <a:solidFill>
                  <a:srgbClr val="FFFFFF"/>
                </a:solidFill>
              </a14:hiddenFill>
            </a:ext>
          </a:extLst>
        </p:spPr>
      </p:pic>
      <p:sp>
        <p:nvSpPr>
          <p:cNvPr id="12" name="Title 1"/>
          <p:cNvSpPr txBox="1"/>
          <p:nvPr/>
        </p:nvSpPr>
        <p:spPr>
          <a:xfrm>
            <a:off x="2767330" y="4998289"/>
            <a:ext cx="8399255" cy="1600200"/>
          </a:xfrm>
          <a:prstGeom prst="rect">
            <a:avLst/>
          </a:prstGeom>
          <a:solidFill>
            <a:schemeClr val="bg1">
              <a:alpha val="81000"/>
            </a:schemeClr>
          </a:solidFill>
          <a:effectLst>
            <a:softEdge rad="5080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effectLst>
                  <a:outerShdw blurRad="38100" dist="38100" dir="2700000" algn="tl">
                    <a:srgbClr val="000000">
                      <a:alpha val="43137"/>
                    </a:srgbClr>
                  </a:outerShdw>
                </a:effectLst>
                <a:latin typeface="Arial Rounded MT Bold" panose="020F0704030504030204" pitchFamily="34" charset="0"/>
              </a:rPr>
              <a:t>God’s Really in Charge</a:t>
            </a:r>
            <a:br>
              <a:rPr lang="en-US" sz="5400" b="1" dirty="0">
                <a:effectLst>
                  <a:outerShdw blurRad="38100" dist="38100" dir="2700000" algn="tl">
                    <a:srgbClr val="000000">
                      <a:alpha val="43137"/>
                    </a:srgbClr>
                  </a:outerShdw>
                </a:effectLst>
                <a:latin typeface="Arial Rounded MT Bold" panose="020F0704030504030204" pitchFamily="34" charset="0"/>
              </a:rPr>
            </a:br>
            <a:r>
              <a:rPr lang="en-US" sz="5400" b="1" dirty="0">
                <a:effectLst>
                  <a:outerShdw blurRad="38100" dist="38100" dir="2700000" algn="tl">
                    <a:srgbClr val="000000">
                      <a:alpha val="43137"/>
                    </a:srgbClr>
                  </a:outerShdw>
                </a:effectLst>
                <a:latin typeface="Arial Rounded MT Bold" panose="020F0704030504030204" pitchFamily="34" charset="0"/>
              </a:rPr>
              <a:t>Still Calling the Shots!</a:t>
            </a:r>
            <a:endParaRPr lang="en-US" sz="5400" b="1" dirty="0">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p:cNvSpPr txBox="1"/>
          <p:nvPr/>
        </p:nvSpPr>
        <p:spPr>
          <a:xfrm>
            <a:off x="2934585" y="563526"/>
            <a:ext cx="8887612" cy="3970318"/>
          </a:xfrm>
          <a:prstGeom prst="rect">
            <a:avLst/>
          </a:prstGeom>
          <a:solidFill>
            <a:schemeClr val="bg1">
              <a:alpha val="90000"/>
            </a:schemeClr>
          </a:solidFill>
        </p:spPr>
        <p:txBody>
          <a:bodyPr wrap="square" rtlCol="0">
            <a:sp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Are You Anxious About Election Day?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r>
              <a:rPr lang="en-US" sz="3600" b="1" dirty="0">
                <a:effectLst>
                  <a:outerShdw blurRad="38100" dist="38100" dir="2700000" algn="tl">
                    <a:srgbClr val="000000">
                      <a:alpha val="43137"/>
                    </a:srgbClr>
                  </a:outerShdw>
                </a:effectLst>
                <a:latin typeface="Arial Rounded MT Bold" panose="020F0704030504030204" pitchFamily="34" charset="0"/>
              </a:rPr>
              <a:t>Have You Let It Drive a Wedge in Your..</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1485900" lvl="2" indent="-571500">
              <a:buFont typeface="Wingdings" panose="05000000000000000000" pitchFamily="2" charset="2"/>
              <a:buChar char="§"/>
            </a:pPr>
            <a:r>
              <a:rPr lang="en-US" sz="3600" b="1" dirty="0">
                <a:effectLst>
                  <a:outerShdw blurRad="38100" dist="38100" dir="2700000" algn="tl">
                    <a:srgbClr val="000000">
                      <a:alpha val="43137"/>
                    </a:srgbClr>
                  </a:outerShdw>
                </a:effectLst>
                <a:latin typeface="Arial Rounded MT Bold" panose="020F0704030504030204" pitchFamily="34" charset="0"/>
              </a:rPr>
              <a:t>Thinking?</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1485900" lvl="2" indent="-571500">
              <a:buFont typeface="Wingdings" panose="05000000000000000000" pitchFamily="2" charset="2"/>
              <a:buChar char="§"/>
            </a:pPr>
            <a:r>
              <a:rPr lang="en-US" sz="3600" b="1" dirty="0">
                <a:effectLst>
                  <a:outerShdw blurRad="38100" dist="38100" dir="2700000" algn="tl">
                    <a:srgbClr val="000000">
                      <a:alpha val="43137"/>
                    </a:srgbClr>
                  </a:outerShdw>
                </a:effectLst>
                <a:latin typeface="Arial Rounded MT Bold" panose="020F0704030504030204" pitchFamily="34" charset="0"/>
              </a:rPr>
              <a:t>Family?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1485900" lvl="2" indent="-571500">
              <a:buFont typeface="Wingdings" panose="05000000000000000000" pitchFamily="2" charset="2"/>
              <a:buChar char="§"/>
            </a:pPr>
            <a:r>
              <a:rPr lang="en-US" sz="3600" b="1" dirty="0">
                <a:effectLst>
                  <a:outerShdw blurRad="38100" dist="38100" dir="2700000" algn="tl">
                    <a:srgbClr val="000000">
                      <a:alpha val="43137"/>
                    </a:srgbClr>
                  </a:outerShdw>
                </a:effectLst>
                <a:latin typeface="Arial Rounded MT Bold" panose="020F0704030504030204" pitchFamily="34" charset="0"/>
              </a:rPr>
              <a:t>Friends?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1485900" lvl="2" indent="-571500">
              <a:buFont typeface="Wingdings" panose="05000000000000000000" pitchFamily="2" charset="2"/>
              <a:buChar char="§"/>
            </a:pPr>
            <a:r>
              <a:rPr lang="en-US" sz="3600" b="1" dirty="0">
                <a:effectLst>
                  <a:outerShdw blurRad="38100" dist="38100" dir="2700000" algn="tl">
                    <a:srgbClr val="000000">
                      <a:alpha val="43137"/>
                    </a:srgbClr>
                  </a:outerShdw>
                </a:effectLst>
                <a:latin typeface="Arial Rounded MT Bold" panose="020F0704030504030204" pitchFamily="34" charset="0"/>
              </a:rPr>
              <a:t>Church?</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1"/>
            <a:r>
              <a:rPr lang="en-US" sz="3600" b="1" dirty="0">
                <a:effectLst>
                  <a:outerShdw blurRad="38100" dist="38100" dir="2700000" algn="tl">
                    <a:srgbClr val="000000">
                      <a:alpha val="43137"/>
                    </a:srgbClr>
                  </a:outerShdw>
                </a:effectLst>
                <a:latin typeface="Arial Rounded MT Bold" panose="020F0704030504030204" pitchFamily="34" charset="0"/>
              </a:rPr>
              <a:t>Try to Always Remember…</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comb dir="vert"/>
      </p:transition>
    </mc:Choice>
    <mc:Fallback>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circle(out)">
                                      <p:cBhvr>
                                        <p:cTn id="10" dur="2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ircle(out)">
                                      <p:cBhvr>
                                        <p:cTn id="15" dur="2000"/>
                                        <p:tgtEl>
                                          <p:spTgt spid="2">
                                            <p:txEl>
                                              <p:pRg st="1" end="1"/>
                                            </p:txEl>
                                          </p:spTgt>
                                        </p:tgtEl>
                                      </p:cBhvr>
                                    </p:animEffect>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circle(out)">
                                      <p:cBhvr>
                                        <p:cTn id="19" dur="2000"/>
                                        <p:tgtEl>
                                          <p:spTgt spid="2">
                                            <p:txEl>
                                              <p:pRg st="2" end="2"/>
                                            </p:txEl>
                                          </p:spTgt>
                                        </p:tgtEl>
                                      </p:cBhvr>
                                    </p:animEffect>
                                  </p:childTnLst>
                                </p:cTn>
                              </p:par>
                            </p:childTnLst>
                          </p:cTn>
                        </p:par>
                        <p:par>
                          <p:cTn id="20" fill="hold">
                            <p:stCondLst>
                              <p:cond delay="4000"/>
                            </p:stCondLst>
                            <p:childTnLst>
                              <p:par>
                                <p:cTn id="21" presetID="6" presetClass="entr" presetSubtype="32"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circle(out)">
                                      <p:cBhvr>
                                        <p:cTn id="23" dur="2000"/>
                                        <p:tgtEl>
                                          <p:spTgt spid="2">
                                            <p:txEl>
                                              <p:pRg st="3" end="3"/>
                                            </p:txEl>
                                          </p:spTgt>
                                        </p:tgtEl>
                                      </p:cBhvr>
                                    </p:animEffect>
                                  </p:childTnLst>
                                </p:cTn>
                              </p:par>
                            </p:childTnLst>
                          </p:cTn>
                        </p:par>
                        <p:par>
                          <p:cTn id="24" fill="hold">
                            <p:stCondLst>
                              <p:cond delay="6000"/>
                            </p:stCondLst>
                            <p:childTnLst>
                              <p:par>
                                <p:cTn id="25" presetID="6" presetClass="entr" presetSubtype="32" fill="hold"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out)">
                                      <p:cBhvr>
                                        <p:cTn id="27" dur="2000"/>
                                        <p:tgtEl>
                                          <p:spTgt spid="2">
                                            <p:txEl>
                                              <p:pRg st="4" end="4"/>
                                            </p:txEl>
                                          </p:spTgt>
                                        </p:tgtEl>
                                      </p:cBhvr>
                                    </p:animEffect>
                                  </p:childTnLst>
                                </p:cTn>
                              </p:par>
                            </p:childTnLst>
                          </p:cTn>
                        </p:par>
                        <p:par>
                          <p:cTn id="28" fill="hold">
                            <p:stCondLst>
                              <p:cond delay="8000"/>
                            </p:stCondLst>
                            <p:childTnLst>
                              <p:par>
                                <p:cTn id="29" presetID="6" presetClass="entr" presetSubtype="32" fill="hold"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circle(out)">
                                      <p:cBhvr>
                                        <p:cTn id="31" dur="2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circle(out)">
                                      <p:cBhvr>
                                        <p:cTn id="36" dur="20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3000" fill="hold"/>
                                        <p:tgtEl>
                                          <p:spTgt spid="12"/>
                                        </p:tgtEl>
                                        <p:attrNameLst>
                                          <p:attrName>ppt_x</p:attrName>
                                        </p:attrNameLst>
                                      </p:cBhvr>
                                      <p:tavLst>
                                        <p:tav tm="0">
                                          <p:val>
                                            <p:strVal val="#ppt_x"/>
                                          </p:val>
                                        </p:tav>
                                        <p:tav tm="100000">
                                          <p:val>
                                            <p:strVal val="#ppt_x"/>
                                          </p:val>
                                        </p:tav>
                                      </p:tavLst>
                                    </p:anim>
                                    <p:anim calcmode="lin" valueType="num">
                                      <p:cBhvr additive="base">
                                        <p:cTn id="42"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6"/>
            <a:ext cx="10515600" cy="882650"/>
          </a:xfrm>
        </p:spPr>
        <p:txBody>
          <a:bodyPr/>
          <a:lstStyle/>
          <a:p>
            <a:endParaRPr lang="en-US" dirty="0"/>
          </a:p>
        </p:txBody>
      </p:sp>
      <p:sp>
        <p:nvSpPr>
          <p:cNvPr id="3" name="Content Placeholder 2"/>
          <p:cNvSpPr>
            <a:spLocks noGrp="1"/>
          </p:cNvSpPr>
          <p:nvPr>
            <p:ph idx="1"/>
          </p:nvPr>
        </p:nvSpPr>
        <p:spPr>
          <a:xfrm>
            <a:off x="352424" y="1476374"/>
            <a:ext cx="11477625" cy="5095875"/>
          </a:xfrm>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Bar dir="vert"/>
      </p:transition>
    </mc:Choice>
    <mc:Fallback>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422071" y="1232808"/>
            <a:ext cx="7609114" cy="4710793"/>
          </a:xfrm>
          <a:solidFill>
            <a:schemeClr val="bg1">
              <a:alpha val="90000"/>
            </a:schemeClr>
          </a:solidFill>
        </p:spPr>
        <p:txBody>
          <a:bodyPr>
            <a:normAutofit/>
          </a:bodyPr>
          <a:lstStyle/>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Effect transition="in" filter="plus(in)">
                                      <p:cBhvr>
                                        <p:cTn id="18" dur="2000"/>
                                        <p:tgtEl>
                                          <p:spTgt spid="3075">
                                            <p:txEl>
                                              <p:pRg st="3" end="3"/>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plus(in)">
                                      <p:cBhvr>
                                        <p:cTn id="22" dur="2000"/>
                                        <p:tgtEl>
                                          <p:spTgt spid="3075">
                                            <p:txEl>
                                              <p:pRg st="4" end="4"/>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5" end="5"/>
                                            </p:txEl>
                                          </p:spTgt>
                                        </p:tgtEl>
                                        <p:attrNameLst>
                                          <p:attrName>style.visibility</p:attrName>
                                        </p:attrNameLst>
                                      </p:cBhvr>
                                      <p:to>
                                        <p:strVal val="visible"/>
                                      </p:to>
                                    </p:set>
                                    <p:animEffect transition="in" filter="plus(in)">
                                      <p:cBhvr>
                                        <p:cTn id="26" dur="2000"/>
                                        <p:tgtEl>
                                          <p:spTgt spid="3075">
                                            <p:txEl>
                                              <p:pRg st="5" end="5"/>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Effect transition="in" filter="plus(in)">
                                      <p:cBhvr>
                                        <p:cTn id="30"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6"/>
            <a:ext cx="10515600" cy="882650"/>
          </a:xfrm>
        </p:spPr>
        <p:txBody>
          <a:bodyPr/>
          <a:lstStyle/>
          <a:p>
            <a:endParaRPr lang="en-US" dirty="0"/>
          </a:p>
        </p:txBody>
      </p:sp>
      <p:sp>
        <p:nvSpPr>
          <p:cNvPr id="3" name="Content Placeholder 2"/>
          <p:cNvSpPr>
            <a:spLocks noGrp="1"/>
          </p:cNvSpPr>
          <p:nvPr>
            <p:ph idx="1"/>
          </p:nvPr>
        </p:nvSpPr>
        <p:spPr>
          <a:xfrm>
            <a:off x="352424" y="1476374"/>
            <a:ext cx="11477625" cy="5095875"/>
          </a:xfrm>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4" y="233680"/>
            <a:ext cx="11477625" cy="6338569"/>
          </a:xfrm>
        </p:spPr>
        <p:txBody>
          <a:bodyPr>
            <a:normAutofit fontScale="92500" lnSpcReduction="10000"/>
          </a:bodyPr>
          <a:lstStyle/>
          <a:p>
            <a:pPr marL="0" indent="0" algn="ctr">
              <a:lnSpc>
                <a:spcPct val="100000"/>
              </a:lnSpc>
              <a:buNone/>
            </a:pPr>
            <a:r>
              <a:rPr lang="en-US" sz="3200" b="1" dirty="0">
                <a:solidFill>
                  <a:srgbClr val="0A0A0A"/>
                </a:solidFill>
                <a:effectLst>
                  <a:outerShdw blurRad="38100" dist="38100" dir="2700000" algn="tl">
                    <a:srgbClr val="000000">
                      <a:alpha val="43137"/>
                    </a:srgbClr>
                  </a:outerShdw>
                </a:effectLst>
                <a:latin typeface="Arial Rounded MT Bold" panose="020F0704030504030204" pitchFamily="34" charset="0"/>
              </a:rPr>
              <a:t>Fear Hath Torment</a:t>
            </a:r>
            <a:endParaRPr lang="en-US" sz="3200" b="1" i="0" dirty="0">
              <a:solidFill>
                <a:srgbClr val="0A0A0A"/>
              </a:solidFill>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200" b="1" i="0" dirty="0">
                <a:solidFill>
                  <a:srgbClr val="0A0A0A"/>
                </a:solidFill>
                <a:effectLst>
                  <a:outerShdw blurRad="38100" dist="38100" dir="2700000" algn="tl">
                    <a:srgbClr val="000000">
                      <a:alpha val="43137"/>
                    </a:srgbClr>
                  </a:outerShdw>
                </a:effectLst>
                <a:latin typeface="Arial Rounded MT Bold" panose="020F0704030504030204" pitchFamily="34" charset="0"/>
              </a:rPr>
              <a:t>A man has been visiting a therapist because he has had a fear of monsters living under his bed. The man has been seeing this doctor for months. Every time he would come in the doctor would ask “have you made any progress?”. Every time the man would say “no”. The man decided to go and see another doctor. When he went back to his other doctor and he asked “have you made any progress?” he said “yes, I am feeling all better now” The doctor asked “what happened”. The man said “I went to another doctor and he cured me in one session”. The doctor asked “What did he tell you?” The man said “he just told me to cut the legs off of my bed”.</a:t>
            </a:r>
            <a:endParaRPr lang="en-US" sz="3200" b="1" i="0" dirty="0">
              <a:solidFill>
                <a:srgbClr val="0A0A0A"/>
              </a:solidFill>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200" b="1" dirty="0">
                <a:solidFill>
                  <a:srgbClr val="0A0A0A"/>
                </a:solidFill>
                <a:effectLst>
                  <a:outerShdw blurRad="38100" dist="38100" dir="2700000" algn="tl">
                    <a:srgbClr val="000000">
                      <a:alpha val="43137"/>
                    </a:srgbClr>
                  </a:outerShdw>
                </a:effectLst>
                <a:latin typeface="Arial Rounded MT Bold" panose="020F0704030504030204" pitchFamily="34" charset="0"/>
              </a:rPr>
              <a:t>Today I want us to cut some legs off of the bed</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6006</Words>
  <Application>WPS Presentation</Application>
  <PresentationFormat>Widescreen</PresentationFormat>
  <Paragraphs>133</Paragraphs>
  <Slides>24</Slides>
  <Notes>6</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24</vt:i4>
      </vt:variant>
    </vt:vector>
  </HeadingPairs>
  <TitlesOfParts>
    <vt:vector size="47" baseType="lpstr">
      <vt:lpstr>Arial</vt:lpstr>
      <vt:lpstr>SimSun</vt:lpstr>
      <vt:lpstr>Wingdings</vt:lpstr>
      <vt:lpstr>Tw Cen MT</vt:lpstr>
      <vt:lpstr>Segoe Print</vt:lpstr>
      <vt:lpstr>Wingdings 3</vt:lpstr>
      <vt:lpstr>Symbol</vt:lpstr>
      <vt:lpstr>Arial Rounded MT Bold</vt:lpstr>
      <vt:lpstr>Liberation Serif</vt:lpstr>
      <vt:lpstr>Segoe UI</vt:lpstr>
      <vt:lpstr>Tahoma</vt:lpstr>
      <vt:lpstr>Microsoft YaHei</vt:lpstr>
      <vt:lpstr>Arial Unicode MS</vt:lpstr>
      <vt:lpstr>Tw Cen MT Condensed</vt:lpstr>
      <vt:lpstr>Ezra SIL</vt:lpstr>
      <vt:lpstr>Aptos</vt:lpstr>
      <vt:lpstr>Times New Roman</vt:lpstr>
      <vt:lpstr>Calibri</vt:lpstr>
      <vt:lpstr>ADLaM Display</vt:lpstr>
      <vt:lpstr>Verdana</vt:lpstr>
      <vt:lpstr>Courier New</vt:lpstr>
      <vt:lpstr>Helvetica</vt:lpstr>
      <vt:lpstr>Integral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Have You Had It with this Election Stress?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edward27821</cp:lastModifiedBy>
  <cp:revision>102</cp:revision>
  <dcterms:created xsi:type="dcterms:W3CDTF">2021-01-22T15:13:00Z</dcterms:created>
  <dcterms:modified xsi:type="dcterms:W3CDTF">2024-10-27T22:30:12Z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1F7C8E74C9F244539FCB4DCB0D9B896A_12</vt:lpwstr>
  </property>
  <property fmtid="{D5CDD505-2E9C-101B-9397-08002B2CF9AE}" pid="3" name="KSOProductBuildVer">
    <vt:lpwstr>1033-12.2.0.18607</vt:lpwstr>
  </property>
</Properties>
</file>