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8"/>
  </p:notesMasterIdLst>
  <p:handoutMasterIdLst>
    <p:handoutMasterId r:id="rId30"/>
  </p:handoutMasterIdLst>
  <p:sldIdLst>
    <p:sldId id="770" r:id="rId4"/>
    <p:sldId id="348" r:id="rId5"/>
    <p:sldId id="771" r:id="rId6"/>
    <p:sldId id="256" r:id="rId7"/>
    <p:sldId id="776" r:id="rId9"/>
    <p:sldId id="270" r:id="rId10"/>
    <p:sldId id="295" r:id="rId11"/>
    <p:sldId id="1003" r:id="rId12"/>
    <p:sldId id="332" r:id="rId13"/>
    <p:sldId id="333" r:id="rId14"/>
    <p:sldId id="331" r:id="rId15"/>
    <p:sldId id="1032" r:id="rId16"/>
    <p:sldId id="1057" r:id="rId17"/>
    <p:sldId id="1076" r:id="rId18"/>
    <p:sldId id="1074" r:id="rId19"/>
    <p:sldId id="1063" r:id="rId20"/>
    <p:sldId id="1084" r:id="rId21"/>
    <p:sldId id="1083" r:id="rId22"/>
    <p:sldId id="1088" r:id="rId23"/>
    <p:sldId id="1098" r:id="rId24"/>
    <p:sldId id="1077" r:id="rId25"/>
    <p:sldId id="1100" r:id="rId26"/>
    <p:sldId id="1080" r:id="rId27"/>
    <p:sldId id="1166" r:id="rId28"/>
    <p:sldId id="1165" r:id="rId29"/>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5pPr>
    <a:lvl6pPr marL="2286000" algn="l" defTabSz="914400" rtl="0" eaLnBrk="1" latinLnBrk="0" hangingPunct="1">
      <a:defRPr kern="1200">
        <a:solidFill>
          <a:schemeClr val="tx1"/>
        </a:solidFill>
        <a:latin typeface="Tahoma" panose="020B0604030504040204" pitchFamily="34" charset="0"/>
        <a:ea typeface="+mn-ea"/>
        <a:cs typeface="+mn-cs"/>
      </a:defRPr>
    </a:lvl6pPr>
    <a:lvl7pPr marL="2743200" algn="l" defTabSz="914400" rtl="0" eaLnBrk="1" latinLnBrk="0" hangingPunct="1">
      <a:defRPr kern="1200">
        <a:solidFill>
          <a:schemeClr val="tx1"/>
        </a:solidFill>
        <a:latin typeface="Tahoma" panose="020B0604030504040204" pitchFamily="34" charset="0"/>
        <a:ea typeface="+mn-ea"/>
        <a:cs typeface="+mn-cs"/>
      </a:defRPr>
    </a:lvl7pPr>
    <a:lvl8pPr marL="3200400" algn="l" defTabSz="914400" rtl="0" eaLnBrk="1" latinLnBrk="0" hangingPunct="1">
      <a:defRPr kern="1200">
        <a:solidFill>
          <a:schemeClr val="tx1"/>
        </a:solidFill>
        <a:latin typeface="Tahoma" panose="020B0604030504040204" pitchFamily="34" charset="0"/>
        <a:ea typeface="+mn-ea"/>
        <a:cs typeface="+mn-cs"/>
      </a:defRPr>
    </a:lvl8pPr>
    <a:lvl9pPr marL="3657600" algn="l" defTabSz="914400" rtl="0" eaLnBrk="1" latinLnBrk="0" hangingPunct="1">
      <a:defRPr kern="1200">
        <a:solidFill>
          <a:schemeClr val="tx1"/>
        </a:solidFill>
        <a:latin typeface="Tahoma" panose="020B060403050404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051" autoAdjust="0"/>
  </p:normalViewPr>
  <p:slideViewPr>
    <p:cSldViewPr showGuides="1">
      <p:cViewPr varScale="1">
        <p:scale>
          <a:sx n="59" d="100"/>
          <a:sy n="59" d="100"/>
        </p:scale>
        <p:origin x="960" y="6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notesMaster" Target="notesMasters/notesMaster1.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handoutMaster" Target="handoutMasters/handoutMaster1.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2971800" cy="457200"/>
          </a:xfrm>
          <a:prstGeom prst="rect">
            <a:avLst/>
          </a:prstGeom>
          <a:noFill/>
          <a:ln w="9525">
            <a:noFill/>
            <a:miter lim="800000"/>
          </a:ln>
          <a:effectLst/>
        </p:spPr>
        <p:txBody>
          <a:bodyPr vert="horz" wrap="square" lIns="91430" tIns="45715" rIns="91430" bIns="45715" numCol="1" anchor="t" anchorCtr="0" compatLnSpc="1"/>
          <a:lstStyle>
            <a:lvl1pPr eaLnBrk="1" hangingPunct="1">
              <a:defRPr sz="1200">
                <a:latin typeface="Arial" panose="020B0604020202020204" pitchFamily="34" charset="0"/>
              </a:defRPr>
            </a:lvl1pPr>
          </a:lstStyle>
          <a:p>
            <a:pPr>
              <a:defRPr/>
            </a:pPr>
            <a:endParaRPr lang="en-US" dirty="0"/>
          </a:p>
        </p:txBody>
      </p:sp>
      <p:sp>
        <p:nvSpPr>
          <p:cNvPr id="18435" name="Rectangle 3"/>
          <p:cNvSpPr>
            <a:spLocks noGrp="1" noChangeArrowheads="1"/>
          </p:cNvSpPr>
          <p:nvPr>
            <p:ph type="dt" sz="quarter" idx="1"/>
          </p:nvPr>
        </p:nvSpPr>
        <p:spPr bwMode="auto">
          <a:xfrm>
            <a:off x="3884613" y="0"/>
            <a:ext cx="2971800" cy="457200"/>
          </a:xfrm>
          <a:prstGeom prst="rect">
            <a:avLst/>
          </a:prstGeom>
          <a:noFill/>
          <a:ln w="9525">
            <a:noFill/>
            <a:miter lim="800000"/>
          </a:ln>
          <a:effectLst/>
        </p:spPr>
        <p:txBody>
          <a:bodyPr vert="horz" wrap="square" lIns="91430" tIns="45715" rIns="91430" bIns="45715" numCol="1" anchor="t" anchorCtr="0" compatLnSpc="1"/>
          <a:lstStyle>
            <a:lvl1pPr algn="r" eaLnBrk="1" hangingPunct="1">
              <a:defRPr sz="1200">
                <a:latin typeface="Arial" panose="020B0604020202020204" pitchFamily="34" charset="0"/>
              </a:defRPr>
            </a:lvl1pPr>
          </a:lstStyle>
          <a:p>
            <a:pPr>
              <a:defRPr/>
            </a:pPr>
            <a:endParaRPr lang="en-US" dirty="0"/>
          </a:p>
        </p:txBody>
      </p:sp>
      <p:sp>
        <p:nvSpPr>
          <p:cNvPr id="18436" name="Rectangle 4"/>
          <p:cNvSpPr>
            <a:spLocks noGrp="1" noChangeArrowheads="1"/>
          </p:cNvSpPr>
          <p:nvPr>
            <p:ph type="ftr" sz="quarter" idx="2"/>
          </p:nvPr>
        </p:nvSpPr>
        <p:spPr bwMode="auto">
          <a:xfrm>
            <a:off x="0" y="8685213"/>
            <a:ext cx="2971800" cy="457200"/>
          </a:xfrm>
          <a:prstGeom prst="rect">
            <a:avLst/>
          </a:prstGeom>
          <a:noFill/>
          <a:ln w="9525">
            <a:noFill/>
            <a:miter lim="800000"/>
          </a:ln>
          <a:effectLst/>
        </p:spPr>
        <p:txBody>
          <a:bodyPr vert="horz" wrap="square" lIns="91430" tIns="45715" rIns="91430" bIns="45715" numCol="1" anchor="b" anchorCtr="0" compatLnSpc="1"/>
          <a:lstStyle>
            <a:lvl1pPr eaLnBrk="1" hangingPunct="1">
              <a:defRPr sz="1200">
                <a:latin typeface="Arial" panose="020B0604020202020204" pitchFamily="34" charset="0"/>
              </a:defRPr>
            </a:lvl1pPr>
          </a:lstStyle>
          <a:p>
            <a:pPr>
              <a:defRPr/>
            </a:pPr>
            <a:endParaRPr lang="en-US" dirty="0"/>
          </a:p>
        </p:txBody>
      </p:sp>
      <p:sp>
        <p:nvSpPr>
          <p:cNvPr id="18437" name="Rectangle 5"/>
          <p:cNvSpPr>
            <a:spLocks noGrp="1" noChangeArrowheads="1"/>
          </p:cNvSpPr>
          <p:nvPr>
            <p:ph type="sldNum" sz="quarter" idx="3"/>
          </p:nvPr>
        </p:nvSpPr>
        <p:spPr bwMode="auto">
          <a:xfrm>
            <a:off x="3884613" y="8685213"/>
            <a:ext cx="2971800" cy="457200"/>
          </a:xfrm>
          <a:prstGeom prst="rect">
            <a:avLst/>
          </a:prstGeom>
          <a:noFill/>
          <a:ln w="9525">
            <a:noFill/>
            <a:miter lim="800000"/>
          </a:ln>
          <a:effectLst/>
        </p:spPr>
        <p:txBody>
          <a:bodyPr vert="horz" wrap="square" lIns="91430" tIns="45715" rIns="91430" bIns="45715" numCol="1" anchor="b" anchorCtr="0" compatLnSpc="1"/>
          <a:lstStyle>
            <a:lvl1pPr algn="r" eaLnBrk="1" hangingPunct="1">
              <a:defRPr sz="1200">
                <a:latin typeface="Arial" panose="020B0604020202020204" pitchFamily="34" charset="0"/>
              </a:defRPr>
            </a:lvl1pPr>
          </a:lstStyle>
          <a:p>
            <a:fld id="{7AC87C31-987F-498E-AEBD-B63C4413E1FD}" type="slidenum">
              <a:rPr lang="en-US" altLang="en-US"/>
            </a:fld>
            <a:endParaRPr lang="en-US" alt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30" tIns="45715" rIns="91430" bIns="45715"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30" tIns="45715" rIns="91430" bIns="45715" rtlCol="0"/>
          <a:lstStyle>
            <a:lvl1pPr algn="r">
              <a:defRPr sz="1200"/>
            </a:lvl1pPr>
          </a:lstStyle>
          <a:p>
            <a:fld id="{37B31A2B-6294-4705-A3E3-77256F93FC7D}" type="datetimeFigureOut">
              <a:rPr lang="en-US" smtClean="0"/>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30" tIns="45715" rIns="91430" bIns="45715"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30" tIns="45715" rIns="91430" bIns="45715"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4"/>
            <a:ext cx="2971800" cy="458787"/>
          </a:xfrm>
          <a:prstGeom prst="rect">
            <a:avLst/>
          </a:prstGeom>
        </p:spPr>
        <p:txBody>
          <a:bodyPr vert="horz" lIns="91430" tIns="45715" rIns="91430" bIns="4571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4"/>
            <a:ext cx="2971800" cy="458787"/>
          </a:xfrm>
          <a:prstGeom prst="rect">
            <a:avLst/>
          </a:prstGeom>
        </p:spPr>
        <p:txBody>
          <a:bodyPr vert="horz" lIns="91430" tIns="45715" rIns="91430" bIns="45715" rtlCol="0" anchor="b"/>
          <a:lstStyle>
            <a:lvl1pPr algn="r">
              <a:defRPr sz="1200"/>
            </a:lvl1pPr>
          </a:lstStyle>
          <a:p>
            <a:fld id="{9385A190-3DA2-4D51-97B4-11B557479725}" type="slidenum">
              <a:rPr lang="en-US" smtClean="0"/>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p:txBody>
          <a:bodyPr/>
          <a:lstStyle/>
          <a:p>
            <a:fld id="{BEBCD9D6-8DA1-4522-972B-93D9BA98A3BF}" type="slidenum">
              <a:rPr lang="en-US" altLang="en-US"/>
            </a:fld>
            <a:endParaRPr lang="en-US" altLang="en-US" dirty="0"/>
          </a:p>
        </p:txBody>
      </p:sp>
      <p:sp>
        <p:nvSpPr>
          <p:cNvPr id="30721" name="Rectangle 1"/>
          <p:cNvSpPr txBox="1">
            <a:spLocks noGrp="1" noRot="1" noChangeAspect="1" noChangeArrowheads="1"/>
          </p:cNvSpPr>
          <p:nvPr>
            <p:ph type="sldImg"/>
          </p:nvPr>
        </p:nvSpPr>
        <p:spPr bwMode="auto">
          <a:xfrm>
            <a:off x="1373188" y="763588"/>
            <a:ext cx="5027612" cy="3771900"/>
          </a:xfrm>
          <a:prstGeom prst="rect">
            <a:avLst/>
          </a:prstGeom>
          <a:solidFill>
            <a:srgbClr val="FFFFFF"/>
          </a:solidFill>
          <a:ln>
            <a:solidFill>
              <a:srgbClr val="000000"/>
            </a:solidFill>
            <a:miter lim="800000"/>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2" name="Text Box 2"/>
          <p:cNvSpPr txBox="1">
            <a:spLocks noChangeArrowheads="1"/>
          </p:cNvSpPr>
          <p:nvPr/>
        </p:nvSpPr>
        <p:spPr bwMode="auto">
          <a:xfrm>
            <a:off x="777876" y="4776789"/>
            <a:ext cx="6218238" cy="4525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430" tIns="45715" rIns="91430" bIns="45715" anchor="ct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hemeOverride" Target="../theme/themeOverride3.xml"/><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a:t>Click to edit Master subtitle style</a:t>
            </a:r>
            <a:endParaRPr lang="en-US" dirty="0"/>
          </a:p>
        </p:txBody>
      </p:sp>
      <p:sp>
        <p:nvSpPr>
          <p:cNvPr id="2" name="Date Placeholder 29"/>
          <p:cNvSpPr>
            <a:spLocks noGrp="1"/>
          </p:cNvSpPr>
          <p:nvPr>
            <p:ph type="dt" sz="half" idx="10"/>
          </p:nvPr>
        </p:nvSpPr>
        <p:spPr/>
        <p:txBody>
          <a:bodyPr/>
          <a:lstStyle>
            <a:lvl1pPr>
              <a:defRPr/>
            </a:lvl1pPr>
          </a:lstStyle>
          <a:p>
            <a:pPr>
              <a:defRPr/>
            </a:pPr>
            <a:endParaRPr lang="en-US" dirty="0"/>
          </a:p>
        </p:txBody>
      </p:sp>
      <p:sp>
        <p:nvSpPr>
          <p:cNvPr id="3" name="Footer Placeholder 18"/>
          <p:cNvSpPr>
            <a:spLocks noGrp="1"/>
          </p:cNvSpPr>
          <p:nvPr>
            <p:ph type="ftr" sz="quarter" idx="11"/>
          </p:nvPr>
        </p:nvSpPr>
        <p:spPr/>
        <p:txBody>
          <a:bodyPr/>
          <a:lstStyle>
            <a:lvl1pPr>
              <a:defRPr>
                <a:solidFill>
                  <a:schemeClr val="tx2">
                    <a:shade val="90000"/>
                  </a:schemeClr>
                </a:solidFill>
              </a:defRPr>
            </a:lvl1pPr>
          </a:lstStyle>
          <a:p>
            <a:pPr>
              <a:defRPr/>
            </a:pPr>
            <a:endParaRPr lang="en-US" dirty="0"/>
          </a:p>
        </p:txBody>
      </p:sp>
      <p:sp>
        <p:nvSpPr>
          <p:cNvPr id="4" name="Slide Number Placeholder 26"/>
          <p:cNvSpPr>
            <a:spLocks noGrp="1"/>
          </p:cNvSpPr>
          <p:nvPr>
            <p:ph type="sldNum" sz="quarter" idx="12"/>
          </p:nvPr>
        </p:nvSpPr>
        <p:spPr/>
        <p:txBody>
          <a:bodyPr/>
          <a:lstStyle>
            <a:lvl1pPr>
              <a:defRPr>
                <a:solidFill>
                  <a:srgbClr val="D1EAEE"/>
                </a:solidFill>
              </a:defRPr>
            </a:lvl1pPr>
          </a:lstStyle>
          <a:p>
            <a:fld id="{64138A34-A332-462E-98CE-BE4AFFF8C460}" type="slidenum">
              <a:rPr lang="en-US" altLang="en-US"/>
            </a:fld>
            <a:endParaRPr lang="en-US" alt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showMasterSp="0">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pPr>
              <a:defRPr/>
            </a:pPr>
            <a:fld id="{2BF51CE0-DC16-44BD-9628-8711B82F4D3D}" type="datetimeFigureOut">
              <a:rPr lang="en-US"/>
            </a:fld>
            <a:endParaRPr lang="en-US" dirty="0"/>
          </a:p>
        </p:txBody>
      </p:sp>
      <p:sp>
        <p:nvSpPr>
          <p:cNvPr id="5" name="Footer Placeholder 4"/>
          <p:cNvSpPr>
            <a:spLocks noGrp="1"/>
          </p:cNvSpPr>
          <p:nvPr>
            <p:ph type="ftr" sz="quarter" idx="11"/>
          </p:nvPr>
        </p:nvSpPr>
        <p:spPr/>
        <p:txBody>
          <a:bodyPr/>
          <a:lstStyle>
            <a:lvl1pPr>
              <a:defRPr>
                <a:solidFill>
                  <a:schemeClr val="tx2">
                    <a:shade val="90000"/>
                  </a:schemeClr>
                </a:solidFill>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B2171748-8940-4050-8F27-3B097BF2106E}" type="slidenum">
              <a:rPr lang="en-US" altLang="en-US"/>
            </a:fld>
            <a:endParaRPr lang="en-US"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showMasterSp="0">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pPr>
              <a:defRPr/>
            </a:pPr>
            <a:fld id="{E1238B94-1ACB-4E15-8FD8-A7092DF073E9}" type="datetimeFigureOut">
              <a:rPr lang="en-US"/>
            </a:fld>
            <a:endParaRPr lang="en-US" dirty="0"/>
          </a:p>
        </p:txBody>
      </p:sp>
      <p:sp>
        <p:nvSpPr>
          <p:cNvPr id="5" name="Footer Placeholder 4"/>
          <p:cNvSpPr>
            <a:spLocks noGrp="1"/>
          </p:cNvSpPr>
          <p:nvPr>
            <p:ph type="ftr" sz="quarter" idx="11"/>
          </p:nvPr>
        </p:nvSpPr>
        <p:spPr/>
        <p:txBody>
          <a:bodyPr/>
          <a:lstStyle>
            <a:lvl1pPr>
              <a:defRPr>
                <a:solidFill>
                  <a:schemeClr val="tx2">
                    <a:shade val="90000"/>
                  </a:schemeClr>
                </a:solidFill>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714339E6-EC7C-4C44-8223-BAB3776C9A67}" type="slidenum">
              <a:rPr lang="en-US" altLang="en-US"/>
            </a:fld>
            <a:endParaRPr lang="en-US"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showMasterSp="0">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a:t>Click to edit Master subtitle style</a:t>
            </a:r>
            <a:endParaRPr lang="en-US" dirty="0"/>
          </a:p>
        </p:txBody>
      </p:sp>
      <p:sp>
        <p:nvSpPr>
          <p:cNvPr id="2" name="Date Placeholder 29"/>
          <p:cNvSpPr>
            <a:spLocks noGrp="1"/>
          </p:cNvSpPr>
          <p:nvPr>
            <p:ph type="dt" sz="half" idx="10"/>
          </p:nvPr>
        </p:nvSpPr>
        <p:spPr/>
        <p:txBody>
          <a:bodyPr/>
          <a:lstStyle>
            <a:lvl1pPr>
              <a:defRPr/>
            </a:lvl1pPr>
          </a:lstStyle>
          <a:p>
            <a:pPr>
              <a:defRPr/>
            </a:pPr>
            <a:endParaRPr lang="en-US" dirty="0"/>
          </a:p>
        </p:txBody>
      </p:sp>
      <p:sp>
        <p:nvSpPr>
          <p:cNvPr id="3" name="Footer Placeholder 18"/>
          <p:cNvSpPr>
            <a:spLocks noGrp="1"/>
          </p:cNvSpPr>
          <p:nvPr>
            <p:ph type="ftr" sz="quarter" idx="11"/>
          </p:nvPr>
        </p:nvSpPr>
        <p:spPr/>
        <p:txBody>
          <a:bodyPr/>
          <a:lstStyle>
            <a:lvl1pPr>
              <a:defRPr>
                <a:solidFill>
                  <a:schemeClr val="tx2">
                    <a:shade val="90000"/>
                  </a:schemeClr>
                </a:solidFill>
              </a:defRPr>
            </a:lvl1pPr>
          </a:lstStyle>
          <a:p>
            <a:pPr>
              <a:defRPr/>
            </a:pPr>
            <a:endParaRPr lang="en-US" dirty="0"/>
          </a:p>
        </p:txBody>
      </p:sp>
      <p:sp>
        <p:nvSpPr>
          <p:cNvPr id="4" name="Slide Number Placeholder 26"/>
          <p:cNvSpPr>
            <a:spLocks noGrp="1"/>
          </p:cNvSpPr>
          <p:nvPr>
            <p:ph type="sldNum" sz="quarter" idx="12"/>
          </p:nvPr>
        </p:nvSpPr>
        <p:spPr/>
        <p:txBody>
          <a:bodyPr/>
          <a:lstStyle>
            <a:lvl1pPr>
              <a:defRPr>
                <a:solidFill>
                  <a:srgbClr val="D1EAEE"/>
                </a:solidFill>
              </a:defRPr>
            </a:lvl1pPr>
          </a:lstStyle>
          <a:p>
            <a:fld id="{64138A34-A332-462E-98CE-BE4AFFF8C460}" type="slidenum">
              <a:rPr lang="en-US" altLang="en-US"/>
            </a:fld>
            <a:endParaRPr lang="en-US" alt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showMasterSp="0">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pPr>
              <a:defRPr/>
            </a:pPr>
            <a:fld id="{8D872B53-8812-4EB4-A7FE-951B0E6D3E15}" type="datetimeFigureOut">
              <a:rPr lang="en-US"/>
            </a:fld>
            <a:endParaRPr lang="en-US" dirty="0"/>
          </a:p>
        </p:txBody>
      </p:sp>
      <p:sp>
        <p:nvSpPr>
          <p:cNvPr id="5" name="Footer Placeholder 4"/>
          <p:cNvSpPr>
            <a:spLocks noGrp="1"/>
          </p:cNvSpPr>
          <p:nvPr>
            <p:ph type="ftr" sz="quarter" idx="11"/>
          </p:nvPr>
        </p:nvSpPr>
        <p:spPr/>
        <p:txBody>
          <a:bodyPr/>
          <a:lstStyle>
            <a:lvl1pPr>
              <a:defRPr>
                <a:solidFill>
                  <a:schemeClr val="tx2">
                    <a:shade val="90000"/>
                  </a:schemeClr>
                </a:solidFill>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B0E29D6F-2A8C-4060-8FB2-66293BA41927}" type="slidenum">
              <a:rPr lang="en-US" altLang="en-US"/>
            </a:fld>
            <a:endParaRPr lang="en-US"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showMasterSp="0">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endParaRPr lang="en-US"/>
          </a:p>
        </p:txBody>
      </p:sp>
      <p:sp>
        <p:nvSpPr>
          <p:cNvPr id="4" name="Date Placeholder 3"/>
          <p:cNvSpPr>
            <a:spLocks noGrp="1"/>
          </p:cNvSpPr>
          <p:nvPr>
            <p:ph type="dt" sz="half" idx="10"/>
          </p:nvPr>
        </p:nvSpPr>
        <p:spPr/>
        <p:txBody>
          <a:bodyPr/>
          <a:lstStyle>
            <a:lvl1pPr>
              <a:defRPr/>
            </a:lvl1pPr>
          </a:lstStyle>
          <a:p>
            <a:pPr>
              <a:defRPr/>
            </a:pPr>
            <a:fld id="{40BF1468-E43A-4188-A88F-433D6CF9545B}" type="datetimeFigureOut">
              <a:rPr lang="en-US"/>
            </a:fld>
            <a:endParaRPr lang="en-US" dirty="0"/>
          </a:p>
        </p:txBody>
      </p:sp>
      <p:sp>
        <p:nvSpPr>
          <p:cNvPr id="5" name="Footer Placeholder 4"/>
          <p:cNvSpPr>
            <a:spLocks noGrp="1"/>
          </p:cNvSpPr>
          <p:nvPr>
            <p:ph type="ftr" sz="quarter" idx="11"/>
          </p:nvPr>
        </p:nvSpPr>
        <p:spPr/>
        <p:txBody>
          <a:bodyPr/>
          <a:lstStyle>
            <a:lvl1pPr>
              <a:defRPr>
                <a:solidFill>
                  <a:schemeClr val="tx2">
                    <a:shade val="90000"/>
                  </a:schemeClr>
                </a:solidFill>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solidFill>
                  <a:srgbClr val="D1EAEE"/>
                </a:solidFill>
              </a:defRPr>
            </a:lvl1pPr>
          </a:lstStyle>
          <a:p>
            <a:fld id="{32B41E29-4803-4F03-A989-E33EDCAAC645}" type="slidenum">
              <a:rPr lang="en-US" altLang="en-US"/>
            </a:fld>
            <a:endParaRPr lang="en-US" alt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showMasterSp="0">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lvl1pPr>
              <a:defRPr/>
            </a:lvl1pPr>
          </a:lstStyle>
          <a:p>
            <a:pPr>
              <a:defRPr/>
            </a:pPr>
            <a:fld id="{89E73D90-B170-4570-AB41-C0EDFE7B5B18}" type="datetimeFigureOut">
              <a:rPr lang="en-US"/>
            </a:fld>
            <a:endParaRPr lang="en-US" dirty="0"/>
          </a:p>
        </p:txBody>
      </p:sp>
      <p:sp>
        <p:nvSpPr>
          <p:cNvPr id="6" name="Footer Placeholder 5"/>
          <p:cNvSpPr>
            <a:spLocks noGrp="1"/>
          </p:cNvSpPr>
          <p:nvPr>
            <p:ph type="ftr" sz="quarter" idx="11"/>
          </p:nvPr>
        </p:nvSpPr>
        <p:spPr/>
        <p:txBody>
          <a:bodyPr/>
          <a:lstStyle>
            <a:lvl1pPr>
              <a:defRPr>
                <a:solidFill>
                  <a:schemeClr val="tx2">
                    <a:shade val="90000"/>
                  </a:schemeClr>
                </a:solidFill>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lvl1pPr>
          </a:lstStyle>
          <a:p>
            <a:fld id="{75DD2A1B-0409-452A-9E4A-BA7FEC760447}" type="slidenum">
              <a:rPr lang="en-US" altLang="en-US"/>
            </a:fld>
            <a:endParaRPr lang="en-US" alt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showMasterSp="0">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endParaRPr lang="en-US"/>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endParaRPr lang="en-US"/>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lvl1pPr>
              <a:defRPr/>
            </a:lvl1pPr>
          </a:lstStyle>
          <a:p>
            <a:pPr>
              <a:defRPr/>
            </a:pPr>
            <a:fld id="{612ED31F-B0FC-4680-AC95-54759F05E44F}" type="datetimeFigureOut">
              <a:rPr lang="en-US"/>
            </a:fld>
            <a:endParaRPr lang="en-US" dirty="0"/>
          </a:p>
        </p:txBody>
      </p:sp>
      <p:sp>
        <p:nvSpPr>
          <p:cNvPr id="8" name="Footer Placeholder 7"/>
          <p:cNvSpPr>
            <a:spLocks noGrp="1"/>
          </p:cNvSpPr>
          <p:nvPr>
            <p:ph type="ftr" sz="quarter" idx="11"/>
          </p:nvPr>
        </p:nvSpPr>
        <p:spPr/>
        <p:txBody>
          <a:bodyPr/>
          <a:lstStyle>
            <a:lvl1pPr>
              <a:defRPr>
                <a:solidFill>
                  <a:schemeClr val="tx2">
                    <a:shade val="90000"/>
                  </a:schemeClr>
                </a:solidFill>
              </a:defRPr>
            </a:lvl1pPr>
          </a:lstStyle>
          <a:p>
            <a:pPr>
              <a:defRPr/>
            </a:pPr>
            <a:endParaRPr lang="en-US" dirty="0"/>
          </a:p>
        </p:txBody>
      </p:sp>
      <p:sp>
        <p:nvSpPr>
          <p:cNvPr id="9" name="Slide Number Placeholder 8"/>
          <p:cNvSpPr>
            <a:spLocks noGrp="1"/>
          </p:cNvSpPr>
          <p:nvPr>
            <p:ph type="sldNum" sz="quarter" idx="12"/>
          </p:nvPr>
        </p:nvSpPr>
        <p:spPr/>
        <p:txBody>
          <a:bodyPr/>
          <a:lstStyle>
            <a:lvl1pPr>
              <a:defRPr/>
            </a:lvl1pPr>
          </a:lstStyle>
          <a:p>
            <a:fld id="{FC629644-3EFA-4F54-87C6-150DF89DC087}" type="slidenum">
              <a:rPr lang="en-US" altLang="en-US"/>
            </a:fld>
            <a:endParaRPr lang="en-US" alt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showMasterSp="0">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fld id="{8E49B81E-2741-4317-B024-2706B13729C8}" type="datetimeFigureOut">
              <a:rPr lang="en-US"/>
            </a:fld>
            <a:endParaRPr lang="en-US" dirty="0"/>
          </a:p>
        </p:txBody>
      </p:sp>
      <p:sp>
        <p:nvSpPr>
          <p:cNvPr id="4" name="Footer Placeholder 3"/>
          <p:cNvSpPr>
            <a:spLocks noGrp="1"/>
          </p:cNvSpPr>
          <p:nvPr>
            <p:ph type="ftr" sz="quarter" idx="11"/>
          </p:nvPr>
        </p:nvSpPr>
        <p:spPr/>
        <p:txBody>
          <a:bodyPr/>
          <a:lstStyle>
            <a:lvl1pPr>
              <a:defRPr>
                <a:solidFill>
                  <a:schemeClr val="tx2">
                    <a:shade val="90000"/>
                  </a:schemeClr>
                </a:solidFill>
              </a:defRPr>
            </a:lvl1pPr>
          </a:lstStyle>
          <a:p>
            <a:pPr>
              <a:defRPr/>
            </a:pPr>
            <a:endParaRPr lang="en-US" dirty="0"/>
          </a:p>
        </p:txBody>
      </p:sp>
      <p:sp>
        <p:nvSpPr>
          <p:cNvPr id="5" name="Slide Number Placeholder 4"/>
          <p:cNvSpPr>
            <a:spLocks noGrp="1"/>
          </p:cNvSpPr>
          <p:nvPr>
            <p:ph type="sldNum" sz="quarter" idx="12"/>
          </p:nvPr>
        </p:nvSpPr>
        <p:spPr/>
        <p:txBody>
          <a:bodyPr/>
          <a:lstStyle>
            <a:lvl1pPr>
              <a:defRPr/>
            </a:lvl1pPr>
          </a:lstStyle>
          <a:p>
            <a:fld id="{0DB57FAE-F7D8-4C69-A741-07445255A5C6}" type="slidenum">
              <a:rPr lang="en-US" altLang="en-US"/>
            </a:fld>
            <a:endParaRPr lang="en-US" alt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showMasterSp="0">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3309BCB7-6F2D-4005-B6F4-07E69E26844F}" type="datetimeFigureOut">
              <a:rPr lang="en-US"/>
            </a:fld>
            <a:endParaRPr lang="en-US" dirty="0"/>
          </a:p>
        </p:txBody>
      </p:sp>
      <p:sp>
        <p:nvSpPr>
          <p:cNvPr id="3" name="Footer Placeholder 2"/>
          <p:cNvSpPr>
            <a:spLocks noGrp="1"/>
          </p:cNvSpPr>
          <p:nvPr>
            <p:ph type="ftr" sz="quarter" idx="11"/>
          </p:nvPr>
        </p:nvSpPr>
        <p:spPr/>
        <p:txBody>
          <a:bodyPr/>
          <a:lstStyle>
            <a:lvl1pPr>
              <a:defRPr>
                <a:solidFill>
                  <a:schemeClr val="tx2">
                    <a:shade val="90000"/>
                  </a:schemeClr>
                </a:solidFill>
              </a:defRPr>
            </a:lvl1pPr>
          </a:lstStyle>
          <a:p>
            <a:pPr>
              <a:defRPr/>
            </a:pPr>
            <a:endParaRPr lang="en-US" dirty="0"/>
          </a:p>
        </p:txBody>
      </p:sp>
      <p:sp>
        <p:nvSpPr>
          <p:cNvPr id="4" name="Slide Number Placeholder 3"/>
          <p:cNvSpPr>
            <a:spLocks noGrp="1"/>
          </p:cNvSpPr>
          <p:nvPr>
            <p:ph type="sldNum" sz="quarter" idx="12"/>
          </p:nvPr>
        </p:nvSpPr>
        <p:spPr/>
        <p:txBody>
          <a:bodyPr/>
          <a:lstStyle>
            <a:lvl1pPr>
              <a:defRPr/>
            </a:lvl1pPr>
          </a:lstStyle>
          <a:p>
            <a:fld id="{687BA9D9-47FF-4F32-87CB-9F0D12450AA8}" type="slidenum">
              <a:rPr lang="en-US" altLang="en-US"/>
            </a:fld>
            <a:endParaRPr lang="en-US" alt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showMasterSp="0">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a:t>Click to edit Master text styles</a:t>
            </a:r>
            <a:endParaRPr lang="en-US"/>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lvl1pPr>
              <a:defRPr/>
            </a:lvl1pPr>
          </a:lstStyle>
          <a:p>
            <a:pPr>
              <a:defRPr/>
            </a:pPr>
            <a:fld id="{16624BC2-3713-42B3-9DE6-C55ABC9105E1}" type="datetimeFigureOut">
              <a:rPr lang="en-US"/>
            </a:fld>
            <a:endParaRPr lang="en-US" dirty="0"/>
          </a:p>
        </p:txBody>
      </p:sp>
      <p:sp>
        <p:nvSpPr>
          <p:cNvPr id="6" name="Footer Placeholder 5"/>
          <p:cNvSpPr>
            <a:spLocks noGrp="1"/>
          </p:cNvSpPr>
          <p:nvPr>
            <p:ph type="ftr" sz="quarter" idx="11"/>
          </p:nvPr>
        </p:nvSpPr>
        <p:spPr/>
        <p:txBody>
          <a:bodyPr/>
          <a:lstStyle>
            <a:lvl1pPr>
              <a:defRPr>
                <a:solidFill>
                  <a:schemeClr val="tx2">
                    <a:shade val="90000"/>
                  </a:schemeClr>
                </a:solidFill>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lvl1pPr>
          </a:lstStyle>
          <a:p>
            <a:fld id="{8FA95D08-9DAD-4F2D-9206-6DD8D965E1B1}" type="slidenum">
              <a:rPr lang="en-US" altLang="en-US"/>
            </a:fld>
            <a:endParaRPr lang="en-US"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showMasterSp="0">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pPr>
              <a:defRPr/>
            </a:pPr>
            <a:fld id="{8D872B53-8812-4EB4-A7FE-951B0E6D3E15}" type="datetimeFigureOut">
              <a:rPr lang="en-US"/>
            </a:fld>
            <a:endParaRPr lang="en-US" dirty="0"/>
          </a:p>
        </p:txBody>
      </p:sp>
      <p:sp>
        <p:nvSpPr>
          <p:cNvPr id="5" name="Footer Placeholder 4"/>
          <p:cNvSpPr>
            <a:spLocks noGrp="1"/>
          </p:cNvSpPr>
          <p:nvPr>
            <p:ph type="ftr" sz="quarter" idx="11"/>
          </p:nvPr>
        </p:nvSpPr>
        <p:spPr/>
        <p:txBody>
          <a:bodyPr/>
          <a:lstStyle>
            <a:lvl1pPr>
              <a:defRPr>
                <a:solidFill>
                  <a:schemeClr val="tx2">
                    <a:shade val="90000"/>
                  </a:schemeClr>
                </a:solidFill>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B0E29D6F-2A8C-4060-8FB2-66293BA41927}" type="slidenum">
              <a:rPr lang="en-US" altLang="en-US"/>
            </a:fld>
            <a:endParaRPr lang="en-US" alt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showMasterSp="0">
  <p:cSld name="Picture with Caption">
    <p:spTree>
      <p:nvGrpSpPr>
        <p:cNvPr id="1" name=""/>
        <p:cNvGrpSpPr/>
        <p:nvPr/>
      </p:nvGrpSpPr>
      <p:grpSpPr>
        <a:xfrm>
          <a:off x="0" y="0"/>
          <a:ext cx="0" cy="0"/>
          <a:chOff x="0" y="0"/>
          <a:chExt cx="0" cy="0"/>
        </a:xfrm>
      </p:grpSpPr>
      <p:sp>
        <p:nvSpPr>
          <p:cNvPr id="5" name="Snip and Round Single Corner Rectangle 13"/>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7" name="Freeform 15"/>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dirty="0">
              <a:latin typeface="+mn-lt"/>
            </a:endParaRPr>
          </a:p>
        </p:txBody>
      </p:sp>
      <p:sp>
        <p:nvSpPr>
          <p:cNvPr id="8" name="Freeform 16"/>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dirty="0">
              <a:latin typeface="+mn-lt"/>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a:t>Click to edit Master text styles</a:t>
            </a:r>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dirty="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fld id="{8532BAA5-74F2-4F13-BB8C-D5E92A0CC11C}" type="datetimeFigureOut">
              <a:rPr lang="en-US"/>
            </a:fld>
            <a:endParaRPr lang="en-US" dirty="0"/>
          </a:p>
        </p:txBody>
      </p:sp>
      <p:sp>
        <p:nvSpPr>
          <p:cNvPr id="10" name="Footer Placeholder 5"/>
          <p:cNvSpPr>
            <a:spLocks noGrp="1"/>
          </p:cNvSpPr>
          <p:nvPr>
            <p:ph type="ftr" sz="quarter" idx="11"/>
          </p:nvPr>
        </p:nvSpPr>
        <p:spPr/>
        <p:txBody>
          <a:bodyPr/>
          <a:lstStyle>
            <a:lvl1pPr>
              <a:defRPr>
                <a:solidFill>
                  <a:schemeClr val="tx2">
                    <a:shade val="90000"/>
                  </a:schemeClr>
                </a:solidFill>
              </a:defRPr>
            </a:lvl1pPr>
          </a:lstStyle>
          <a:p>
            <a:pPr>
              <a:defRPr/>
            </a:pPr>
            <a:endParaRPr lang="en-US" dirty="0"/>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fld id="{A6FA9F10-C9F9-4001-A50F-B3830494CEE7}" type="slidenum">
              <a:rPr lang="en-US" altLang="en-US"/>
            </a:fld>
            <a:endParaRPr lang="en-US" alt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showMasterSp="0">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pPr>
              <a:defRPr/>
            </a:pPr>
            <a:fld id="{2BF51CE0-DC16-44BD-9628-8711B82F4D3D}" type="datetimeFigureOut">
              <a:rPr lang="en-US"/>
            </a:fld>
            <a:endParaRPr lang="en-US" dirty="0"/>
          </a:p>
        </p:txBody>
      </p:sp>
      <p:sp>
        <p:nvSpPr>
          <p:cNvPr id="5" name="Footer Placeholder 4"/>
          <p:cNvSpPr>
            <a:spLocks noGrp="1"/>
          </p:cNvSpPr>
          <p:nvPr>
            <p:ph type="ftr" sz="quarter" idx="11"/>
          </p:nvPr>
        </p:nvSpPr>
        <p:spPr/>
        <p:txBody>
          <a:bodyPr/>
          <a:lstStyle>
            <a:lvl1pPr>
              <a:defRPr>
                <a:solidFill>
                  <a:schemeClr val="tx2">
                    <a:shade val="90000"/>
                  </a:schemeClr>
                </a:solidFill>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B2171748-8940-4050-8F27-3B097BF2106E}" type="slidenum">
              <a:rPr lang="en-US" altLang="en-US"/>
            </a:fld>
            <a:endParaRPr lang="en-US" alt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showMasterSp="0">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pPr>
              <a:defRPr/>
            </a:pPr>
            <a:fld id="{E1238B94-1ACB-4E15-8FD8-A7092DF073E9}" type="datetimeFigureOut">
              <a:rPr lang="en-US"/>
            </a:fld>
            <a:endParaRPr lang="en-US" dirty="0"/>
          </a:p>
        </p:txBody>
      </p:sp>
      <p:sp>
        <p:nvSpPr>
          <p:cNvPr id="5" name="Footer Placeholder 4"/>
          <p:cNvSpPr>
            <a:spLocks noGrp="1"/>
          </p:cNvSpPr>
          <p:nvPr>
            <p:ph type="ftr" sz="quarter" idx="11"/>
          </p:nvPr>
        </p:nvSpPr>
        <p:spPr/>
        <p:txBody>
          <a:bodyPr/>
          <a:lstStyle>
            <a:lvl1pPr>
              <a:defRPr>
                <a:solidFill>
                  <a:schemeClr val="tx2">
                    <a:shade val="90000"/>
                  </a:schemeClr>
                </a:solidFill>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714339E6-EC7C-4C44-8223-BAB3776C9A67}" type="slidenum">
              <a:rPr lang="en-US" altLang="en-US"/>
            </a:fld>
            <a:endParaRPr lang="en-US"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showMasterSp="0">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endParaRPr lang="en-US"/>
          </a:p>
        </p:txBody>
      </p:sp>
      <p:sp>
        <p:nvSpPr>
          <p:cNvPr id="4" name="Date Placeholder 3"/>
          <p:cNvSpPr>
            <a:spLocks noGrp="1"/>
          </p:cNvSpPr>
          <p:nvPr>
            <p:ph type="dt" sz="half" idx="10"/>
          </p:nvPr>
        </p:nvSpPr>
        <p:spPr/>
        <p:txBody>
          <a:bodyPr/>
          <a:lstStyle>
            <a:lvl1pPr>
              <a:defRPr/>
            </a:lvl1pPr>
          </a:lstStyle>
          <a:p>
            <a:pPr>
              <a:defRPr/>
            </a:pPr>
            <a:fld id="{40BF1468-E43A-4188-A88F-433D6CF9545B}" type="datetimeFigureOut">
              <a:rPr lang="en-US"/>
            </a:fld>
            <a:endParaRPr lang="en-US" dirty="0"/>
          </a:p>
        </p:txBody>
      </p:sp>
      <p:sp>
        <p:nvSpPr>
          <p:cNvPr id="5" name="Footer Placeholder 4"/>
          <p:cNvSpPr>
            <a:spLocks noGrp="1"/>
          </p:cNvSpPr>
          <p:nvPr>
            <p:ph type="ftr" sz="quarter" idx="11"/>
          </p:nvPr>
        </p:nvSpPr>
        <p:spPr/>
        <p:txBody>
          <a:bodyPr/>
          <a:lstStyle>
            <a:lvl1pPr>
              <a:defRPr>
                <a:solidFill>
                  <a:schemeClr val="tx2">
                    <a:shade val="90000"/>
                  </a:schemeClr>
                </a:solidFill>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solidFill>
                  <a:srgbClr val="D1EAEE"/>
                </a:solidFill>
              </a:defRPr>
            </a:lvl1pPr>
          </a:lstStyle>
          <a:p>
            <a:fld id="{32B41E29-4803-4F03-A989-E33EDCAAC645}" type="slidenum">
              <a:rPr lang="en-US" altLang="en-US"/>
            </a:fld>
            <a:endParaRPr lang="en-US" alt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showMasterSp="0">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lvl1pPr>
              <a:defRPr/>
            </a:lvl1pPr>
          </a:lstStyle>
          <a:p>
            <a:pPr>
              <a:defRPr/>
            </a:pPr>
            <a:fld id="{89E73D90-B170-4570-AB41-C0EDFE7B5B18}" type="datetimeFigureOut">
              <a:rPr lang="en-US"/>
            </a:fld>
            <a:endParaRPr lang="en-US" dirty="0"/>
          </a:p>
        </p:txBody>
      </p:sp>
      <p:sp>
        <p:nvSpPr>
          <p:cNvPr id="6" name="Footer Placeholder 5"/>
          <p:cNvSpPr>
            <a:spLocks noGrp="1"/>
          </p:cNvSpPr>
          <p:nvPr>
            <p:ph type="ftr" sz="quarter" idx="11"/>
          </p:nvPr>
        </p:nvSpPr>
        <p:spPr/>
        <p:txBody>
          <a:bodyPr/>
          <a:lstStyle>
            <a:lvl1pPr>
              <a:defRPr>
                <a:solidFill>
                  <a:schemeClr val="tx2">
                    <a:shade val="90000"/>
                  </a:schemeClr>
                </a:solidFill>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lvl1pPr>
          </a:lstStyle>
          <a:p>
            <a:fld id="{75DD2A1B-0409-452A-9E4A-BA7FEC760447}" type="slidenum">
              <a:rPr lang="en-US" altLang="en-US"/>
            </a:fld>
            <a:endParaRPr lang="en-US"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showMasterSp="0">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endParaRPr lang="en-US"/>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endParaRPr lang="en-US"/>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lvl1pPr>
              <a:defRPr/>
            </a:lvl1pPr>
          </a:lstStyle>
          <a:p>
            <a:pPr>
              <a:defRPr/>
            </a:pPr>
            <a:fld id="{612ED31F-B0FC-4680-AC95-54759F05E44F}" type="datetimeFigureOut">
              <a:rPr lang="en-US"/>
            </a:fld>
            <a:endParaRPr lang="en-US" dirty="0"/>
          </a:p>
        </p:txBody>
      </p:sp>
      <p:sp>
        <p:nvSpPr>
          <p:cNvPr id="8" name="Footer Placeholder 7"/>
          <p:cNvSpPr>
            <a:spLocks noGrp="1"/>
          </p:cNvSpPr>
          <p:nvPr>
            <p:ph type="ftr" sz="quarter" idx="11"/>
          </p:nvPr>
        </p:nvSpPr>
        <p:spPr/>
        <p:txBody>
          <a:bodyPr/>
          <a:lstStyle>
            <a:lvl1pPr>
              <a:defRPr>
                <a:solidFill>
                  <a:schemeClr val="tx2">
                    <a:shade val="90000"/>
                  </a:schemeClr>
                </a:solidFill>
              </a:defRPr>
            </a:lvl1pPr>
          </a:lstStyle>
          <a:p>
            <a:pPr>
              <a:defRPr/>
            </a:pPr>
            <a:endParaRPr lang="en-US" dirty="0"/>
          </a:p>
        </p:txBody>
      </p:sp>
      <p:sp>
        <p:nvSpPr>
          <p:cNvPr id="9" name="Slide Number Placeholder 8"/>
          <p:cNvSpPr>
            <a:spLocks noGrp="1"/>
          </p:cNvSpPr>
          <p:nvPr>
            <p:ph type="sldNum" sz="quarter" idx="12"/>
          </p:nvPr>
        </p:nvSpPr>
        <p:spPr/>
        <p:txBody>
          <a:bodyPr/>
          <a:lstStyle>
            <a:lvl1pPr>
              <a:defRPr/>
            </a:lvl1pPr>
          </a:lstStyle>
          <a:p>
            <a:fld id="{FC629644-3EFA-4F54-87C6-150DF89DC087}" type="slidenum">
              <a:rPr lang="en-US" altLang="en-US"/>
            </a:fld>
            <a:endParaRPr lang="en-US"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showMasterSp="0">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fld id="{8E49B81E-2741-4317-B024-2706B13729C8}" type="datetimeFigureOut">
              <a:rPr lang="en-US"/>
            </a:fld>
            <a:endParaRPr lang="en-US" dirty="0"/>
          </a:p>
        </p:txBody>
      </p:sp>
      <p:sp>
        <p:nvSpPr>
          <p:cNvPr id="4" name="Footer Placeholder 3"/>
          <p:cNvSpPr>
            <a:spLocks noGrp="1"/>
          </p:cNvSpPr>
          <p:nvPr>
            <p:ph type="ftr" sz="quarter" idx="11"/>
          </p:nvPr>
        </p:nvSpPr>
        <p:spPr/>
        <p:txBody>
          <a:bodyPr/>
          <a:lstStyle>
            <a:lvl1pPr>
              <a:defRPr>
                <a:solidFill>
                  <a:schemeClr val="tx2">
                    <a:shade val="90000"/>
                  </a:schemeClr>
                </a:solidFill>
              </a:defRPr>
            </a:lvl1pPr>
          </a:lstStyle>
          <a:p>
            <a:pPr>
              <a:defRPr/>
            </a:pPr>
            <a:endParaRPr lang="en-US" dirty="0"/>
          </a:p>
        </p:txBody>
      </p:sp>
      <p:sp>
        <p:nvSpPr>
          <p:cNvPr id="5" name="Slide Number Placeholder 4"/>
          <p:cNvSpPr>
            <a:spLocks noGrp="1"/>
          </p:cNvSpPr>
          <p:nvPr>
            <p:ph type="sldNum" sz="quarter" idx="12"/>
          </p:nvPr>
        </p:nvSpPr>
        <p:spPr/>
        <p:txBody>
          <a:bodyPr/>
          <a:lstStyle>
            <a:lvl1pPr>
              <a:defRPr/>
            </a:lvl1pPr>
          </a:lstStyle>
          <a:p>
            <a:fld id="{0DB57FAE-F7D8-4C69-A741-07445255A5C6}" type="slidenum">
              <a:rPr lang="en-US" altLang="en-US"/>
            </a:fld>
            <a:endParaRPr lang="en-US"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showMasterSp="0">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3309BCB7-6F2D-4005-B6F4-07E69E26844F}" type="datetimeFigureOut">
              <a:rPr lang="en-US"/>
            </a:fld>
            <a:endParaRPr lang="en-US" dirty="0"/>
          </a:p>
        </p:txBody>
      </p:sp>
      <p:sp>
        <p:nvSpPr>
          <p:cNvPr id="3" name="Footer Placeholder 2"/>
          <p:cNvSpPr>
            <a:spLocks noGrp="1"/>
          </p:cNvSpPr>
          <p:nvPr>
            <p:ph type="ftr" sz="quarter" idx="11"/>
          </p:nvPr>
        </p:nvSpPr>
        <p:spPr/>
        <p:txBody>
          <a:bodyPr/>
          <a:lstStyle>
            <a:lvl1pPr>
              <a:defRPr>
                <a:solidFill>
                  <a:schemeClr val="tx2">
                    <a:shade val="90000"/>
                  </a:schemeClr>
                </a:solidFill>
              </a:defRPr>
            </a:lvl1pPr>
          </a:lstStyle>
          <a:p>
            <a:pPr>
              <a:defRPr/>
            </a:pPr>
            <a:endParaRPr lang="en-US" dirty="0"/>
          </a:p>
        </p:txBody>
      </p:sp>
      <p:sp>
        <p:nvSpPr>
          <p:cNvPr id="4" name="Slide Number Placeholder 3"/>
          <p:cNvSpPr>
            <a:spLocks noGrp="1"/>
          </p:cNvSpPr>
          <p:nvPr>
            <p:ph type="sldNum" sz="quarter" idx="12"/>
          </p:nvPr>
        </p:nvSpPr>
        <p:spPr/>
        <p:txBody>
          <a:bodyPr/>
          <a:lstStyle>
            <a:lvl1pPr>
              <a:defRPr/>
            </a:lvl1pPr>
          </a:lstStyle>
          <a:p>
            <a:fld id="{687BA9D9-47FF-4F32-87CB-9F0D12450AA8}" type="slidenum">
              <a:rPr lang="en-US" altLang="en-US"/>
            </a:fld>
            <a:endParaRPr lang="en-US"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showMasterSp="0">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a:t>Click to edit Master text styles</a:t>
            </a:r>
            <a:endParaRPr lang="en-US"/>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lvl1pPr>
              <a:defRPr/>
            </a:lvl1pPr>
          </a:lstStyle>
          <a:p>
            <a:pPr>
              <a:defRPr/>
            </a:pPr>
            <a:fld id="{16624BC2-3713-42B3-9DE6-C55ABC9105E1}" type="datetimeFigureOut">
              <a:rPr lang="en-US"/>
            </a:fld>
            <a:endParaRPr lang="en-US" dirty="0"/>
          </a:p>
        </p:txBody>
      </p:sp>
      <p:sp>
        <p:nvSpPr>
          <p:cNvPr id="6" name="Footer Placeholder 5"/>
          <p:cNvSpPr>
            <a:spLocks noGrp="1"/>
          </p:cNvSpPr>
          <p:nvPr>
            <p:ph type="ftr" sz="quarter" idx="11"/>
          </p:nvPr>
        </p:nvSpPr>
        <p:spPr/>
        <p:txBody>
          <a:bodyPr/>
          <a:lstStyle>
            <a:lvl1pPr>
              <a:defRPr>
                <a:solidFill>
                  <a:schemeClr val="tx2">
                    <a:shade val="90000"/>
                  </a:schemeClr>
                </a:solidFill>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lvl1pPr>
          </a:lstStyle>
          <a:p>
            <a:fld id="{8FA95D08-9DAD-4F2D-9206-6DD8D965E1B1}" type="slidenum">
              <a:rPr lang="en-US" altLang="en-US"/>
            </a:fld>
            <a:endParaRPr lang="en-US"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showMasterSp="0">
  <p:cSld name="Picture with Caption">
    <p:spTree>
      <p:nvGrpSpPr>
        <p:cNvPr id="1" name=""/>
        <p:cNvGrpSpPr/>
        <p:nvPr/>
      </p:nvGrpSpPr>
      <p:grpSpPr>
        <a:xfrm>
          <a:off x="0" y="0"/>
          <a:ext cx="0" cy="0"/>
          <a:chOff x="0" y="0"/>
          <a:chExt cx="0" cy="0"/>
        </a:xfrm>
      </p:grpSpPr>
      <p:sp>
        <p:nvSpPr>
          <p:cNvPr id="5" name="Snip and Round Single Corner Rectangle 13"/>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7" name="Freeform 15"/>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dirty="0">
              <a:latin typeface="+mn-lt"/>
            </a:endParaRPr>
          </a:p>
        </p:txBody>
      </p:sp>
      <p:sp>
        <p:nvSpPr>
          <p:cNvPr id="8" name="Freeform 16"/>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dirty="0">
              <a:latin typeface="+mn-lt"/>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a:t>Click to edit Master text styles</a:t>
            </a:r>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dirty="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fld id="{8532BAA5-74F2-4F13-BB8C-D5E92A0CC11C}" type="datetimeFigureOut">
              <a:rPr lang="en-US"/>
            </a:fld>
            <a:endParaRPr lang="en-US" dirty="0"/>
          </a:p>
        </p:txBody>
      </p:sp>
      <p:sp>
        <p:nvSpPr>
          <p:cNvPr id="10" name="Footer Placeholder 5"/>
          <p:cNvSpPr>
            <a:spLocks noGrp="1"/>
          </p:cNvSpPr>
          <p:nvPr>
            <p:ph type="ftr" sz="quarter" idx="11"/>
          </p:nvPr>
        </p:nvSpPr>
        <p:spPr/>
        <p:txBody>
          <a:bodyPr/>
          <a:lstStyle>
            <a:lvl1pPr>
              <a:defRPr>
                <a:solidFill>
                  <a:schemeClr val="tx2">
                    <a:shade val="90000"/>
                  </a:schemeClr>
                </a:solidFill>
              </a:defRPr>
            </a:lvl1pPr>
          </a:lstStyle>
          <a:p>
            <a:pPr>
              <a:defRPr/>
            </a:pPr>
            <a:endParaRPr lang="en-US" dirty="0"/>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fld id="{A6FA9F10-C9F9-4001-A50F-B3830494CEE7}" type="slidenum">
              <a:rPr lang="en-US" altLang="en-US"/>
            </a:fld>
            <a:endParaRPr lang="en-US"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3.png"/><Relationship Id="rId12" Type="http://schemas.openxmlformats.org/officeDocument/2006/relationships/image" Target="../media/image2.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4" Type="http://schemas.openxmlformats.org/officeDocument/2006/relationships/theme" Target="../theme/theme2.xml"/><Relationship Id="rId13" Type="http://schemas.openxmlformats.org/officeDocument/2006/relationships/image" Target="../media/image3.png"/><Relationship Id="rId12" Type="http://schemas.openxmlformats.org/officeDocument/2006/relationships/image" Target="../media/image2.jpe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7" name="Freeform 6"/>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dirty="0">
              <a:latin typeface="+mn-lt"/>
            </a:endParaRPr>
          </a:p>
        </p:txBody>
      </p:sp>
      <p:sp>
        <p:nvSpPr>
          <p:cNvPr id="8" name="Freeform 7"/>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dirty="0">
              <a:latin typeface="+mn-lt"/>
            </a:endParaRPr>
          </a:p>
        </p:txBody>
      </p:sp>
      <p:sp>
        <p:nvSpPr>
          <p:cNvPr id="1028" name="Title Placeholder 8"/>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lstStyle/>
          <a:p>
            <a:pPr lvl="0"/>
            <a:r>
              <a:rPr lang="en-US" altLang="en-US"/>
              <a:t>Click to edit Master title style</a:t>
            </a:r>
            <a:endParaRPr lang="en-US" altLang="en-US"/>
          </a:p>
        </p:txBody>
      </p:sp>
      <p:sp>
        <p:nvSpPr>
          <p:cNvPr id="1029" name="Text Placeholder 29"/>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fld id="{72D92431-7A1F-48D0-A9D6-6F47A3B965AD}" type="datetimeFigureOut">
              <a:rPr lang="en-US"/>
            </a:fld>
            <a:endParaRPr lang="en-US" dirty="0">
              <a:solidFill>
                <a:schemeClr val="tx1">
                  <a:shade val="50000"/>
                </a:scheme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1">
                    <a:shade val="50000"/>
                  </a:schemeClr>
                </a:solidFill>
              </a:defRPr>
            </a:lvl1pPr>
          </a:lstStyle>
          <a:p>
            <a:pPr>
              <a:defRPr/>
            </a:pPr>
            <a:endParaRPr lang="en-US" dirty="0"/>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wrap="square" lIns="0" tIns="0" rIns="0" bIns="0" numCol="1" anchor="b" anchorCtr="0" compatLnSpc="1"/>
          <a:lstStyle>
            <a:lvl1pPr algn="r" eaLnBrk="1" hangingPunct="1">
              <a:defRPr sz="1200">
                <a:solidFill>
                  <a:srgbClr val="045C75"/>
                </a:solidFill>
              </a:defRPr>
            </a:lvl1pPr>
          </a:lstStyle>
          <a:p>
            <a:fld id="{B8838279-4F48-4705-B1BA-CA993921B5F0}" type="slidenum">
              <a:rPr lang="en-US" altLang="en-US"/>
            </a:fld>
            <a:endParaRPr lang="en-US" altLang="en-US" dirty="0">
              <a:solidFill>
                <a:srgbClr val="000000"/>
              </a:solidFill>
            </a:endParaRPr>
          </a:p>
        </p:txBody>
      </p:sp>
      <p:grpSp>
        <p:nvGrpSpPr>
          <p:cNvPr id="1033" name="Group 1"/>
          <p:cNvGrpSpPr/>
          <p:nvPr/>
        </p:nvGrpSpPr>
        <p:grpSpPr bwMode="auto">
          <a:xfrm>
            <a:off x="-19050" y="203200"/>
            <a:ext cx="9180513" cy="647700"/>
            <a:chOff x="-19045" y="216550"/>
            <a:chExt cx="9180548" cy="649224"/>
          </a:xfrm>
        </p:grpSpPr>
        <p:sp>
          <p:nvSpPr>
            <p:cNvPr id="12" name="Freeform 11"/>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dirty="0"/>
            </a:p>
          </p:txBody>
        </p:sp>
        <p:sp>
          <p:nvSpPr>
            <p:cNvPr id="13" name="Freeform 12"/>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dirty="0"/>
            </a:p>
          </p:txBody>
        </p:sp>
      </p:grpSp>
      <p:pic>
        <p:nvPicPr>
          <p:cNvPr id="1034" name="Picture 20" descr="David-lion2"/>
          <p:cNvPicPr>
            <a:picLocks noChangeAspect="1" noChangeArrowheads="1"/>
          </p:cNvPicPr>
          <p:nvPr userDrawn="1"/>
        </p:nvPicPr>
        <p:blipFill>
          <a:blip r:embed="rId13">
            <a:grayscl/>
            <a:lum bright="48000" contrast="-50000"/>
            <a:extLst>
              <a:ext uri="{28A0092B-C50C-407E-A947-70E740481C1C}">
                <a14:useLocalDpi xmlns:a14="http://schemas.microsoft.com/office/drawing/2010/main" val="0"/>
              </a:ext>
            </a:extLst>
          </a:blip>
          <a:srcRect/>
          <a:stretch>
            <a:fillRect/>
          </a:stretch>
        </p:blipFill>
        <p:spPr bwMode="auto">
          <a:xfrm>
            <a:off x="1905000" y="1905000"/>
            <a:ext cx="5257800" cy="464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anose="020F0502020204030204" pitchFamily="34" charset="0"/>
        </a:defRPr>
      </a:lvl2pPr>
      <a:lvl3pPr algn="l" rtl="0" eaLnBrk="0" fontAlgn="base" hangingPunct="0">
        <a:spcBef>
          <a:spcPct val="0"/>
        </a:spcBef>
        <a:spcAft>
          <a:spcPct val="0"/>
        </a:spcAft>
        <a:defRPr sz="5000">
          <a:solidFill>
            <a:schemeClr val="tx2"/>
          </a:solidFill>
          <a:latin typeface="Calibri" panose="020F0502020204030204" pitchFamily="34" charset="0"/>
        </a:defRPr>
      </a:lvl3pPr>
      <a:lvl4pPr algn="l" rtl="0" eaLnBrk="0" fontAlgn="base" hangingPunct="0">
        <a:spcBef>
          <a:spcPct val="0"/>
        </a:spcBef>
        <a:spcAft>
          <a:spcPct val="0"/>
        </a:spcAft>
        <a:defRPr sz="5000">
          <a:solidFill>
            <a:schemeClr val="tx2"/>
          </a:solidFill>
          <a:latin typeface="Calibri" panose="020F0502020204030204" pitchFamily="34" charset="0"/>
        </a:defRPr>
      </a:lvl4pPr>
      <a:lvl5pPr algn="l" rtl="0" eaLnBrk="0" fontAlgn="base" hangingPunct="0">
        <a:spcBef>
          <a:spcPct val="0"/>
        </a:spcBef>
        <a:spcAft>
          <a:spcPct val="0"/>
        </a:spcAft>
        <a:defRPr sz="5000">
          <a:solidFill>
            <a:schemeClr val="tx2"/>
          </a:solidFill>
          <a:latin typeface="Calibri" panose="020F0502020204030204" pitchFamily="34" charset="0"/>
        </a:defRPr>
      </a:lvl5pPr>
      <a:lvl6pPr marL="457200" algn="l" rtl="0" fontAlgn="base">
        <a:spcBef>
          <a:spcPct val="0"/>
        </a:spcBef>
        <a:spcAft>
          <a:spcPct val="0"/>
        </a:spcAft>
        <a:defRPr sz="5000">
          <a:solidFill>
            <a:schemeClr val="tx2"/>
          </a:solidFill>
          <a:latin typeface="Calibri" panose="020F0502020204030204" pitchFamily="34" charset="0"/>
        </a:defRPr>
      </a:lvl6pPr>
      <a:lvl7pPr marL="914400" algn="l" rtl="0" fontAlgn="base">
        <a:spcBef>
          <a:spcPct val="0"/>
        </a:spcBef>
        <a:spcAft>
          <a:spcPct val="0"/>
        </a:spcAft>
        <a:defRPr sz="5000">
          <a:solidFill>
            <a:schemeClr val="tx2"/>
          </a:solidFill>
          <a:latin typeface="Calibri" panose="020F0502020204030204" pitchFamily="34" charset="0"/>
        </a:defRPr>
      </a:lvl7pPr>
      <a:lvl8pPr marL="1371600" algn="l" rtl="0" fontAlgn="base">
        <a:spcBef>
          <a:spcPct val="0"/>
        </a:spcBef>
        <a:spcAft>
          <a:spcPct val="0"/>
        </a:spcAft>
        <a:defRPr sz="5000">
          <a:solidFill>
            <a:schemeClr val="tx2"/>
          </a:solidFill>
          <a:latin typeface="Calibri" panose="020F0502020204030204" pitchFamily="34" charset="0"/>
        </a:defRPr>
      </a:lvl8pPr>
      <a:lvl9pPr marL="1828800" algn="l" rtl="0" fontAlgn="base">
        <a:spcBef>
          <a:spcPct val="0"/>
        </a:spcBef>
        <a:spcAft>
          <a:spcPct val="0"/>
        </a:spcAft>
        <a:defRPr sz="5000">
          <a:solidFill>
            <a:schemeClr val="tx2"/>
          </a:solidFill>
          <a:latin typeface="Calibri" panose="020F0502020204030204"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n-ea"/>
          <a:cs typeface="+mn-cs"/>
        </a:defRPr>
      </a:lvl1pPr>
      <a:lvl2pPr marL="640080" indent="-246380" algn="l" rtl="0" eaLnBrk="0" fontAlgn="base" hangingPunct="0">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380" algn="l" rtl="0" eaLnBrk="0" fontAlgn="base" hangingPunct="0">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anose="05020102010507070707" pitchFamily="18" charset="2"/>
        <a:buChar char=""/>
        <a:defRPr sz="2000" kern="1200">
          <a:solidFill>
            <a:schemeClr val="tx1"/>
          </a:solidFill>
          <a:latin typeface="+mn-lt"/>
          <a:ea typeface="+mn-ea"/>
          <a:cs typeface="+mn-cs"/>
        </a:defRPr>
      </a:lvl4pPr>
      <a:lvl5pPr marL="1462405" indent="-209550" algn="l" rtl="0" eaLnBrk="0" fontAlgn="base" hangingPunct="0">
        <a:spcBef>
          <a:spcPct val="20000"/>
        </a:spcBef>
        <a:spcAft>
          <a:spcPct val="0"/>
        </a:spcAft>
        <a:buClr>
          <a:srgbClr val="10CF9B"/>
        </a:buClr>
        <a:buSzPct val="65000"/>
        <a:buFont typeface="Wingdings 2" panose="05020102010507070707" pitchFamily="18" charset="2"/>
        <a:buChar char=""/>
        <a:defRPr sz="2000" kern="1200">
          <a:solidFill>
            <a:schemeClr val="tx1"/>
          </a:solidFill>
          <a:latin typeface="+mn-lt"/>
          <a:ea typeface="+mn-ea"/>
          <a:cs typeface="+mn-cs"/>
        </a:defRPr>
      </a:lvl5pPr>
      <a:lvl6pPr marL="1737360" indent="-210185"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7" name="Freeform 6"/>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dirty="0">
              <a:latin typeface="+mn-lt"/>
            </a:endParaRPr>
          </a:p>
        </p:txBody>
      </p:sp>
      <p:sp>
        <p:nvSpPr>
          <p:cNvPr id="8" name="Freeform 7"/>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dirty="0">
              <a:latin typeface="+mn-lt"/>
            </a:endParaRPr>
          </a:p>
        </p:txBody>
      </p:sp>
      <p:sp>
        <p:nvSpPr>
          <p:cNvPr id="1028" name="Title Placeholder 8"/>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lstStyle/>
          <a:p>
            <a:pPr lvl="0"/>
            <a:r>
              <a:rPr lang="en-US" altLang="en-US"/>
              <a:t>Click to edit Master title style</a:t>
            </a:r>
            <a:endParaRPr lang="en-US" altLang="en-US"/>
          </a:p>
        </p:txBody>
      </p:sp>
      <p:sp>
        <p:nvSpPr>
          <p:cNvPr id="1029" name="Text Placeholder 29"/>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fld id="{72D92431-7A1F-48D0-A9D6-6F47A3B965AD}" type="datetimeFigureOut">
              <a:rPr lang="en-US"/>
            </a:fld>
            <a:endParaRPr lang="en-US" dirty="0">
              <a:solidFill>
                <a:schemeClr val="tx1">
                  <a:shade val="50000"/>
                </a:scheme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1">
                    <a:shade val="50000"/>
                  </a:schemeClr>
                </a:solidFill>
              </a:defRPr>
            </a:lvl1pPr>
          </a:lstStyle>
          <a:p>
            <a:pPr>
              <a:defRPr/>
            </a:pPr>
            <a:endParaRPr lang="en-US" dirty="0"/>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wrap="square" lIns="0" tIns="0" rIns="0" bIns="0" numCol="1" anchor="b" anchorCtr="0" compatLnSpc="1"/>
          <a:lstStyle>
            <a:lvl1pPr algn="r" eaLnBrk="1" hangingPunct="1">
              <a:defRPr sz="1200">
                <a:solidFill>
                  <a:srgbClr val="045C75"/>
                </a:solidFill>
              </a:defRPr>
            </a:lvl1pPr>
          </a:lstStyle>
          <a:p>
            <a:fld id="{B8838279-4F48-4705-B1BA-CA993921B5F0}" type="slidenum">
              <a:rPr lang="en-US" altLang="en-US"/>
            </a:fld>
            <a:endParaRPr lang="en-US" altLang="en-US" dirty="0">
              <a:solidFill>
                <a:srgbClr val="000000"/>
              </a:solidFill>
            </a:endParaRPr>
          </a:p>
        </p:txBody>
      </p:sp>
      <p:grpSp>
        <p:nvGrpSpPr>
          <p:cNvPr id="1033" name="Group 1"/>
          <p:cNvGrpSpPr/>
          <p:nvPr/>
        </p:nvGrpSpPr>
        <p:grpSpPr bwMode="auto">
          <a:xfrm>
            <a:off x="-19050" y="203200"/>
            <a:ext cx="9180513" cy="647700"/>
            <a:chOff x="-19045" y="216550"/>
            <a:chExt cx="9180548" cy="649224"/>
          </a:xfrm>
        </p:grpSpPr>
        <p:sp>
          <p:nvSpPr>
            <p:cNvPr id="12" name="Freeform 11"/>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dirty="0"/>
            </a:p>
          </p:txBody>
        </p:sp>
        <p:sp>
          <p:nvSpPr>
            <p:cNvPr id="13" name="Freeform 12"/>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dirty="0"/>
            </a:p>
          </p:txBody>
        </p:sp>
      </p:grpSp>
      <p:pic>
        <p:nvPicPr>
          <p:cNvPr id="1034" name="Picture 20" descr="David-lion2"/>
          <p:cNvPicPr>
            <a:picLocks noChangeAspect="1" noChangeArrowheads="1"/>
          </p:cNvPicPr>
          <p:nvPr userDrawn="1"/>
        </p:nvPicPr>
        <p:blipFill>
          <a:blip r:embed="rId13">
            <a:grayscl/>
            <a:lum bright="48000" contrast="-50000"/>
            <a:extLst>
              <a:ext uri="{28A0092B-C50C-407E-A947-70E740481C1C}">
                <a14:useLocalDpi xmlns:a14="http://schemas.microsoft.com/office/drawing/2010/main" val="0"/>
              </a:ext>
            </a:extLst>
          </a:blip>
          <a:srcRect/>
          <a:stretch>
            <a:fillRect/>
          </a:stretch>
        </p:blipFill>
        <p:spPr bwMode="auto">
          <a:xfrm>
            <a:off x="1905000" y="1905000"/>
            <a:ext cx="5257800" cy="464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anose="020F0502020204030204" pitchFamily="34" charset="0"/>
        </a:defRPr>
      </a:lvl2pPr>
      <a:lvl3pPr algn="l" rtl="0" eaLnBrk="0" fontAlgn="base" hangingPunct="0">
        <a:spcBef>
          <a:spcPct val="0"/>
        </a:spcBef>
        <a:spcAft>
          <a:spcPct val="0"/>
        </a:spcAft>
        <a:defRPr sz="5000">
          <a:solidFill>
            <a:schemeClr val="tx2"/>
          </a:solidFill>
          <a:latin typeface="Calibri" panose="020F0502020204030204" pitchFamily="34" charset="0"/>
        </a:defRPr>
      </a:lvl3pPr>
      <a:lvl4pPr algn="l" rtl="0" eaLnBrk="0" fontAlgn="base" hangingPunct="0">
        <a:spcBef>
          <a:spcPct val="0"/>
        </a:spcBef>
        <a:spcAft>
          <a:spcPct val="0"/>
        </a:spcAft>
        <a:defRPr sz="5000">
          <a:solidFill>
            <a:schemeClr val="tx2"/>
          </a:solidFill>
          <a:latin typeface="Calibri" panose="020F0502020204030204" pitchFamily="34" charset="0"/>
        </a:defRPr>
      </a:lvl4pPr>
      <a:lvl5pPr algn="l" rtl="0" eaLnBrk="0" fontAlgn="base" hangingPunct="0">
        <a:spcBef>
          <a:spcPct val="0"/>
        </a:spcBef>
        <a:spcAft>
          <a:spcPct val="0"/>
        </a:spcAft>
        <a:defRPr sz="5000">
          <a:solidFill>
            <a:schemeClr val="tx2"/>
          </a:solidFill>
          <a:latin typeface="Calibri" panose="020F0502020204030204" pitchFamily="34" charset="0"/>
        </a:defRPr>
      </a:lvl5pPr>
      <a:lvl6pPr marL="457200" algn="l" rtl="0" fontAlgn="base">
        <a:spcBef>
          <a:spcPct val="0"/>
        </a:spcBef>
        <a:spcAft>
          <a:spcPct val="0"/>
        </a:spcAft>
        <a:defRPr sz="5000">
          <a:solidFill>
            <a:schemeClr val="tx2"/>
          </a:solidFill>
          <a:latin typeface="Calibri" panose="020F0502020204030204" pitchFamily="34" charset="0"/>
        </a:defRPr>
      </a:lvl6pPr>
      <a:lvl7pPr marL="914400" algn="l" rtl="0" fontAlgn="base">
        <a:spcBef>
          <a:spcPct val="0"/>
        </a:spcBef>
        <a:spcAft>
          <a:spcPct val="0"/>
        </a:spcAft>
        <a:defRPr sz="5000">
          <a:solidFill>
            <a:schemeClr val="tx2"/>
          </a:solidFill>
          <a:latin typeface="Calibri" panose="020F0502020204030204" pitchFamily="34" charset="0"/>
        </a:defRPr>
      </a:lvl7pPr>
      <a:lvl8pPr marL="1371600" algn="l" rtl="0" fontAlgn="base">
        <a:spcBef>
          <a:spcPct val="0"/>
        </a:spcBef>
        <a:spcAft>
          <a:spcPct val="0"/>
        </a:spcAft>
        <a:defRPr sz="5000">
          <a:solidFill>
            <a:schemeClr val="tx2"/>
          </a:solidFill>
          <a:latin typeface="Calibri" panose="020F0502020204030204" pitchFamily="34" charset="0"/>
        </a:defRPr>
      </a:lvl8pPr>
      <a:lvl9pPr marL="1828800" algn="l" rtl="0" fontAlgn="base">
        <a:spcBef>
          <a:spcPct val="0"/>
        </a:spcBef>
        <a:spcAft>
          <a:spcPct val="0"/>
        </a:spcAft>
        <a:defRPr sz="5000">
          <a:solidFill>
            <a:schemeClr val="tx2"/>
          </a:solidFill>
          <a:latin typeface="Calibri" panose="020F0502020204030204"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n-ea"/>
          <a:cs typeface="+mn-cs"/>
        </a:defRPr>
      </a:lvl1pPr>
      <a:lvl2pPr marL="640080" indent="-246380" algn="l" rtl="0" eaLnBrk="0" fontAlgn="base" hangingPunct="0">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380" algn="l" rtl="0" eaLnBrk="0" fontAlgn="base" hangingPunct="0">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anose="05020102010507070707" pitchFamily="18" charset="2"/>
        <a:buChar char=""/>
        <a:defRPr sz="2000" kern="1200">
          <a:solidFill>
            <a:schemeClr val="tx1"/>
          </a:solidFill>
          <a:latin typeface="+mn-lt"/>
          <a:ea typeface="+mn-ea"/>
          <a:cs typeface="+mn-cs"/>
        </a:defRPr>
      </a:lvl4pPr>
      <a:lvl5pPr marL="1462405" indent="-209550" algn="l" rtl="0" eaLnBrk="0" fontAlgn="base" hangingPunct="0">
        <a:spcBef>
          <a:spcPct val="20000"/>
        </a:spcBef>
        <a:spcAft>
          <a:spcPct val="0"/>
        </a:spcAft>
        <a:buClr>
          <a:srgbClr val="10CF9B"/>
        </a:buClr>
        <a:buSzPct val="65000"/>
        <a:buFont typeface="Wingdings 2" panose="05020102010507070707" pitchFamily="18" charset="2"/>
        <a:buChar char=""/>
        <a:defRPr sz="2000" kern="1200">
          <a:solidFill>
            <a:schemeClr val="tx1"/>
          </a:solidFill>
          <a:latin typeface="+mn-lt"/>
          <a:ea typeface="+mn-ea"/>
          <a:cs typeface="+mn-cs"/>
        </a:defRPr>
      </a:lvl5pPr>
      <a:lvl6pPr marL="1737360" indent="-210185"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4.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7.jpeg"/><Relationship Id="rId1" Type="http://schemas.openxmlformats.org/officeDocument/2006/relationships/image" Target="../media/image26.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body" idx="1"/>
          </p:nvPr>
        </p:nvSpPr>
        <p:spPr>
          <a:xfrm>
            <a:off x="1524000" y="1371600"/>
            <a:ext cx="7086600" cy="2438400"/>
          </a:xfrm>
          <a:solidFill>
            <a:schemeClr val="bg1">
              <a:alpha val="95000"/>
            </a:schemeClr>
          </a:solidFill>
        </p:spPr>
        <p:txBody>
          <a:bodyPr/>
          <a:lstStyle/>
          <a:p>
            <a:pPr algn="ctr">
              <a:buNone/>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Radical Protection </a:t>
            </a:r>
            <a:endParaRPr lang="en-US" sz="32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lgn="ctr">
              <a:spcBef>
                <a:spcPts val="600"/>
              </a:spcBef>
              <a:buNone/>
            </a:pPr>
            <a:r>
              <a:rPr lang="en-US" sz="3600" b="1" u="sng" dirty="0">
                <a:effectLst>
                  <a:outerShdw blurRad="38100" dist="38100" dir="2700000" algn="tl">
                    <a:srgbClr val="000000">
                      <a:alpha val="43137"/>
                    </a:srgbClr>
                  </a:outerShdw>
                </a:effectLst>
                <a:latin typeface="Arial Rounded MT Bold" panose="020F0704030504030204" pitchFamily="34" charset="0"/>
              </a:rPr>
              <a:t>Three Specific Categories</a:t>
            </a:r>
            <a:r>
              <a:rPr lang="en-US" sz="3600" b="1" dirty="0">
                <a:effectLst>
                  <a:outerShdw blurRad="38100" dist="38100" dir="2700000" algn="tl">
                    <a:srgbClr val="000000">
                      <a:alpha val="43137"/>
                    </a:srgbClr>
                  </a:outerShdw>
                </a:effectLst>
                <a:latin typeface="Arial Rounded MT Bold" panose="020F0704030504030204" pitchFamily="34" charset="0"/>
              </a:rPr>
              <a:t>  </a:t>
            </a:r>
            <a:endParaRPr lang="en-US" sz="3600" b="1" dirty="0">
              <a:effectLst>
                <a:outerShdw blurRad="38100" dist="38100" dir="2700000" algn="tl">
                  <a:srgbClr val="000000">
                    <a:alpha val="43137"/>
                  </a:srgbClr>
                </a:outerShdw>
              </a:effectLst>
              <a:latin typeface="Arial Rounded MT Bold" panose="020F0704030504030204" pitchFamily="34" charset="0"/>
            </a:endParaRPr>
          </a:p>
          <a:p>
            <a:pPr algn="ctr">
              <a:spcBef>
                <a:spcPts val="600"/>
              </a:spcBef>
              <a:buNone/>
            </a:pPr>
            <a:r>
              <a:rPr lang="en-US" sz="3200" b="1" dirty="0">
                <a:effectLst>
                  <a:outerShdw blurRad="38100" dist="38100" dir="2700000" algn="tl">
                    <a:srgbClr val="000000">
                      <a:alpha val="43137"/>
                    </a:srgbClr>
                  </a:outerShdw>
                </a:effectLst>
                <a:latin typeface="Arial Rounded MT Bold" panose="020F0704030504030204" pitchFamily="34" charset="0"/>
              </a:rPr>
              <a:t>Each Category has It's Own Merit </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algn="ctr">
              <a:spcBef>
                <a:spcPts val="600"/>
              </a:spcBef>
              <a:buNone/>
            </a:pPr>
            <a:r>
              <a:rPr lang="en-US" sz="3200" b="1" dirty="0">
                <a:effectLst>
                  <a:outerShdw blurRad="38100" dist="38100" dir="2700000" algn="tl">
                    <a:srgbClr val="000000">
                      <a:alpha val="43137"/>
                    </a:srgbClr>
                  </a:outerShdw>
                </a:effectLst>
                <a:latin typeface="Arial Rounded MT Bold" panose="020F0704030504030204" pitchFamily="34" charset="0"/>
              </a:rPr>
              <a:t>in the Fight for Right...........</a:t>
            </a:r>
            <a:endParaRPr lang="en-US" sz="3200"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p:txBody>
      </p:sp>
      <p:sp>
        <p:nvSpPr>
          <p:cNvPr id="81923" name="Rectangle 3"/>
          <p:cNvSpPr>
            <a:spLocks noGrp="1" noChangeArrowheads="1"/>
          </p:cNvSpPr>
          <p:nvPr>
            <p:ph type="title"/>
          </p:nvPr>
        </p:nvSpPr>
        <p:spPr>
          <a:xfrm>
            <a:off x="1524000" y="228600"/>
            <a:ext cx="7467600" cy="685800"/>
          </a:xfrm>
          <a:noFill/>
          <a:ln w="28575">
            <a:solidFill>
              <a:srgbClr val="990000"/>
            </a:solidFill>
          </a:ln>
        </p:spPr>
        <p:txBody>
          <a:bodyPr/>
          <a:lstStyle/>
          <a:p>
            <a:pPr algn="l" eaLnBrk="1" hangingPunct="1"/>
            <a:r>
              <a:rPr lang="en-US" sz="4000" b="1" dirty="0">
                <a:solidFill>
                  <a:schemeClr val="bg1"/>
                </a:solidFill>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Impenetrable Armor of God</a:t>
            </a:r>
            <a:endParaRPr lang="en-US" sz="4000" b="1" dirty="0">
              <a:solidFill>
                <a:schemeClr val="bg1"/>
              </a:solidFill>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mc:Choice xmlns:p14="http://schemas.microsoft.com/office/powerpoint/2010/main" Requires="p14">
      <p:transition spd="slow" p14:dur="37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23"/>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81922">
                                            <p:bg/>
                                          </p:spTgt>
                                        </p:tgtEl>
                                        <p:attrNameLst>
                                          <p:attrName>style.visibility</p:attrName>
                                        </p:attrNameLst>
                                      </p:cBhvr>
                                      <p:to>
                                        <p:strVal val="visible"/>
                                      </p:to>
                                    </p:set>
                                    <p:animEffect transition="in" filter="fade">
                                      <p:cBhvr>
                                        <p:cTn id="10" dur="1000"/>
                                        <p:tgtEl>
                                          <p:spTgt spid="81922">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1922">
                                            <p:txEl>
                                              <p:pRg st="0" end="0"/>
                                            </p:txEl>
                                          </p:spTgt>
                                        </p:tgtEl>
                                        <p:attrNameLst>
                                          <p:attrName>style.visibility</p:attrName>
                                        </p:attrNameLst>
                                      </p:cBhvr>
                                      <p:to>
                                        <p:strVal val="visible"/>
                                      </p:to>
                                    </p:set>
                                    <p:animEffect transition="in" filter="fade">
                                      <p:cBhvr>
                                        <p:cTn id="13" dur="1000"/>
                                        <p:tgtEl>
                                          <p:spTgt spid="81922">
                                            <p:txEl>
                                              <p:pRg st="0" end="0"/>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81922">
                                            <p:txEl>
                                              <p:pRg st="1" end="1"/>
                                            </p:txEl>
                                          </p:spTgt>
                                        </p:tgtEl>
                                        <p:attrNameLst>
                                          <p:attrName>style.visibility</p:attrName>
                                        </p:attrNameLst>
                                      </p:cBhvr>
                                      <p:to>
                                        <p:strVal val="visible"/>
                                      </p:to>
                                    </p:set>
                                    <p:animEffect transition="in" filter="fade">
                                      <p:cBhvr>
                                        <p:cTn id="17" dur="1000"/>
                                        <p:tgtEl>
                                          <p:spTgt spid="81922">
                                            <p:txEl>
                                              <p:pRg st="1" end="1"/>
                                            </p:txEl>
                                          </p:spTgt>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81922">
                                            <p:txEl>
                                              <p:pRg st="2" end="2"/>
                                            </p:txEl>
                                          </p:spTgt>
                                        </p:tgtEl>
                                        <p:attrNameLst>
                                          <p:attrName>style.visibility</p:attrName>
                                        </p:attrNameLst>
                                      </p:cBhvr>
                                      <p:to>
                                        <p:strVal val="visible"/>
                                      </p:to>
                                    </p:set>
                                    <p:animEffect transition="in" filter="fade">
                                      <p:cBhvr>
                                        <p:cTn id="21" dur="1000"/>
                                        <p:tgtEl>
                                          <p:spTgt spid="81922">
                                            <p:txEl>
                                              <p:pRg st="2" end="2"/>
                                            </p:txEl>
                                          </p:spTgt>
                                        </p:tgtEl>
                                      </p:cBhvr>
                                    </p:animEffect>
                                  </p:childTnLst>
                                </p:cTn>
                              </p:par>
                            </p:childTnLst>
                          </p:cTn>
                        </p:par>
                        <p:par>
                          <p:cTn id="22" fill="hold">
                            <p:stCondLst>
                              <p:cond delay="3000"/>
                            </p:stCondLst>
                            <p:childTnLst>
                              <p:par>
                                <p:cTn id="23" presetID="10" presetClass="entr" presetSubtype="0" fill="hold" grpId="0" nodeType="afterEffect">
                                  <p:stCondLst>
                                    <p:cond delay="0"/>
                                  </p:stCondLst>
                                  <p:childTnLst>
                                    <p:set>
                                      <p:cBhvr>
                                        <p:cTn id="24" dur="1" fill="hold">
                                          <p:stCondLst>
                                            <p:cond delay="0"/>
                                          </p:stCondLst>
                                        </p:cTn>
                                        <p:tgtEl>
                                          <p:spTgt spid="81922">
                                            <p:txEl>
                                              <p:pRg st="3" end="3"/>
                                            </p:txEl>
                                          </p:spTgt>
                                        </p:tgtEl>
                                        <p:attrNameLst>
                                          <p:attrName>style.visibility</p:attrName>
                                        </p:attrNameLst>
                                      </p:cBhvr>
                                      <p:to>
                                        <p:strVal val="visible"/>
                                      </p:to>
                                    </p:set>
                                    <p:animEffect transition="in" filter="fade">
                                      <p:cBhvr>
                                        <p:cTn id="25" dur="1000"/>
                                        <p:tgtEl>
                                          <p:spTgt spid="819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2" grpId="0" animBg="1" uiExpand="1" build="p"/>
      <p:bldP spid="819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body" idx="1"/>
          </p:nvPr>
        </p:nvSpPr>
        <p:spPr>
          <a:xfrm>
            <a:off x="304800" y="2286000"/>
            <a:ext cx="8583386" cy="2438400"/>
          </a:xfrm>
          <a:solidFill>
            <a:schemeClr val="bg1">
              <a:alpha val="95000"/>
            </a:schemeClr>
          </a:solidFill>
        </p:spPr>
        <p:txBody>
          <a:bodyPr/>
          <a:lstStyle/>
          <a:p>
            <a:pPr algn="ctr">
              <a:buFont typeface="Wingdings" panose="05000000000000000000" pitchFamily="2" charset="2"/>
              <a:buChar char="q"/>
            </a:pPr>
            <a:r>
              <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a:t>
            </a: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Loins girt w/ Truth(</a:t>
            </a:r>
            <a:r>
              <a:rPr lang="en-US" sz="32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put all around</a:t>
            </a: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lgn="ctr">
              <a:buFont typeface="Wingdings" panose="05000000000000000000" pitchFamily="2" charset="2"/>
              <a:buChar char="q"/>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Breastplate of Righteousness  </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lgn="ctr">
              <a:buFont typeface="Wingdings" panose="05000000000000000000" pitchFamily="2" charset="2"/>
              <a:buChar char="q"/>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Feet </a:t>
            </a:r>
            <a:r>
              <a:rPr lang="en-US" sz="3200" b="1" u="sng"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Shod</a:t>
            </a: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t>
            </a:r>
            <a:r>
              <a:rPr lang="en-US" sz="3200"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bind tightly</a:t>
            </a: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with…</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buNone/>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…Preparation of Gospel of Peace </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marL="0" indent="0">
              <a:buNone/>
            </a:pP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p:txBody>
      </p:sp>
      <p:sp>
        <p:nvSpPr>
          <p:cNvPr id="81923" name="Rectangle 3"/>
          <p:cNvSpPr>
            <a:spLocks noGrp="1" noChangeArrowheads="1"/>
          </p:cNvSpPr>
          <p:nvPr>
            <p:ph type="title"/>
          </p:nvPr>
        </p:nvSpPr>
        <p:spPr>
          <a:xfrm>
            <a:off x="685800" y="5715000"/>
            <a:ext cx="8382000" cy="685800"/>
          </a:xfrm>
          <a:noFill/>
          <a:ln w="28575">
            <a:solidFill>
              <a:srgbClr val="990000"/>
            </a:solidFill>
          </a:ln>
        </p:spPr>
        <p:txBody>
          <a:bodyPr/>
          <a:lstStyle/>
          <a:p>
            <a:pPr algn="l" eaLnBrk="1" hangingPunct="1"/>
            <a:r>
              <a:rPr lang="en-US" sz="4400" b="1" dirty="0">
                <a:solidFill>
                  <a:schemeClr val="tx1"/>
                </a:solidFill>
                <a:effectLst>
                  <a:outerShdw blurRad="38100" dist="38100" dir="2700000" algn="tl">
                    <a:srgbClr val="000000">
                      <a:alpha val="43137"/>
                    </a:srgbClr>
                  </a:outerShdw>
                </a:effectLst>
              </a:rPr>
              <a:t> </a:t>
            </a:r>
            <a:r>
              <a:rPr lang="en-US" sz="4000" b="1" dirty="0">
                <a:solidFill>
                  <a:schemeClr val="bg1"/>
                </a:solidFill>
                <a:effectLst>
                  <a:outerShdw blurRad="38100" dist="38100" dir="2700000" algn="tl">
                    <a:srgbClr val="000000">
                      <a:alpha val="43137"/>
                    </a:srgbClr>
                  </a:outerShdw>
                </a:effectLst>
                <a:latin typeface="Arial Rounded MT Bold" panose="020F0704030504030204" pitchFamily="34" charset="0"/>
              </a:rPr>
              <a:t>The Armor Of Consistency 14-15</a:t>
            </a:r>
            <a:endParaRPr lang="en-US" sz="4400" b="1" dirty="0">
              <a:solidFill>
                <a:schemeClr val="bg1"/>
              </a:solidFill>
              <a:effectLst>
                <a:outerShdw blurRad="38100" dist="38100" dir="2700000" algn="tl">
                  <a:srgbClr val="000000">
                    <a:alpha val="43137"/>
                  </a:srgbClr>
                </a:outerShdw>
              </a:effectLst>
              <a:latin typeface="Arial Rounded MT Bold" panose="020F07040305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45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81923"/>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81922">
                                            <p:bg/>
                                          </p:spTgt>
                                        </p:tgtEl>
                                        <p:attrNameLst>
                                          <p:attrName>style.visibility</p:attrName>
                                        </p:attrNameLst>
                                      </p:cBhvr>
                                      <p:to>
                                        <p:strVal val="visible"/>
                                      </p:to>
                                    </p:set>
                                    <p:animEffect transition="in" filter="fade">
                                      <p:cBhvr>
                                        <p:cTn id="10" dur="1000"/>
                                        <p:tgtEl>
                                          <p:spTgt spid="81922">
                                            <p:bg/>
                                          </p:spTgt>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81922">
                                            <p:txEl>
                                              <p:pRg st="0" end="0"/>
                                            </p:txEl>
                                          </p:spTgt>
                                        </p:tgtEl>
                                        <p:attrNameLst>
                                          <p:attrName>style.visibility</p:attrName>
                                        </p:attrNameLst>
                                      </p:cBhvr>
                                      <p:to>
                                        <p:strVal val="visible"/>
                                      </p:to>
                                    </p:set>
                                    <p:animEffect transition="in" filter="fade">
                                      <p:cBhvr>
                                        <p:cTn id="14" dur="1000"/>
                                        <p:tgtEl>
                                          <p:spTgt spid="81922">
                                            <p:txEl>
                                              <p:pRg st="0" end="0"/>
                                            </p:txEl>
                                          </p:spTgt>
                                        </p:tgtEl>
                                      </p:cBhvr>
                                    </p:animEffect>
                                  </p:child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81922">
                                            <p:txEl>
                                              <p:pRg st="1" end="1"/>
                                            </p:txEl>
                                          </p:spTgt>
                                        </p:tgtEl>
                                        <p:attrNameLst>
                                          <p:attrName>style.visibility</p:attrName>
                                        </p:attrNameLst>
                                      </p:cBhvr>
                                      <p:to>
                                        <p:strVal val="visible"/>
                                      </p:to>
                                    </p:set>
                                    <p:animEffect transition="in" filter="fade">
                                      <p:cBhvr>
                                        <p:cTn id="18" dur="1000"/>
                                        <p:tgtEl>
                                          <p:spTgt spid="81922">
                                            <p:txEl>
                                              <p:pRg st="1" end="1"/>
                                            </p:txEl>
                                          </p:spTgt>
                                        </p:tgtEl>
                                      </p:cBhvr>
                                    </p:animEffect>
                                  </p:childTnLst>
                                </p:cTn>
                              </p:par>
                            </p:childTnLst>
                          </p:cTn>
                        </p:par>
                        <p:par>
                          <p:cTn id="19" fill="hold">
                            <p:stCondLst>
                              <p:cond delay="3000"/>
                            </p:stCondLst>
                            <p:childTnLst>
                              <p:par>
                                <p:cTn id="20" presetID="10" presetClass="entr" presetSubtype="0" fill="hold" grpId="0" nodeType="afterEffect">
                                  <p:stCondLst>
                                    <p:cond delay="0"/>
                                  </p:stCondLst>
                                  <p:childTnLst>
                                    <p:set>
                                      <p:cBhvr>
                                        <p:cTn id="21" dur="1" fill="hold">
                                          <p:stCondLst>
                                            <p:cond delay="0"/>
                                          </p:stCondLst>
                                        </p:cTn>
                                        <p:tgtEl>
                                          <p:spTgt spid="81922">
                                            <p:txEl>
                                              <p:pRg st="2" end="2"/>
                                            </p:txEl>
                                          </p:spTgt>
                                        </p:tgtEl>
                                        <p:attrNameLst>
                                          <p:attrName>style.visibility</p:attrName>
                                        </p:attrNameLst>
                                      </p:cBhvr>
                                      <p:to>
                                        <p:strVal val="visible"/>
                                      </p:to>
                                    </p:set>
                                    <p:animEffect transition="in" filter="fade">
                                      <p:cBhvr>
                                        <p:cTn id="22" dur="1000"/>
                                        <p:tgtEl>
                                          <p:spTgt spid="81922">
                                            <p:txEl>
                                              <p:pRg st="2" end="2"/>
                                            </p:txEl>
                                          </p:spTgt>
                                        </p:tgtEl>
                                      </p:cBhvr>
                                    </p:animEffect>
                                  </p:childTnLst>
                                </p:cTn>
                              </p:par>
                            </p:childTnLst>
                          </p:cTn>
                        </p:par>
                        <p:par>
                          <p:cTn id="23" fill="hold">
                            <p:stCondLst>
                              <p:cond delay="4000"/>
                            </p:stCondLst>
                            <p:childTnLst>
                              <p:par>
                                <p:cTn id="24" presetID="10" presetClass="entr" presetSubtype="0" fill="hold" grpId="0" nodeType="afterEffect">
                                  <p:stCondLst>
                                    <p:cond delay="0"/>
                                  </p:stCondLst>
                                  <p:childTnLst>
                                    <p:set>
                                      <p:cBhvr>
                                        <p:cTn id="25" dur="1" fill="hold">
                                          <p:stCondLst>
                                            <p:cond delay="0"/>
                                          </p:stCondLst>
                                        </p:cTn>
                                        <p:tgtEl>
                                          <p:spTgt spid="81922">
                                            <p:txEl>
                                              <p:pRg st="3" end="3"/>
                                            </p:txEl>
                                          </p:spTgt>
                                        </p:tgtEl>
                                        <p:attrNameLst>
                                          <p:attrName>style.visibility</p:attrName>
                                        </p:attrNameLst>
                                      </p:cBhvr>
                                      <p:to>
                                        <p:strVal val="visible"/>
                                      </p:to>
                                    </p:set>
                                    <p:animEffect transition="in" filter="fade">
                                      <p:cBhvr>
                                        <p:cTn id="26" dur="1000"/>
                                        <p:tgtEl>
                                          <p:spTgt spid="819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2" grpId="0" animBg="1" uiExpand="1" build="p"/>
      <p:bldP spid="819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body" idx="1"/>
          </p:nvPr>
        </p:nvSpPr>
        <p:spPr>
          <a:xfrm>
            <a:off x="266700" y="1143000"/>
            <a:ext cx="4762500" cy="1447800"/>
          </a:xfrm>
          <a:solidFill>
            <a:schemeClr val="bg1">
              <a:alpha val="95000"/>
            </a:schemeClr>
          </a:solidFill>
        </p:spPr>
        <p:txBody>
          <a:bodyPr/>
          <a:lstStyle/>
          <a:p>
            <a:pPr algn="ctr">
              <a:buNone/>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Shield of Faith </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lgn="ctr">
              <a:spcBef>
                <a:spcPts val="600"/>
              </a:spcBef>
              <a:buNone/>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Helmet of Salvation</a:t>
            </a:r>
            <a:endParaRPr lang="en-US" sz="32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sp>
        <p:nvSpPr>
          <p:cNvPr id="3" name="Rectangle 3"/>
          <p:cNvSpPr>
            <a:spLocks noGrp="1" noChangeArrowheads="1"/>
          </p:cNvSpPr>
          <p:nvPr>
            <p:ph type="title"/>
          </p:nvPr>
        </p:nvSpPr>
        <p:spPr>
          <a:xfrm>
            <a:off x="304800" y="76200"/>
            <a:ext cx="8229600" cy="685800"/>
          </a:xfrm>
          <a:noFill/>
          <a:ln w="28575">
            <a:solidFill>
              <a:srgbClr val="990000"/>
            </a:solidFill>
          </a:ln>
        </p:spPr>
        <p:txBody>
          <a:bodyPr/>
          <a:lstStyle/>
          <a:p>
            <a:pPr algn="l"/>
            <a:r>
              <a:rPr lang="en-US" sz="4000" b="1" dirty="0">
                <a:solidFill>
                  <a:schemeClr val="tx1"/>
                </a:solidFill>
                <a:effectLst>
                  <a:outerShdw blurRad="38100" dist="38100" dir="2700000" algn="tl">
                    <a:srgbClr val="000000">
                      <a:alpha val="43137"/>
                    </a:srgbClr>
                  </a:outerShdw>
                </a:effectLst>
                <a:latin typeface="Arial Rounded MT Bold" panose="020F0704030504030204" pitchFamily="34" charset="0"/>
              </a:rPr>
              <a:t> </a:t>
            </a:r>
            <a:r>
              <a:rPr lang="en-US" sz="4000" b="1" dirty="0">
                <a:solidFill>
                  <a:schemeClr val="bg1"/>
                </a:solidFill>
                <a:effectLst>
                  <a:outerShdw blurRad="38100" dist="38100" dir="2700000" algn="tl">
                    <a:srgbClr val="000000">
                      <a:alpha val="43137"/>
                    </a:srgbClr>
                  </a:outerShdw>
                </a:effectLst>
                <a:latin typeface="Arial Rounded MT Bold" panose="020F0704030504030204" pitchFamily="34" charset="0"/>
              </a:rPr>
              <a:t>The Armor Of Confidence 16-17</a:t>
            </a:r>
            <a:endParaRPr lang="en-US" sz="4000" dirty="0">
              <a:solidFill>
                <a:schemeClr val="bg1"/>
              </a:solidFill>
              <a:effectLst>
                <a:outerShdw blurRad="38100" dist="38100" dir="2700000" algn="tl">
                  <a:srgbClr val="000000">
                    <a:alpha val="43137"/>
                  </a:srgbClr>
                </a:outerShdw>
              </a:effectLst>
              <a:latin typeface="Arial Rounded MT Bold" panose="020F0704030504030204" pitchFamily="34" charset="0"/>
            </a:endParaRPr>
          </a:p>
        </p:txBody>
      </p:sp>
    </p:spTree>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1922">
                                            <p:bg/>
                                          </p:spTgt>
                                        </p:tgtEl>
                                        <p:attrNameLst>
                                          <p:attrName>style.visibility</p:attrName>
                                        </p:attrNameLst>
                                      </p:cBhvr>
                                      <p:to>
                                        <p:strVal val="visible"/>
                                      </p:to>
                                    </p:set>
                                    <p:animEffect transition="in" filter="fade">
                                      <p:cBhvr>
                                        <p:cTn id="7" dur="1000"/>
                                        <p:tgtEl>
                                          <p:spTgt spid="81922">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1922">
                                            <p:txEl>
                                              <p:pRg st="0" end="0"/>
                                            </p:txEl>
                                          </p:spTgt>
                                        </p:tgtEl>
                                        <p:attrNameLst>
                                          <p:attrName>style.visibility</p:attrName>
                                        </p:attrNameLst>
                                      </p:cBhvr>
                                      <p:to>
                                        <p:strVal val="visible"/>
                                      </p:to>
                                    </p:set>
                                    <p:animEffect transition="in" filter="fade">
                                      <p:cBhvr>
                                        <p:cTn id="10" dur="1000"/>
                                        <p:tgtEl>
                                          <p:spTgt spid="81922">
                                            <p:txEl>
                                              <p:pRg st="0" end="0"/>
                                            </p:txEl>
                                          </p:spTgt>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81922">
                                            <p:txEl>
                                              <p:pRg st="1" end="1"/>
                                            </p:txEl>
                                          </p:spTgt>
                                        </p:tgtEl>
                                        <p:attrNameLst>
                                          <p:attrName>style.visibility</p:attrName>
                                        </p:attrNameLst>
                                      </p:cBhvr>
                                      <p:to>
                                        <p:strVal val="visible"/>
                                      </p:to>
                                    </p:set>
                                    <p:animEffect transition="in" filter="fade">
                                      <p:cBhvr>
                                        <p:cTn id="14" dur="1000"/>
                                        <p:tgtEl>
                                          <p:spTgt spid="81922">
                                            <p:txEl>
                                              <p:pRg st="1" end="1"/>
                                            </p:txEl>
                                          </p:spTgt>
                                        </p:tgtEl>
                                      </p:cBhvr>
                                    </p:animEffect>
                                  </p:childTnLst>
                                </p:cTn>
                              </p:par>
                            </p:childTnLst>
                          </p:cTn>
                        </p:par>
                        <p:par>
                          <p:cTn id="15" fill="hold">
                            <p:stCondLst>
                              <p:cond delay="2000"/>
                            </p:stCondLst>
                            <p:childTnLst>
                              <p:par>
                                <p:cTn id="16" presetID="1" presetClass="entr" presetSubtype="0"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2" grpId="0" animBg="1" uiExpand="1" build="p"/>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body" idx="1"/>
          </p:nvPr>
        </p:nvSpPr>
        <p:spPr>
          <a:xfrm>
            <a:off x="114300" y="1828800"/>
            <a:ext cx="8915400" cy="3505200"/>
          </a:xfrm>
          <a:solidFill>
            <a:schemeClr val="bg1">
              <a:alpha val="95000"/>
            </a:schemeClr>
          </a:solidFill>
          <a:effectLst>
            <a:softEdge rad="63500"/>
          </a:effectLst>
        </p:spPr>
        <p:txBody>
          <a:bodyPr/>
          <a:lstStyle/>
          <a:p>
            <a:pPr algn="ctr">
              <a:spcBef>
                <a:spcPts val="0"/>
              </a:spcBef>
              <a:buNone/>
            </a:pPr>
            <a:r>
              <a:rPr lang="en-US" sz="2800"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Sword of the Spirit </a:t>
            </a:r>
            <a:endParaRPr lang="en-US" sz="2800"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lgn="ctr">
              <a:spcBef>
                <a:spcPts val="0"/>
              </a:spcBef>
              <a:buNone/>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Praying Always(</a:t>
            </a:r>
            <a:r>
              <a:rPr lang="en-US" sz="3200"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whole + period</a:t>
            </a: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t>
            </a:r>
            <a:endParaRPr lang="en-US" sz="3200"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lgn="ctr">
              <a:buNone/>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I Thess. 5:17,</a:t>
            </a:r>
            <a:r>
              <a:rPr lang="en-US" sz="3200"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"Pray w/ out ceasing....“</a:t>
            </a:r>
            <a:endParaRPr lang="en-US" sz="3200"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lgn="ctr">
              <a:buNone/>
            </a:pPr>
            <a:endParaRPr lang="en-US" sz="3200"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lgn="ctr">
              <a:buNone/>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Why Does the Devil Try to Stop Us </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lgn="ctr">
              <a:buNone/>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From Praying Without Ceasing?</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lgn="ctr">
              <a:buNone/>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endParaRPr lang="en-US" sz="2800"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p:txBody>
      </p:sp>
      <p:sp>
        <p:nvSpPr>
          <p:cNvPr id="81923" name="Rectangle 3"/>
          <p:cNvSpPr>
            <a:spLocks noGrp="1" noChangeArrowheads="1"/>
          </p:cNvSpPr>
          <p:nvPr>
            <p:ph type="title"/>
          </p:nvPr>
        </p:nvSpPr>
        <p:spPr>
          <a:xfrm>
            <a:off x="457200" y="76201"/>
            <a:ext cx="8077200" cy="685800"/>
          </a:xfrm>
          <a:solidFill>
            <a:schemeClr val="bg1"/>
          </a:solidFill>
          <a:ln w="28575">
            <a:solidFill>
              <a:srgbClr val="990000"/>
            </a:solidFill>
          </a:ln>
        </p:spPr>
        <p:txBody>
          <a:bodyPr/>
          <a:lstStyle/>
          <a:p>
            <a:pPr algn="l"/>
            <a:r>
              <a:rPr lang="en-US" sz="4400" b="1" dirty="0">
                <a:solidFill>
                  <a:schemeClr val="tx1"/>
                </a:solidFill>
                <a:effectLst>
                  <a:outerShdw blurRad="38100" dist="38100" dir="2700000" algn="tl">
                    <a:srgbClr val="000000">
                      <a:alpha val="43137"/>
                    </a:srgbClr>
                  </a:outerShdw>
                </a:effectLst>
              </a:rPr>
              <a:t> Armor Of Communication (17-19)</a:t>
            </a:r>
            <a:endParaRPr lang="en-US" sz="4400" dirty="0">
              <a:solidFill>
                <a:schemeClr val="tx1"/>
              </a:solidFill>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mc:Choice xmlns:p14="http://schemas.microsoft.com/office/powerpoint/2010/main" Requires="p14">
      <p:transition spd="slow" p14:dur="3750">
        <p:push/>
      </p:transition>
    </mc:Choice>
    <mc:Fallback>
      <p:transition spd="slow">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1923"/>
                                        </p:tgtEl>
                                        <p:attrNameLst>
                                          <p:attrName>style.visibility</p:attrName>
                                        </p:attrNameLst>
                                      </p:cBhvr>
                                      <p:to>
                                        <p:strVal val="visible"/>
                                      </p:to>
                                    </p:set>
                                    <p:animEffect transition="in" filter="barn(inVertical)">
                                      <p:cBhvr>
                                        <p:cTn id="7" dur="500"/>
                                        <p:tgtEl>
                                          <p:spTgt spid="819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81922">
                                            <p:bg/>
                                          </p:spTgt>
                                        </p:tgtEl>
                                        <p:attrNameLst>
                                          <p:attrName>style.visibility</p:attrName>
                                        </p:attrNameLst>
                                      </p:cBhvr>
                                      <p:to>
                                        <p:strVal val="visible"/>
                                      </p:to>
                                    </p:set>
                                    <p:animEffect transition="in" filter="barn(outVertical)">
                                      <p:cBhvr>
                                        <p:cTn id="12" dur="1750"/>
                                        <p:tgtEl>
                                          <p:spTgt spid="81922">
                                            <p:bg/>
                                          </p:spTgt>
                                        </p:tgtEl>
                                      </p:cBhvr>
                                    </p:animEffect>
                                  </p:childTnLst>
                                </p:cTn>
                              </p:par>
                              <p:par>
                                <p:cTn id="13" presetID="16" presetClass="entr" presetSubtype="37" fill="hold" grpId="0" nodeType="withEffect">
                                  <p:stCondLst>
                                    <p:cond delay="0"/>
                                  </p:stCondLst>
                                  <p:childTnLst>
                                    <p:set>
                                      <p:cBhvr>
                                        <p:cTn id="14" dur="1" fill="hold">
                                          <p:stCondLst>
                                            <p:cond delay="0"/>
                                          </p:stCondLst>
                                        </p:cTn>
                                        <p:tgtEl>
                                          <p:spTgt spid="81922">
                                            <p:txEl>
                                              <p:pRg st="0" end="0"/>
                                            </p:txEl>
                                          </p:spTgt>
                                        </p:tgtEl>
                                        <p:attrNameLst>
                                          <p:attrName>style.visibility</p:attrName>
                                        </p:attrNameLst>
                                      </p:cBhvr>
                                      <p:to>
                                        <p:strVal val="visible"/>
                                      </p:to>
                                    </p:set>
                                    <p:animEffect transition="in" filter="barn(outVertical)">
                                      <p:cBhvr>
                                        <p:cTn id="15" dur="1750"/>
                                        <p:tgtEl>
                                          <p:spTgt spid="81922">
                                            <p:txEl>
                                              <p:pRg st="0" end="0"/>
                                            </p:txEl>
                                          </p:spTgt>
                                        </p:tgtEl>
                                      </p:cBhvr>
                                    </p:animEffect>
                                  </p:childTnLst>
                                </p:cTn>
                              </p:par>
                            </p:childTnLst>
                          </p:cTn>
                        </p:par>
                        <p:par>
                          <p:cTn id="16" fill="hold">
                            <p:stCondLst>
                              <p:cond delay="2000"/>
                            </p:stCondLst>
                            <p:childTnLst>
                              <p:par>
                                <p:cTn id="17" presetID="16" presetClass="entr" presetSubtype="37" fill="hold" grpId="0" nodeType="afterEffect">
                                  <p:stCondLst>
                                    <p:cond delay="0"/>
                                  </p:stCondLst>
                                  <p:childTnLst>
                                    <p:set>
                                      <p:cBhvr>
                                        <p:cTn id="18" dur="1" fill="hold">
                                          <p:stCondLst>
                                            <p:cond delay="0"/>
                                          </p:stCondLst>
                                        </p:cTn>
                                        <p:tgtEl>
                                          <p:spTgt spid="81922">
                                            <p:txEl>
                                              <p:pRg st="1" end="1"/>
                                            </p:txEl>
                                          </p:spTgt>
                                        </p:tgtEl>
                                        <p:attrNameLst>
                                          <p:attrName>style.visibility</p:attrName>
                                        </p:attrNameLst>
                                      </p:cBhvr>
                                      <p:to>
                                        <p:strVal val="visible"/>
                                      </p:to>
                                    </p:set>
                                    <p:animEffect transition="in" filter="barn(outVertical)">
                                      <p:cBhvr>
                                        <p:cTn id="19" dur="1750"/>
                                        <p:tgtEl>
                                          <p:spTgt spid="8192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grpId="0" nodeType="clickEffect">
                                  <p:stCondLst>
                                    <p:cond delay="0"/>
                                  </p:stCondLst>
                                  <p:childTnLst>
                                    <p:set>
                                      <p:cBhvr>
                                        <p:cTn id="23" dur="1" fill="hold">
                                          <p:stCondLst>
                                            <p:cond delay="0"/>
                                          </p:stCondLst>
                                        </p:cTn>
                                        <p:tgtEl>
                                          <p:spTgt spid="81922">
                                            <p:txEl>
                                              <p:pRg st="2" end="2"/>
                                            </p:txEl>
                                          </p:spTgt>
                                        </p:tgtEl>
                                        <p:attrNameLst>
                                          <p:attrName>style.visibility</p:attrName>
                                        </p:attrNameLst>
                                      </p:cBhvr>
                                      <p:to>
                                        <p:strVal val="visible"/>
                                      </p:to>
                                    </p:set>
                                    <p:animEffect transition="in" filter="barn(outVertical)">
                                      <p:cBhvr>
                                        <p:cTn id="24" dur="1750"/>
                                        <p:tgtEl>
                                          <p:spTgt spid="81922">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37" fill="hold" grpId="0" nodeType="clickEffect">
                                  <p:stCondLst>
                                    <p:cond delay="0"/>
                                  </p:stCondLst>
                                  <p:childTnLst>
                                    <p:set>
                                      <p:cBhvr>
                                        <p:cTn id="28" dur="1" fill="hold">
                                          <p:stCondLst>
                                            <p:cond delay="0"/>
                                          </p:stCondLst>
                                        </p:cTn>
                                        <p:tgtEl>
                                          <p:spTgt spid="81922">
                                            <p:txEl>
                                              <p:pRg st="4" end="4"/>
                                            </p:txEl>
                                          </p:spTgt>
                                        </p:tgtEl>
                                        <p:attrNameLst>
                                          <p:attrName>style.visibility</p:attrName>
                                        </p:attrNameLst>
                                      </p:cBhvr>
                                      <p:to>
                                        <p:strVal val="visible"/>
                                      </p:to>
                                    </p:set>
                                    <p:animEffect transition="in" filter="barn(outVertical)">
                                      <p:cBhvr>
                                        <p:cTn id="29" dur="1750"/>
                                        <p:tgtEl>
                                          <p:spTgt spid="81922">
                                            <p:txEl>
                                              <p:pRg st="4" end="4"/>
                                            </p:txEl>
                                          </p:spTgt>
                                        </p:tgtEl>
                                      </p:cBhvr>
                                    </p:animEffect>
                                  </p:childTnLst>
                                </p:cTn>
                              </p:par>
                            </p:childTnLst>
                          </p:cTn>
                        </p:par>
                        <p:par>
                          <p:cTn id="30" fill="hold">
                            <p:stCondLst>
                              <p:cond delay="2000"/>
                            </p:stCondLst>
                            <p:childTnLst>
                              <p:par>
                                <p:cTn id="31" presetID="16" presetClass="entr" presetSubtype="37" fill="hold" grpId="0" nodeType="afterEffect">
                                  <p:stCondLst>
                                    <p:cond delay="0"/>
                                  </p:stCondLst>
                                  <p:childTnLst>
                                    <p:set>
                                      <p:cBhvr>
                                        <p:cTn id="32" dur="1" fill="hold">
                                          <p:stCondLst>
                                            <p:cond delay="0"/>
                                          </p:stCondLst>
                                        </p:cTn>
                                        <p:tgtEl>
                                          <p:spTgt spid="81922">
                                            <p:txEl>
                                              <p:pRg st="5" end="5"/>
                                            </p:txEl>
                                          </p:spTgt>
                                        </p:tgtEl>
                                        <p:attrNameLst>
                                          <p:attrName>style.visibility</p:attrName>
                                        </p:attrNameLst>
                                      </p:cBhvr>
                                      <p:to>
                                        <p:strVal val="visible"/>
                                      </p:to>
                                    </p:set>
                                    <p:animEffect transition="in" filter="barn(outVertical)">
                                      <p:cBhvr>
                                        <p:cTn id="33" dur="1750"/>
                                        <p:tgtEl>
                                          <p:spTgt spid="8192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2" grpId="0" animBg="1" uiExpand="1" build="p"/>
      <p:bldP spid="819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body" idx="1"/>
          </p:nvPr>
        </p:nvSpPr>
        <p:spPr>
          <a:xfrm>
            <a:off x="1447800" y="1142999"/>
            <a:ext cx="7696200" cy="5562601"/>
          </a:xfrm>
          <a:solidFill>
            <a:schemeClr val="bg1">
              <a:alpha val="95000"/>
            </a:schemeClr>
          </a:solidFill>
        </p:spPr>
        <p:txBody>
          <a:bodyPr/>
          <a:lstStyle/>
          <a:p>
            <a:pPr marL="26670" indent="0" algn="ctr">
              <a:spcBef>
                <a:spcPts val="0"/>
              </a:spcBef>
              <a:buNone/>
            </a:pPr>
            <a:r>
              <a:rPr lang="en-US" sz="34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Prayer is Way We Commune w/ God</a:t>
            </a:r>
            <a:endParaRPr lang="en-US" sz="34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1" algn="ctr">
              <a:lnSpc>
                <a:spcPct val="150000"/>
              </a:lnSpc>
              <a:spcBef>
                <a:spcPts val="0"/>
              </a:spcBef>
              <a:buFont typeface="Wingdings" panose="05000000000000000000" pitchFamily="2" charset="2"/>
              <a:buChar char="§"/>
            </a:pPr>
            <a:r>
              <a:rPr lang="en-US" sz="40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P</a:t>
            </a:r>
            <a:r>
              <a:rPr lang="en-US" sz="36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Powerful</a:t>
            </a:r>
            <a:endParaRPr lang="en-US" sz="36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1" algn="ctr">
              <a:lnSpc>
                <a:spcPct val="150000"/>
              </a:lnSpc>
              <a:spcBef>
                <a:spcPts val="0"/>
              </a:spcBef>
              <a:buFont typeface="Wingdings" panose="05000000000000000000" pitchFamily="2" charset="2"/>
              <a:buChar char="§"/>
            </a:pPr>
            <a:r>
              <a:rPr lang="en-US" sz="40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R</a:t>
            </a:r>
            <a:r>
              <a:rPr lang="en-US" sz="36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Responsive</a:t>
            </a:r>
            <a:endParaRPr lang="en-US" sz="36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1" algn="ctr">
              <a:lnSpc>
                <a:spcPct val="150000"/>
              </a:lnSpc>
              <a:spcBef>
                <a:spcPts val="0"/>
              </a:spcBef>
              <a:buFont typeface="Wingdings" panose="05000000000000000000" pitchFamily="2" charset="2"/>
              <a:buChar char="§"/>
            </a:pPr>
            <a:r>
              <a:rPr lang="en-US" sz="40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a:t>
            </a:r>
            <a:r>
              <a:rPr lang="en-US" sz="36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Armor</a:t>
            </a:r>
            <a:endParaRPr lang="en-US" sz="36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1" algn="ctr">
              <a:lnSpc>
                <a:spcPct val="150000"/>
              </a:lnSpc>
              <a:spcBef>
                <a:spcPts val="0"/>
              </a:spcBef>
              <a:buFont typeface="Wingdings" panose="05000000000000000000" pitchFamily="2" charset="2"/>
              <a:buChar char="§"/>
            </a:pPr>
            <a:r>
              <a:rPr lang="en-US" sz="40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Y</a:t>
            </a:r>
            <a:r>
              <a:rPr lang="en-US" sz="36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Yield</a:t>
            </a:r>
            <a:endParaRPr lang="en-US" sz="36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lgn="ctr">
              <a:spcBef>
                <a:spcPts val="600"/>
              </a:spcBef>
              <a:spcAft>
                <a:spcPts val="1200"/>
              </a:spcAft>
              <a:buFont typeface="Wingdings" panose="05000000000000000000" pitchFamily="2" charset="2"/>
              <a:buChar char="§"/>
            </a:pPr>
            <a:r>
              <a:rPr lang="en-US" sz="3200" b="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charset="0"/>
                <a:cs typeface="Times New Roman" panose="02020603050405020304" charset="0"/>
              </a:rPr>
              <a:t>Prayer is a Powerful Force</a:t>
            </a:r>
            <a:endParaRPr lang="en-US" sz="3200" b="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charset="0"/>
              <a:cs typeface="Times New Roman" panose="02020603050405020304" charset="0"/>
            </a:endParaRPr>
          </a:p>
          <a:p>
            <a:pPr algn="ctr">
              <a:spcBef>
                <a:spcPts val="0"/>
              </a:spcBef>
              <a:buFont typeface="Wingdings" panose="05000000000000000000" pitchFamily="2" charset="2"/>
              <a:buChar char="§"/>
            </a:pPr>
            <a:r>
              <a:rPr lang="en-US" sz="3200" b="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charset="0"/>
                <a:cs typeface="Times New Roman" panose="02020603050405020304" charset="0"/>
              </a:rPr>
              <a:t> It is Life-Changing</a:t>
            </a:r>
            <a:r>
              <a:rPr lang="en-US" sz="36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endParaRPr lang="en-US" sz="2800"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375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22">
                                            <p:bg/>
                                          </p:spTgt>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81922">
                                            <p:txEl>
                                              <p:pRg st="0" end="0"/>
                                            </p:txEl>
                                          </p:spTgt>
                                        </p:tgtEl>
                                        <p:attrNameLst>
                                          <p:attrName>style.visibility</p:attrName>
                                        </p:attrNameLst>
                                      </p:cBhvr>
                                      <p:to>
                                        <p:strVal val="visible"/>
                                      </p:to>
                                    </p:set>
                                    <p:animEffect transition="in" filter="fade">
                                      <p:cBhvr>
                                        <p:cTn id="9" dur="1000"/>
                                        <p:tgtEl>
                                          <p:spTgt spid="8192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1922">
                                            <p:txEl>
                                              <p:pRg st="1" end="1"/>
                                            </p:txEl>
                                          </p:spTgt>
                                        </p:tgtEl>
                                        <p:attrNameLst>
                                          <p:attrName>style.visibility</p:attrName>
                                        </p:attrNameLst>
                                      </p:cBhvr>
                                      <p:to>
                                        <p:strVal val="visible"/>
                                      </p:to>
                                    </p:set>
                                    <p:animEffect transition="in" filter="fade">
                                      <p:cBhvr>
                                        <p:cTn id="14" dur="1000"/>
                                        <p:tgtEl>
                                          <p:spTgt spid="8192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1922">
                                            <p:txEl>
                                              <p:pRg st="2" end="2"/>
                                            </p:txEl>
                                          </p:spTgt>
                                        </p:tgtEl>
                                        <p:attrNameLst>
                                          <p:attrName>style.visibility</p:attrName>
                                        </p:attrNameLst>
                                      </p:cBhvr>
                                      <p:to>
                                        <p:strVal val="visible"/>
                                      </p:to>
                                    </p:set>
                                    <p:animEffect transition="in" filter="fade">
                                      <p:cBhvr>
                                        <p:cTn id="19" dur="1000"/>
                                        <p:tgtEl>
                                          <p:spTgt spid="81922">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1922">
                                            <p:txEl>
                                              <p:pRg st="3" end="3"/>
                                            </p:txEl>
                                          </p:spTgt>
                                        </p:tgtEl>
                                        <p:attrNameLst>
                                          <p:attrName>style.visibility</p:attrName>
                                        </p:attrNameLst>
                                      </p:cBhvr>
                                      <p:to>
                                        <p:strVal val="visible"/>
                                      </p:to>
                                    </p:set>
                                    <p:animEffect transition="in" filter="fade">
                                      <p:cBhvr>
                                        <p:cTn id="24" dur="1000"/>
                                        <p:tgtEl>
                                          <p:spTgt spid="81922">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1922">
                                            <p:txEl>
                                              <p:pRg st="4" end="4"/>
                                            </p:txEl>
                                          </p:spTgt>
                                        </p:tgtEl>
                                        <p:attrNameLst>
                                          <p:attrName>style.visibility</p:attrName>
                                        </p:attrNameLst>
                                      </p:cBhvr>
                                      <p:to>
                                        <p:strVal val="visible"/>
                                      </p:to>
                                    </p:set>
                                    <p:animEffect transition="in" filter="fade">
                                      <p:cBhvr>
                                        <p:cTn id="29" dur="1000"/>
                                        <p:tgtEl>
                                          <p:spTgt spid="81922">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81922">
                                            <p:txEl>
                                              <p:pRg st="5" end="5"/>
                                            </p:txEl>
                                          </p:spTgt>
                                        </p:tgtEl>
                                        <p:attrNameLst>
                                          <p:attrName>style.visibility</p:attrName>
                                        </p:attrNameLst>
                                      </p:cBhvr>
                                      <p:to>
                                        <p:strVal val="visible"/>
                                      </p:to>
                                    </p:set>
                                    <p:animEffect transition="in" filter="fade">
                                      <p:cBhvr>
                                        <p:cTn id="34" dur="1000"/>
                                        <p:tgtEl>
                                          <p:spTgt spid="81922">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1922">
                                            <p:txEl>
                                              <p:pRg st="6" end="6"/>
                                            </p:txEl>
                                          </p:spTgt>
                                        </p:tgtEl>
                                        <p:attrNameLst>
                                          <p:attrName>style.visibility</p:attrName>
                                        </p:attrNameLst>
                                      </p:cBhvr>
                                      <p:to>
                                        <p:strVal val="visible"/>
                                      </p:to>
                                    </p:set>
                                    <p:animEffect transition="in" filter="fade">
                                      <p:cBhvr>
                                        <p:cTn id="39" dur="1000"/>
                                        <p:tgtEl>
                                          <p:spTgt spid="8192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2" grpId="0" animBg="1"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90501"/>
            <a:ext cx="8839200" cy="5829300"/>
          </a:xfrm>
          <a:solidFill>
            <a:schemeClr val="bg1">
              <a:alpha val="95000"/>
            </a:schemeClr>
          </a:solidFill>
        </p:spPr>
        <p:txBody>
          <a:bodyPr/>
          <a:lstStyle/>
          <a:p>
            <a:pPr marL="0" indent="0" algn="ctr">
              <a:buNone/>
            </a:pPr>
            <a:r>
              <a:rPr lang="en-US" sz="2800" b="1" dirty="0">
                <a:effectLst>
                  <a:outerShdw blurRad="38100" dist="38100" dir="2700000" algn="tl">
                    <a:srgbClr val="000000">
                      <a:alpha val="43137"/>
                    </a:srgbClr>
                  </a:outerShdw>
                </a:effectLst>
                <a:latin typeface="Arial Rounded MT Bold" panose="020F0704030504030204" pitchFamily="34" charset="0"/>
              </a:rPr>
              <a:t>Paul Calls Us to Use One  of the Most Powerful Weapons Available : Prayer . . </a:t>
            </a:r>
            <a:endParaRPr lang="en-US" sz="2800" b="1" dirty="0">
              <a:effectLst>
                <a:outerShdw blurRad="38100" dist="38100" dir="2700000" algn="tl">
                  <a:srgbClr val="000000">
                    <a:alpha val="43137"/>
                  </a:srgbClr>
                </a:outerShdw>
              </a:effectLst>
              <a:latin typeface="Arial Rounded MT Bold" panose="020F0704030504030204" pitchFamily="34" charset="0"/>
            </a:endParaRPr>
          </a:p>
          <a:p>
            <a:pPr marL="0" indent="0" algn="ctr">
              <a:spcBef>
                <a:spcPts val="1200"/>
              </a:spcBef>
              <a:buNone/>
            </a:pPr>
            <a:r>
              <a:rPr lang="en-US" sz="2800" b="1" dirty="0">
                <a:effectLst>
                  <a:outerShdw blurRad="38100" dist="38100" dir="2700000" algn="tl">
                    <a:srgbClr val="000000">
                      <a:alpha val="43137"/>
                    </a:srgbClr>
                  </a:outerShdw>
                </a:effectLst>
                <a:latin typeface="Arial Rounded MT Bold" panose="020F0704030504030204" pitchFamily="34" charset="0"/>
              </a:rPr>
              <a:t>Paul Saves It For Last In This List- </a:t>
            </a:r>
            <a:endParaRPr lang="en-US" sz="2800" b="1" dirty="0">
              <a:effectLst>
                <a:outerShdw blurRad="38100" dist="38100" dir="2700000" algn="tl">
                  <a:srgbClr val="000000">
                    <a:alpha val="43137"/>
                  </a:srgbClr>
                </a:outerShdw>
              </a:effectLst>
              <a:latin typeface="Arial Rounded MT Bold" panose="020F0704030504030204" pitchFamily="34" charset="0"/>
            </a:endParaRPr>
          </a:p>
          <a:p>
            <a:pPr algn="ctr">
              <a:spcBef>
                <a:spcPts val="1200"/>
              </a:spcBef>
            </a:pPr>
            <a:r>
              <a:rPr lang="en-US" sz="2800" b="1" dirty="0">
                <a:effectLst>
                  <a:outerShdw blurRad="38100" dist="38100" dir="2700000" algn="tl">
                    <a:srgbClr val="000000">
                      <a:alpha val="43137"/>
                    </a:srgbClr>
                  </a:outerShdw>
                </a:effectLst>
                <a:latin typeface="Arial Rounded MT Bold" panose="020F0704030504030204" pitchFamily="34" charset="0"/>
              </a:rPr>
              <a:t>it is the MOST IMPORTANT WEAPON of Battle! </a:t>
            </a:r>
            <a:endParaRPr lang="en-US" sz="2800" b="1" dirty="0">
              <a:effectLst>
                <a:outerShdw blurRad="38100" dist="38100" dir="2700000" algn="tl">
                  <a:srgbClr val="000000">
                    <a:alpha val="43137"/>
                  </a:srgbClr>
                </a:outerShdw>
              </a:effectLst>
              <a:latin typeface="Arial Rounded MT Bold" panose="020F0704030504030204" pitchFamily="34" charset="0"/>
            </a:endParaRPr>
          </a:p>
          <a:p>
            <a:pPr algn="ctr"/>
            <a:r>
              <a:rPr lang="en-US" sz="2800" b="1" dirty="0">
                <a:effectLst>
                  <a:outerShdw blurRad="38100" dist="38100" dir="2700000" algn="tl">
                    <a:srgbClr val="000000">
                      <a:alpha val="43137"/>
                    </a:srgbClr>
                  </a:outerShdw>
                </a:effectLst>
                <a:latin typeface="Arial Rounded MT Bold" panose="020F0704030504030204" pitchFamily="34" charset="0"/>
              </a:rPr>
              <a:t>Not that it Should be Used as the Last Resort </a:t>
            </a:r>
            <a:endParaRPr lang="en-US" sz="2800" b="1" dirty="0">
              <a:effectLst>
                <a:outerShdw blurRad="38100" dist="38100" dir="2700000" algn="tl">
                  <a:srgbClr val="000000">
                    <a:alpha val="43137"/>
                  </a:srgbClr>
                </a:outerShdw>
              </a:effectLst>
              <a:latin typeface="Arial Rounded MT Bold" panose="020F0704030504030204" pitchFamily="34" charset="0"/>
            </a:endParaRPr>
          </a:p>
          <a:p>
            <a:pPr marL="0" indent="0" algn="ctr">
              <a:spcBef>
                <a:spcPts val="0"/>
              </a:spcBef>
              <a:buNone/>
            </a:pPr>
            <a:r>
              <a:rPr lang="en-US" sz="2800" b="1" dirty="0">
                <a:effectLst>
                  <a:outerShdw blurRad="38100" dist="38100" dir="2700000" algn="tl">
                    <a:srgbClr val="000000">
                      <a:alpha val="43137"/>
                    </a:srgbClr>
                  </a:outerShdw>
                </a:effectLst>
                <a:latin typeface="Arial Rounded MT Bold" panose="020F0704030504030204" pitchFamily="34" charset="0"/>
              </a:rPr>
              <a:t>or When All Else Fails! No! </a:t>
            </a:r>
            <a:endParaRPr lang="en-US" sz="2800" b="1" dirty="0">
              <a:effectLst>
                <a:outerShdw blurRad="38100" dist="38100" dir="2700000" algn="tl">
                  <a:srgbClr val="000000">
                    <a:alpha val="43137"/>
                  </a:srgbClr>
                </a:outerShdw>
              </a:effectLst>
              <a:latin typeface="Arial Rounded MT Bold" panose="020F0704030504030204" pitchFamily="34" charset="0"/>
            </a:endParaRPr>
          </a:p>
          <a:p>
            <a:pPr marL="0" indent="0" algn="ctr">
              <a:spcBef>
                <a:spcPts val="1200"/>
              </a:spcBef>
              <a:buNone/>
            </a:pPr>
            <a:r>
              <a:rPr lang="en-US" sz="2800" b="1" dirty="0">
                <a:effectLst>
                  <a:outerShdw blurRad="38100" dist="38100" dir="2700000" algn="tl">
                    <a:srgbClr val="000000">
                      <a:alpha val="43137"/>
                    </a:srgbClr>
                  </a:outerShdw>
                </a:effectLst>
                <a:latin typeface="Arial Rounded MT Bold" panose="020F0704030504030204" pitchFamily="34" charset="0"/>
              </a:rPr>
              <a:t>He says to pray ON ALL OCCASIONS! </a:t>
            </a:r>
            <a:endParaRPr lang="en-US" sz="2800"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pPr>
            <a:r>
              <a:rPr lang="en-US" sz="2800" b="1" dirty="0">
                <a:effectLst>
                  <a:outerShdw blurRad="38100" dist="38100" dir="2700000" algn="tl">
                    <a:srgbClr val="000000">
                      <a:alpha val="43137"/>
                    </a:srgbClr>
                  </a:outerShdw>
                </a:effectLst>
                <a:latin typeface="Arial Rounded MT Bold" panose="020F0704030504030204" pitchFamily="34" charset="0"/>
              </a:rPr>
              <a:t>And to ALWAYS KEEP ON PRAYING! </a:t>
            </a:r>
            <a:endParaRPr lang="en-US" sz="2800" b="1" dirty="0">
              <a:effectLst>
                <a:outerShdw blurRad="38100" dist="38100" dir="2700000" algn="tl">
                  <a:srgbClr val="000000">
                    <a:alpha val="43137"/>
                  </a:srgbClr>
                </a:outerShdw>
              </a:effectLst>
              <a:latin typeface="Arial Rounded MT Bold" panose="020F0704030504030204" pitchFamily="34" charset="0"/>
            </a:endParaRPr>
          </a:p>
          <a:p>
            <a:pPr marL="0" indent="0" algn="ctr">
              <a:spcBef>
                <a:spcPts val="1200"/>
              </a:spcBef>
              <a:buNone/>
            </a:pPr>
            <a:r>
              <a:rPr lang="en-US" sz="2800" b="1" dirty="0">
                <a:effectLst>
                  <a:outerShdw blurRad="38100" dist="38100" dir="2700000" algn="tl">
                    <a:srgbClr val="000000">
                      <a:alpha val="43137"/>
                    </a:srgbClr>
                  </a:outerShdw>
                </a:effectLst>
                <a:latin typeface="Arial Rounded MT Bold" panose="020F0704030504030204" pitchFamily="34" charset="0"/>
              </a:rPr>
              <a:t>He Told the church at Thessalonica </a:t>
            </a:r>
            <a:endParaRPr lang="en-US" sz="2800" b="1" dirty="0">
              <a:effectLst>
                <a:outerShdw blurRad="38100" dist="38100" dir="2700000" algn="tl">
                  <a:srgbClr val="000000">
                    <a:alpha val="43137"/>
                  </a:srgbClr>
                </a:outerShdw>
              </a:effectLst>
              <a:latin typeface="Arial Rounded MT Bold" panose="020F0704030504030204" pitchFamily="34" charset="0"/>
            </a:endParaRPr>
          </a:p>
          <a:p>
            <a:pPr marL="0" indent="0" algn="ctr">
              <a:spcBef>
                <a:spcPts val="0"/>
              </a:spcBef>
              <a:buNone/>
            </a:pPr>
            <a:r>
              <a:rPr lang="en-US" sz="2800" b="1" dirty="0">
                <a:effectLst>
                  <a:outerShdw blurRad="38100" dist="38100" dir="2700000" algn="tl">
                    <a:srgbClr val="000000">
                      <a:alpha val="43137"/>
                    </a:srgbClr>
                  </a:outerShdw>
                </a:effectLst>
                <a:latin typeface="Arial Rounded MT Bold" panose="020F0704030504030204" pitchFamily="34" charset="0"/>
              </a:rPr>
              <a:t> </a:t>
            </a:r>
            <a:r>
              <a:rPr lang="en-US" sz="2800" i="1" dirty="0">
                <a:effectLst>
                  <a:outerShdw blurRad="38100" dist="38100" dir="2700000" algn="tl">
                    <a:srgbClr val="000000">
                      <a:alpha val="43137"/>
                    </a:srgbClr>
                  </a:outerShdw>
                </a:effectLst>
                <a:latin typeface="Arial Rounded MT Bold" panose="020F0704030504030204" pitchFamily="34" charset="0"/>
              </a:rPr>
              <a:t>‘pray without ceasing!’ </a:t>
            </a:r>
            <a:r>
              <a:rPr lang="en-US" sz="2800" dirty="0">
                <a:effectLst>
                  <a:outerShdw blurRad="38100" dist="38100" dir="2700000" algn="tl">
                    <a:srgbClr val="000000">
                      <a:alpha val="43137"/>
                    </a:srgbClr>
                  </a:outerShdw>
                </a:effectLst>
                <a:latin typeface="Arial Rounded MT Bold" panose="020F0704030504030204" pitchFamily="34" charset="0"/>
              </a:rPr>
              <a:t>-</a:t>
            </a:r>
            <a:r>
              <a:rPr lang="en-US" sz="2800" b="1" dirty="0">
                <a:effectLst>
                  <a:outerShdw blurRad="38100" dist="38100" dir="2700000" algn="tl">
                    <a:srgbClr val="000000">
                      <a:alpha val="43137"/>
                    </a:srgbClr>
                  </a:outerShdw>
                </a:effectLst>
                <a:latin typeface="Arial Rounded MT Bold" panose="020F0704030504030204" pitchFamily="34" charset="0"/>
              </a:rPr>
              <a:t>1 Thess. 5:17</a:t>
            </a:r>
            <a:endParaRPr lang="en-US" sz="2800"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pPr>
            <a:r>
              <a:rPr lang="en-US" sz="3200" b="1" dirty="0">
                <a:effectLst>
                  <a:outerShdw blurRad="38100" dist="38100" dir="2700000" algn="tl">
                    <a:srgbClr val="000000">
                      <a:alpha val="43137"/>
                    </a:srgbClr>
                  </a:outerShdw>
                </a:effectLst>
                <a:latin typeface="Arial Rounded MT Bold" panose="020F0704030504030204" pitchFamily="34" charset="0"/>
              </a:rPr>
              <a:t>Why?</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pPr>
            <a:endParaRPr lang="en-US" sz="2800" dirty="0">
              <a:effectLst>
                <a:outerShdw blurRad="38100" dist="38100" dir="2700000" algn="tl">
                  <a:srgbClr val="000000">
                    <a:alpha val="43137"/>
                  </a:srgbClr>
                </a:outerShdw>
              </a:effectLst>
              <a:latin typeface="Arial Rounded MT Bold" panose="020F07040305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425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500"/>
                                        <p:tgtEl>
                                          <p:spTgt spid="3">
                                            <p:bg/>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barn(inVertical)">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barn(inVertical)">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barn(inVertical)">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barn(inVertical)">
                                      <p:cBhvr>
                                        <p:cTn id="35" dur="500"/>
                                        <p:tgtEl>
                                          <p:spTgt spid="3">
                                            <p:txEl>
                                              <p:pRg st="5" end="5"/>
                                            </p:txEl>
                                          </p:spTgt>
                                        </p:tgtEl>
                                      </p:cBhvr>
                                    </p:animEffect>
                                  </p:childTnLst>
                                </p:cTn>
                              </p:par>
                            </p:childTnLst>
                          </p:cTn>
                        </p:par>
                        <p:par>
                          <p:cTn id="36" fill="hold">
                            <p:stCondLst>
                              <p:cond delay="500"/>
                            </p:stCondLst>
                            <p:childTnLst>
                              <p:par>
                                <p:cTn id="37" presetID="16" presetClass="entr" presetSubtype="21" fill="hold" grpId="0" nodeType="after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barn(inVertical)">
                                      <p:cBhvr>
                                        <p:cTn id="39" dur="500"/>
                                        <p:tgtEl>
                                          <p:spTgt spid="3">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barn(inVertical)">
                                      <p:cBhvr>
                                        <p:cTn id="44" dur="500"/>
                                        <p:tgtEl>
                                          <p:spTgt spid="3">
                                            <p:txEl>
                                              <p:pRg st="7" end="7"/>
                                            </p:txEl>
                                          </p:spTgt>
                                        </p:tgtEl>
                                      </p:cBhvr>
                                    </p:animEffect>
                                  </p:childTnLst>
                                </p:cTn>
                              </p:par>
                            </p:childTnLst>
                          </p:cTn>
                        </p:par>
                        <p:par>
                          <p:cTn id="45" fill="hold">
                            <p:stCondLst>
                              <p:cond delay="500"/>
                            </p:stCondLst>
                            <p:childTnLst>
                              <p:par>
                                <p:cTn id="46" presetID="16" presetClass="entr" presetSubtype="21" fill="hold" grpId="0" nodeType="afterEffect">
                                  <p:stCondLst>
                                    <p:cond delay="0"/>
                                  </p:stCondLst>
                                  <p:childTnLst>
                                    <p:set>
                                      <p:cBhvr>
                                        <p:cTn id="47" dur="1" fill="hold">
                                          <p:stCondLst>
                                            <p:cond delay="0"/>
                                          </p:stCondLst>
                                        </p:cTn>
                                        <p:tgtEl>
                                          <p:spTgt spid="3">
                                            <p:txEl>
                                              <p:pRg st="8" end="8"/>
                                            </p:txEl>
                                          </p:spTgt>
                                        </p:tgtEl>
                                        <p:attrNameLst>
                                          <p:attrName>style.visibility</p:attrName>
                                        </p:attrNameLst>
                                      </p:cBhvr>
                                      <p:to>
                                        <p:strVal val="visible"/>
                                      </p:to>
                                    </p:set>
                                    <p:animEffect transition="in" filter="barn(inVertical)">
                                      <p:cBhvr>
                                        <p:cTn id="48" dur="500"/>
                                        <p:tgtEl>
                                          <p:spTgt spid="3">
                                            <p:txEl>
                                              <p:pRg st="8" end="8"/>
                                            </p:txEl>
                                          </p:spTgt>
                                        </p:tgtEl>
                                      </p:cBhvr>
                                    </p:animEffect>
                                  </p:childTnLst>
                                </p:cTn>
                              </p:par>
                            </p:childTnLst>
                          </p:cTn>
                        </p:par>
                        <p:par>
                          <p:cTn id="49" fill="hold">
                            <p:stCondLst>
                              <p:cond delay="1000"/>
                            </p:stCondLst>
                            <p:childTnLst>
                              <p:par>
                                <p:cTn id="50" presetID="16" presetClass="entr" presetSubtype="21" fill="hold" grpId="0" nodeType="after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arn(inVertical)">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0" y="1371600"/>
            <a:ext cx="8763000" cy="3124200"/>
          </a:xfrm>
          <a:solidFill>
            <a:schemeClr val="bg2"/>
          </a:solidFill>
        </p:spPr>
        <p:txBody>
          <a:bodyPr/>
          <a:lstStyle/>
          <a:p>
            <a:pPr marL="0" marR="0" indent="0">
              <a:lnSpc>
                <a:spcPct val="107000"/>
              </a:lnSpc>
              <a:spcAft>
                <a:spcPts val="800"/>
              </a:spcAft>
              <a:buNone/>
            </a:pPr>
            <a:r>
              <a:rPr lang="en-US" sz="2800" b="1" dirty="0">
                <a:effectLst>
                  <a:outerShdw blurRad="38100" dist="38100" dir="2700000" algn="tl">
                    <a:srgbClr val="000000">
                      <a:alpha val="43137"/>
                    </a:srgbClr>
                  </a:outerShdw>
                </a:effectLst>
                <a:latin typeface="Arial Rounded MT Bold" panose="020F0704030504030204" pitchFamily="34" charset="0"/>
                <a:ea typeface="Aptos" charset="0"/>
                <a:cs typeface="Times New Roman" panose="02020603050405020304" charset="0"/>
              </a:rPr>
              <a:t>Prayer is a Divine Connection to an Impotent God </a:t>
            </a:r>
            <a:endParaRPr lang="en-US" sz="2800" b="1" dirty="0">
              <a:effectLst>
                <a:outerShdw blurRad="38100" dist="38100" dir="2700000" algn="tl">
                  <a:srgbClr val="000000">
                    <a:alpha val="43137"/>
                  </a:srgbClr>
                </a:outerShdw>
              </a:effectLst>
              <a:latin typeface="Arial Rounded MT Bold" panose="020F0704030504030204" pitchFamily="34" charset="0"/>
              <a:ea typeface="Aptos" charset="0"/>
              <a:cs typeface="Times New Roman" panose="02020603050405020304" charset="0"/>
            </a:endParaRPr>
          </a:p>
          <a:p>
            <a:pPr marL="0" marR="0">
              <a:spcBef>
                <a:spcPts val="0"/>
              </a:spcBef>
              <a:spcAft>
                <a:spcPts val="0"/>
              </a:spcAft>
            </a:pPr>
            <a:r>
              <a:rPr lang="en-US" sz="2800" b="1" dirty="0">
                <a:effectLst>
                  <a:outerShdw blurRad="38100" dist="38100" dir="2700000" algn="tl">
                    <a:srgbClr val="000000">
                      <a:alpha val="43137"/>
                    </a:srgbClr>
                  </a:outerShdw>
                </a:effectLst>
                <a:latin typeface="Arial Rounded MT Bold" panose="020F0704030504030204" pitchFamily="34" charset="0"/>
                <a:ea typeface="Aptos" charset="0"/>
                <a:cs typeface="Times New Roman" panose="02020603050405020304" charset="0"/>
              </a:rPr>
              <a:t>Because Nothing Is Impossible to God…</a:t>
            </a:r>
            <a:endParaRPr lang="en-US" sz="2800" b="1" dirty="0">
              <a:effectLst>
                <a:outerShdw blurRad="38100" dist="38100" dir="2700000" algn="tl">
                  <a:srgbClr val="000000">
                    <a:alpha val="43137"/>
                  </a:srgbClr>
                </a:outerShdw>
              </a:effectLst>
              <a:latin typeface="Arial Rounded MT Bold" panose="020F0704030504030204" pitchFamily="34" charset="0"/>
              <a:ea typeface="Aptos" charset="0"/>
              <a:cs typeface="Times New Roman" panose="02020603050405020304" charset="0"/>
            </a:endParaRPr>
          </a:p>
          <a:p>
            <a:pPr marL="0" marR="0" indent="0">
              <a:spcBef>
                <a:spcPts val="0"/>
              </a:spcBef>
              <a:spcAft>
                <a:spcPts val="800"/>
              </a:spcAft>
              <a:buNone/>
            </a:pPr>
            <a:r>
              <a:rPr lang="en-US" sz="2800" b="1" dirty="0">
                <a:effectLst>
                  <a:outerShdw blurRad="38100" dist="38100" dir="2700000" algn="tl">
                    <a:srgbClr val="000000">
                      <a:alpha val="43137"/>
                    </a:srgbClr>
                  </a:outerShdw>
                </a:effectLst>
                <a:latin typeface="Arial Rounded MT Bold" panose="020F0704030504030204" pitchFamily="34" charset="0"/>
                <a:ea typeface="Aptos" charset="0"/>
                <a:cs typeface="Times New Roman" panose="02020603050405020304" charset="0"/>
              </a:rPr>
              <a:t>               …Nothing Is Beyond the Reach of Prayer</a:t>
            </a:r>
            <a:endParaRPr lang="en-US" sz="2800" dirty="0">
              <a:effectLst>
                <a:outerShdw blurRad="38100" dist="38100" dir="2700000" algn="tl">
                  <a:srgbClr val="000000">
                    <a:alpha val="43137"/>
                  </a:srgbClr>
                </a:outerShdw>
              </a:effectLst>
              <a:latin typeface="Arial Rounded MT Bold" panose="020F0704030504030204" pitchFamily="34" charset="0"/>
              <a:ea typeface="Aptos" charset="0"/>
              <a:cs typeface="Times New Roman" panose="02020603050405020304" charset="0"/>
            </a:endParaRPr>
          </a:p>
          <a:p>
            <a:pPr marL="0" marR="0" indent="0">
              <a:lnSpc>
                <a:spcPct val="107000"/>
              </a:lnSpc>
              <a:spcAft>
                <a:spcPts val="800"/>
              </a:spcAft>
              <a:buNone/>
            </a:pPr>
            <a:r>
              <a:rPr lang="en-US" sz="2800" i="1" dirty="0">
                <a:effectLst>
                  <a:outerShdw blurRad="38100" dist="38100" dir="2700000" algn="tl">
                    <a:srgbClr val="000000">
                      <a:alpha val="43137"/>
                    </a:srgbClr>
                  </a:outerShdw>
                </a:effectLst>
                <a:latin typeface="Times New Roman" panose="02020603050405020304" charset="0"/>
                <a:ea typeface="Aptos" charset="0"/>
                <a:cs typeface="Times New Roman" panose="02020603050405020304" charset="0"/>
              </a:rPr>
              <a:t>“Praying always with all prayer and supplication in the Spirit, and watching thereunto with all perseverance and supplication for all saints”</a:t>
            </a:r>
            <a:r>
              <a:rPr lang="en-US" sz="2800" dirty="0">
                <a:effectLst>
                  <a:outerShdw blurRad="38100" dist="38100" dir="2700000" algn="tl">
                    <a:srgbClr val="000000">
                      <a:alpha val="43137"/>
                    </a:srgbClr>
                  </a:outerShdw>
                </a:effectLst>
                <a:latin typeface="Times New Roman" panose="02020603050405020304" charset="0"/>
                <a:ea typeface="Aptos" charset="0"/>
                <a:cs typeface="Times New Roman" panose="02020603050405020304" charset="0"/>
              </a:rPr>
              <a:t> -</a:t>
            </a:r>
            <a:r>
              <a:rPr lang="en-US" sz="2800" b="1" dirty="0">
                <a:effectLst>
                  <a:outerShdw blurRad="38100" dist="38100" dir="2700000" algn="tl">
                    <a:srgbClr val="000000">
                      <a:alpha val="43137"/>
                    </a:srgbClr>
                  </a:outerShdw>
                </a:effectLst>
                <a:latin typeface="Times New Roman" panose="02020603050405020304" charset="0"/>
                <a:ea typeface="Aptos" charset="0"/>
                <a:cs typeface="Times New Roman" panose="02020603050405020304" charset="0"/>
              </a:rPr>
              <a:t> Eph 6:18 </a:t>
            </a:r>
            <a:endParaRPr lang="en-US" sz="2800" dirty="0">
              <a:effectLst>
                <a:outerShdw blurRad="38100" dist="38100" dir="2700000" algn="tl">
                  <a:srgbClr val="000000">
                    <a:alpha val="43137"/>
                  </a:srgbClr>
                </a:outerShdw>
              </a:effectLst>
              <a:latin typeface="Times New Roman" panose="02020603050405020304" charset="0"/>
              <a:ea typeface="Aptos"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30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500"/>
                                        <p:tgtEl>
                                          <p:spTgt spid="3">
                                            <p:bg/>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childTnLst>
                          </p:cTn>
                        </p:par>
                        <p:par>
                          <p:cTn id="16" fill="hold">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barn(inVertical)">
                                      <p:cBhvr>
                                        <p:cTn id="19" dur="5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barn(inVertical)">
                                      <p:cBhvr>
                                        <p:cTn id="24"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76201"/>
            <a:ext cx="8839200" cy="5791199"/>
          </a:xfrm>
          <a:solidFill>
            <a:schemeClr val="bg2"/>
          </a:solidFill>
        </p:spPr>
        <p:txBody>
          <a:bodyPr/>
          <a:lstStyle/>
          <a:p>
            <a:pPr marL="0" marR="0" indent="0" algn="ctr">
              <a:lnSpc>
                <a:spcPct val="150000"/>
              </a:lnSpc>
              <a:spcBef>
                <a:spcPts val="0"/>
              </a:spcBef>
              <a:spcAft>
                <a:spcPts val="0"/>
              </a:spcAft>
              <a:buNone/>
            </a:pPr>
            <a:r>
              <a:rPr lang="en-US" sz="2800" b="1" dirty="0">
                <a:effectLst>
                  <a:outerShdw blurRad="38100" dist="38100" dir="2700000" algn="tl">
                    <a:srgbClr val="000000">
                      <a:alpha val="43137"/>
                    </a:srgbClr>
                  </a:outerShdw>
                </a:effectLst>
                <a:latin typeface="Arial Rounded MT Bold" panose="020F0704030504030204" pitchFamily="34" charset="0"/>
                <a:ea typeface="Aptos" charset="0"/>
                <a:cs typeface="Times New Roman" panose="02020603050405020304" charset="0"/>
              </a:rPr>
              <a:t>There Is Public Prayer- Private Prayer</a:t>
            </a:r>
            <a:endParaRPr lang="en-US" sz="2800" b="1" dirty="0">
              <a:effectLst>
                <a:outerShdw blurRad="38100" dist="38100" dir="2700000" algn="tl">
                  <a:srgbClr val="000000">
                    <a:alpha val="43137"/>
                  </a:srgbClr>
                </a:outerShdw>
              </a:effectLst>
              <a:latin typeface="Arial Rounded MT Bold" panose="020F0704030504030204" pitchFamily="34" charset="0"/>
              <a:ea typeface="Aptos" charset="0"/>
              <a:cs typeface="Times New Roman" panose="02020603050405020304" charset="0"/>
            </a:endParaRPr>
          </a:p>
          <a:p>
            <a:pPr marL="0" marR="0" algn="ctr">
              <a:lnSpc>
                <a:spcPct val="150000"/>
              </a:lnSpc>
              <a:spcBef>
                <a:spcPts val="0"/>
              </a:spcBef>
              <a:spcAft>
                <a:spcPts val="0"/>
              </a:spcAft>
            </a:pPr>
            <a:r>
              <a:rPr lang="en-US" sz="2800" b="1" dirty="0">
                <a:effectLst>
                  <a:outerShdw blurRad="38100" dist="38100" dir="2700000" algn="tl">
                    <a:srgbClr val="000000">
                      <a:alpha val="43137"/>
                    </a:srgbClr>
                  </a:outerShdw>
                </a:effectLst>
                <a:latin typeface="Arial Rounded MT Bold" panose="020F0704030504030204" pitchFamily="34" charset="0"/>
                <a:ea typeface="Aptos" charset="0"/>
                <a:cs typeface="Times New Roman" panose="02020603050405020304" charset="0"/>
              </a:rPr>
              <a:t> Individual Prayer- Corporate Prayer</a:t>
            </a:r>
            <a:endParaRPr lang="en-US" sz="2800" b="1" dirty="0">
              <a:effectLst>
                <a:outerShdw blurRad="38100" dist="38100" dir="2700000" algn="tl">
                  <a:srgbClr val="000000">
                    <a:alpha val="43137"/>
                  </a:srgbClr>
                </a:outerShdw>
              </a:effectLst>
              <a:latin typeface="Arial Rounded MT Bold" panose="020F0704030504030204" pitchFamily="34" charset="0"/>
              <a:ea typeface="Aptos" charset="0"/>
              <a:cs typeface="Times New Roman" panose="02020603050405020304" charset="0"/>
            </a:endParaRPr>
          </a:p>
          <a:p>
            <a:pPr marL="0" marR="0" algn="ctr">
              <a:lnSpc>
                <a:spcPct val="150000"/>
              </a:lnSpc>
              <a:spcBef>
                <a:spcPts val="0"/>
              </a:spcBef>
              <a:spcAft>
                <a:spcPts val="0"/>
              </a:spcAft>
            </a:pPr>
            <a:r>
              <a:rPr lang="en-US" sz="2800" b="1" dirty="0">
                <a:effectLst>
                  <a:outerShdw blurRad="38100" dist="38100" dir="2700000" algn="tl">
                    <a:srgbClr val="000000">
                      <a:alpha val="43137"/>
                    </a:srgbClr>
                  </a:outerShdw>
                </a:effectLst>
                <a:latin typeface="Arial Rounded MT Bold" panose="020F0704030504030204" pitchFamily="34" charset="0"/>
                <a:ea typeface="Aptos" charset="0"/>
                <a:cs typeface="Times New Roman" panose="02020603050405020304" charset="0"/>
              </a:rPr>
              <a:t>Long Prayers- Short Prayers</a:t>
            </a:r>
            <a:endParaRPr lang="en-US" sz="2800" b="1" dirty="0">
              <a:effectLst>
                <a:outerShdw blurRad="38100" dist="38100" dir="2700000" algn="tl">
                  <a:srgbClr val="000000">
                    <a:alpha val="43137"/>
                  </a:srgbClr>
                </a:outerShdw>
              </a:effectLst>
              <a:latin typeface="Arial Rounded MT Bold" panose="020F0704030504030204" pitchFamily="34" charset="0"/>
              <a:ea typeface="Aptos" charset="0"/>
              <a:cs typeface="Times New Roman" panose="02020603050405020304" charset="0"/>
            </a:endParaRPr>
          </a:p>
          <a:p>
            <a:pPr marL="0" marR="0" algn="ctr">
              <a:lnSpc>
                <a:spcPct val="150000"/>
              </a:lnSpc>
              <a:spcBef>
                <a:spcPts val="0"/>
              </a:spcBef>
              <a:spcAft>
                <a:spcPts val="0"/>
              </a:spcAft>
            </a:pPr>
            <a:r>
              <a:rPr lang="en-US" sz="2800" b="1" dirty="0">
                <a:effectLst>
                  <a:outerShdw blurRad="38100" dist="38100" dir="2700000" algn="tl">
                    <a:srgbClr val="000000">
                      <a:alpha val="43137"/>
                    </a:srgbClr>
                  </a:outerShdw>
                </a:effectLst>
                <a:latin typeface="Arial Rounded MT Bold" panose="020F0704030504030204" pitchFamily="34" charset="0"/>
                <a:ea typeface="Aptos" charset="0"/>
                <a:cs typeface="Times New Roman" panose="02020603050405020304" charset="0"/>
              </a:rPr>
              <a:t>Standing Prayers - Sitting Down Prayers</a:t>
            </a:r>
            <a:endParaRPr lang="en-US" sz="2800" dirty="0">
              <a:effectLst>
                <a:outerShdw blurRad="38100" dist="38100" dir="2700000" algn="tl">
                  <a:srgbClr val="000000">
                    <a:alpha val="43137"/>
                  </a:srgbClr>
                </a:outerShdw>
              </a:effectLst>
              <a:latin typeface="Arial Rounded MT Bold" panose="020F0704030504030204" pitchFamily="34" charset="0"/>
              <a:ea typeface="Aptos" charset="0"/>
              <a:cs typeface="Times New Roman" panose="02020603050405020304" charset="0"/>
            </a:endParaRPr>
          </a:p>
          <a:p>
            <a:pPr marL="0" marR="0" algn="ctr">
              <a:lnSpc>
                <a:spcPct val="150000"/>
              </a:lnSpc>
              <a:spcBef>
                <a:spcPts val="0"/>
              </a:spcBef>
              <a:spcAft>
                <a:spcPts val="0"/>
              </a:spcAft>
            </a:pPr>
            <a:r>
              <a:rPr lang="en-US" sz="2800" b="1" dirty="0">
                <a:effectLst>
                  <a:outerShdw blurRad="38100" dist="38100" dir="2700000" algn="tl">
                    <a:srgbClr val="000000">
                      <a:alpha val="43137"/>
                    </a:srgbClr>
                  </a:outerShdw>
                </a:effectLst>
                <a:latin typeface="Arial Rounded MT Bold" panose="020F0704030504030204" pitchFamily="34" charset="0"/>
                <a:ea typeface="Aptos" charset="0"/>
                <a:cs typeface="Times New Roman" panose="02020603050405020304" charset="0"/>
              </a:rPr>
              <a:t>Laying On Face Prayers, While You Walk Prayers</a:t>
            </a:r>
            <a:endParaRPr lang="en-US" sz="2800" dirty="0">
              <a:effectLst>
                <a:outerShdw blurRad="38100" dist="38100" dir="2700000" algn="tl">
                  <a:srgbClr val="000000">
                    <a:alpha val="43137"/>
                  </a:srgbClr>
                </a:outerShdw>
              </a:effectLst>
              <a:latin typeface="Arial Rounded MT Bold" panose="020F0704030504030204" pitchFamily="34" charset="0"/>
              <a:ea typeface="Aptos" charset="0"/>
              <a:cs typeface="Times New Roman" panose="02020603050405020304" charset="0"/>
            </a:endParaRPr>
          </a:p>
          <a:p>
            <a:pPr marL="0" marR="0" algn="ctr">
              <a:lnSpc>
                <a:spcPct val="150000"/>
              </a:lnSpc>
              <a:spcBef>
                <a:spcPts val="0"/>
              </a:spcBef>
              <a:spcAft>
                <a:spcPts val="0"/>
              </a:spcAft>
            </a:pPr>
            <a:r>
              <a:rPr lang="en-US" sz="2800" b="1" dirty="0">
                <a:effectLst>
                  <a:outerShdw blurRad="38100" dist="38100" dir="2700000" algn="tl">
                    <a:srgbClr val="000000">
                      <a:alpha val="43137"/>
                    </a:srgbClr>
                  </a:outerShdw>
                </a:effectLst>
                <a:latin typeface="Arial Rounded MT Bold" panose="020F0704030504030204" pitchFamily="34" charset="0"/>
                <a:ea typeface="Aptos" charset="0"/>
                <a:cs typeface="Times New Roman" panose="02020603050405020304" charset="0"/>
              </a:rPr>
              <a:t>The Prayer Of Faith, Petition, Intercession</a:t>
            </a:r>
            <a:endParaRPr lang="en-US" sz="2800" dirty="0">
              <a:effectLst>
                <a:outerShdw blurRad="38100" dist="38100" dir="2700000" algn="tl">
                  <a:srgbClr val="000000">
                    <a:alpha val="43137"/>
                  </a:srgbClr>
                </a:outerShdw>
              </a:effectLst>
              <a:latin typeface="Arial Rounded MT Bold" panose="020F0704030504030204" pitchFamily="34" charset="0"/>
              <a:ea typeface="Aptos" charset="0"/>
              <a:cs typeface="Times New Roman" panose="02020603050405020304" charset="0"/>
            </a:endParaRPr>
          </a:p>
          <a:p>
            <a:pPr marL="0" marR="0" algn="ctr">
              <a:lnSpc>
                <a:spcPct val="150000"/>
              </a:lnSpc>
              <a:spcBef>
                <a:spcPts val="0"/>
              </a:spcBef>
              <a:spcAft>
                <a:spcPts val="0"/>
              </a:spcAft>
            </a:pPr>
            <a:r>
              <a:rPr lang="en-US" sz="2800" b="1" dirty="0">
                <a:effectLst>
                  <a:outerShdw blurRad="38100" dist="38100" dir="2700000" algn="tl">
                    <a:srgbClr val="000000">
                      <a:alpha val="43137"/>
                    </a:srgbClr>
                  </a:outerShdw>
                </a:effectLst>
                <a:latin typeface="Arial Rounded MT Bold" panose="020F0704030504030204" pitchFamily="34" charset="0"/>
                <a:ea typeface="Aptos" charset="0"/>
                <a:cs typeface="Times New Roman" panose="02020603050405020304" charset="0"/>
              </a:rPr>
              <a:t>The Prayer Of Submission, Repentance</a:t>
            </a:r>
            <a:endParaRPr lang="en-US" sz="2800" b="1" dirty="0">
              <a:effectLst>
                <a:outerShdw blurRad="38100" dist="38100" dir="2700000" algn="tl">
                  <a:srgbClr val="000000">
                    <a:alpha val="43137"/>
                  </a:srgbClr>
                </a:outerShdw>
              </a:effectLst>
              <a:latin typeface="Arial Rounded MT Bold" panose="020F0704030504030204" pitchFamily="34" charset="0"/>
              <a:ea typeface="Aptos" charset="0"/>
              <a:cs typeface="Times New Roman" panose="02020603050405020304" charset="0"/>
            </a:endParaRPr>
          </a:p>
          <a:p>
            <a:pPr marL="0" indent="0" algn="ctr">
              <a:lnSpc>
                <a:spcPct val="150000"/>
              </a:lnSpc>
              <a:spcBef>
                <a:spcPts val="0"/>
              </a:spcBef>
              <a:spcAft>
                <a:spcPts val="0"/>
              </a:spcAft>
              <a:buNone/>
            </a:pPr>
            <a:r>
              <a:rPr lang="en-US" sz="2800" b="1" dirty="0">
                <a:effectLst>
                  <a:outerShdw blurRad="38100" dist="38100" dir="2700000" algn="tl">
                    <a:srgbClr val="000000">
                      <a:alpha val="43137"/>
                    </a:srgbClr>
                  </a:outerShdw>
                </a:effectLst>
                <a:latin typeface="Arial Rounded MT Bold" panose="020F0704030504030204" pitchFamily="34" charset="0"/>
                <a:ea typeface="Aptos" charset="0"/>
                <a:cs typeface="Times New Roman" panose="02020603050405020304" charset="0"/>
              </a:rPr>
              <a:t>The Believer Hasn’t Even Begun To Fight </a:t>
            </a:r>
            <a:endParaRPr lang="en-US" sz="2800" b="1" dirty="0">
              <a:effectLst>
                <a:outerShdw blurRad="38100" dist="38100" dir="2700000" algn="tl">
                  <a:srgbClr val="000000">
                    <a:alpha val="43137"/>
                  </a:srgbClr>
                </a:outerShdw>
              </a:effectLst>
              <a:latin typeface="Arial Rounded MT Bold" panose="020F0704030504030204" pitchFamily="34" charset="0"/>
              <a:ea typeface="Aptos" charset="0"/>
              <a:cs typeface="Times New Roman" panose="02020603050405020304" charset="0"/>
            </a:endParaRPr>
          </a:p>
          <a:p>
            <a:pPr marL="0" indent="0" algn="ctr">
              <a:spcBef>
                <a:spcPts val="0"/>
              </a:spcBef>
              <a:spcAft>
                <a:spcPts val="0"/>
              </a:spcAft>
              <a:buNone/>
            </a:pPr>
            <a:r>
              <a:rPr lang="en-US" sz="2800" b="1" dirty="0">
                <a:effectLst>
                  <a:outerShdw blurRad="38100" dist="38100" dir="2700000" algn="tl">
                    <a:srgbClr val="000000">
                      <a:alpha val="43137"/>
                    </a:srgbClr>
                  </a:outerShdw>
                </a:effectLst>
                <a:latin typeface="Arial Rounded MT Bold" panose="020F0704030504030204" pitchFamily="34" charset="0"/>
                <a:ea typeface="Aptos" charset="0"/>
                <a:cs typeface="Times New Roman" panose="02020603050405020304" charset="0"/>
              </a:rPr>
              <a:t>Until He Learns To Pray</a:t>
            </a:r>
            <a:r>
              <a:rPr lang="en-US" sz="2800" b="1" kern="0" dirty="0">
                <a:effectLst>
                  <a:outerShdw blurRad="38100" dist="38100" dir="2700000" algn="tl">
                    <a:srgbClr val="000000">
                      <a:alpha val="43137"/>
                    </a:srgbClr>
                  </a:outerShdw>
                </a:effectLst>
                <a:latin typeface="Arial Rounded MT Bold" panose="020F0704030504030204" pitchFamily="34" charset="0"/>
                <a:ea typeface="Aptos" charset="0"/>
              </a:rPr>
              <a:t> </a:t>
            </a:r>
            <a:endParaRPr lang="en-US" sz="2800" dirty="0">
              <a:effectLst>
                <a:outerShdw blurRad="38100" dist="38100" dir="2700000" algn="tl">
                  <a:srgbClr val="000000">
                    <a:alpha val="43137"/>
                  </a:srgbClr>
                </a:outerShdw>
              </a:effectLst>
              <a:latin typeface="Arial Rounded MT Bold" panose="020F07040305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3250">
        <p:split/>
      </p:transition>
    </mc:Choice>
    <mc:Fallback>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plus(in)">
                                      <p:cBhvr>
                                        <p:cTn id="7" dur="2000"/>
                                        <p:tgtEl>
                                          <p:spTgt spid="3">
                                            <p:bg/>
                                          </p:spTgt>
                                        </p:tgtEl>
                                      </p:cBhvr>
                                    </p:animEffect>
                                  </p:childTnLst>
                                </p:cTn>
                              </p:par>
                              <p:par>
                                <p:cTn id="8" presetID="13" presetClass="entr" presetSubtype="16"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plus(in)">
                                      <p:cBhvr>
                                        <p:cTn id="10" dur="2000"/>
                                        <p:tgtEl>
                                          <p:spTgt spid="3">
                                            <p:txEl>
                                              <p:pRg st="0" end="0"/>
                                            </p:txEl>
                                          </p:spTgt>
                                        </p:tgtEl>
                                      </p:cBhvr>
                                    </p:animEffect>
                                  </p:childTnLst>
                                </p:cTn>
                              </p:par>
                            </p:childTnLst>
                          </p:cTn>
                        </p:par>
                        <p:par>
                          <p:cTn id="11" fill="hold">
                            <p:stCondLst>
                              <p:cond delay="2000"/>
                            </p:stCondLst>
                            <p:childTnLst>
                              <p:par>
                                <p:cTn id="12" presetID="13" presetClass="entr" presetSubtype="16"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plus(in)">
                                      <p:cBhvr>
                                        <p:cTn id="14" dur="2000"/>
                                        <p:tgtEl>
                                          <p:spTgt spid="3">
                                            <p:txEl>
                                              <p:pRg st="1" end="1"/>
                                            </p:txEl>
                                          </p:spTgt>
                                        </p:tgtEl>
                                      </p:cBhvr>
                                    </p:animEffect>
                                  </p:childTnLst>
                                </p:cTn>
                              </p:par>
                            </p:childTnLst>
                          </p:cTn>
                        </p:par>
                        <p:par>
                          <p:cTn id="15" fill="hold">
                            <p:stCondLst>
                              <p:cond delay="4000"/>
                            </p:stCondLst>
                            <p:childTnLst>
                              <p:par>
                                <p:cTn id="16" presetID="13" presetClass="entr" presetSubtype="16" fill="hold" grpId="0"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plus(in)">
                                      <p:cBhvr>
                                        <p:cTn id="18" dur="2000"/>
                                        <p:tgtEl>
                                          <p:spTgt spid="3">
                                            <p:txEl>
                                              <p:pRg st="2" end="2"/>
                                            </p:txEl>
                                          </p:spTgt>
                                        </p:tgtEl>
                                      </p:cBhvr>
                                    </p:animEffect>
                                  </p:childTnLst>
                                </p:cTn>
                              </p:par>
                            </p:childTnLst>
                          </p:cTn>
                        </p:par>
                        <p:par>
                          <p:cTn id="19" fill="hold">
                            <p:stCondLst>
                              <p:cond delay="6000"/>
                            </p:stCondLst>
                            <p:childTnLst>
                              <p:par>
                                <p:cTn id="20" presetID="13" presetClass="entr" presetSubtype="16"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plus(in)">
                                      <p:cBhvr>
                                        <p:cTn id="22" dur="2000"/>
                                        <p:tgtEl>
                                          <p:spTgt spid="3">
                                            <p:txEl>
                                              <p:pRg st="3" end="3"/>
                                            </p:txEl>
                                          </p:spTgt>
                                        </p:tgtEl>
                                      </p:cBhvr>
                                    </p:animEffect>
                                  </p:childTnLst>
                                </p:cTn>
                              </p:par>
                            </p:childTnLst>
                          </p:cTn>
                        </p:par>
                        <p:par>
                          <p:cTn id="23" fill="hold">
                            <p:stCondLst>
                              <p:cond delay="8000"/>
                            </p:stCondLst>
                            <p:childTnLst>
                              <p:par>
                                <p:cTn id="24" presetID="13" presetClass="entr" presetSubtype="16" fill="hold" grpId="0" nodeType="after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plus(in)">
                                      <p:cBhvr>
                                        <p:cTn id="26" dur="2000"/>
                                        <p:tgtEl>
                                          <p:spTgt spid="3">
                                            <p:txEl>
                                              <p:pRg st="4" end="4"/>
                                            </p:txEl>
                                          </p:spTgt>
                                        </p:tgtEl>
                                      </p:cBhvr>
                                    </p:animEffect>
                                  </p:childTnLst>
                                </p:cTn>
                              </p:par>
                            </p:childTnLst>
                          </p:cTn>
                        </p:par>
                        <p:par>
                          <p:cTn id="27" fill="hold">
                            <p:stCondLst>
                              <p:cond delay="10000"/>
                            </p:stCondLst>
                            <p:childTnLst>
                              <p:par>
                                <p:cTn id="28" presetID="13" presetClass="entr" presetSubtype="16" fill="hold" grpId="0" nodeType="after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plus(in)">
                                      <p:cBhvr>
                                        <p:cTn id="30" dur="2000"/>
                                        <p:tgtEl>
                                          <p:spTgt spid="3">
                                            <p:txEl>
                                              <p:pRg st="5" end="5"/>
                                            </p:txEl>
                                          </p:spTgt>
                                        </p:tgtEl>
                                      </p:cBhvr>
                                    </p:animEffect>
                                  </p:childTnLst>
                                </p:cTn>
                              </p:par>
                            </p:childTnLst>
                          </p:cTn>
                        </p:par>
                        <p:par>
                          <p:cTn id="31" fill="hold">
                            <p:stCondLst>
                              <p:cond delay="12000"/>
                            </p:stCondLst>
                            <p:childTnLst>
                              <p:par>
                                <p:cTn id="32" presetID="13" presetClass="entr" presetSubtype="16" fill="hold" grpId="0" nodeType="after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plus(in)">
                                      <p:cBhvr>
                                        <p:cTn id="34" dur="2000"/>
                                        <p:tgtEl>
                                          <p:spTgt spid="3">
                                            <p:txEl>
                                              <p:pRg st="6" end="6"/>
                                            </p:txEl>
                                          </p:spTgt>
                                        </p:tgtEl>
                                      </p:cBhvr>
                                    </p:animEffect>
                                  </p:childTnLst>
                                </p:cTn>
                              </p:par>
                            </p:childTnLst>
                          </p:cTn>
                        </p:par>
                        <p:par>
                          <p:cTn id="35" fill="hold">
                            <p:stCondLst>
                              <p:cond delay="14000"/>
                            </p:stCondLst>
                            <p:childTnLst>
                              <p:par>
                                <p:cTn id="36" presetID="13" presetClass="entr" presetSubtype="16" fill="hold" grpId="0" nodeType="after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plus(in)">
                                      <p:cBhvr>
                                        <p:cTn id="38" dur="2000"/>
                                        <p:tgtEl>
                                          <p:spTgt spid="3">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3" presetClass="entr" presetSubtype="16" fill="hold" grpId="0"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Effect transition="in" filter="plus(in)">
                                      <p:cBhvr>
                                        <p:cTn id="43"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3543" y="1447800"/>
            <a:ext cx="9067800" cy="2743200"/>
          </a:xfrm>
          <a:solidFill>
            <a:schemeClr val="bg2">
              <a:alpha val="90000"/>
            </a:schemeClr>
          </a:solidFill>
        </p:spPr>
        <p:txBody>
          <a:bodyPr/>
          <a:lstStyle/>
          <a:p>
            <a:pPr marL="0" indent="0" algn="ctr">
              <a:lnSpc>
                <a:spcPct val="150000"/>
              </a:lnSpc>
              <a:buNone/>
            </a:pPr>
            <a:r>
              <a:rPr lang="en-US" sz="3200" b="1" kern="0" dirty="0">
                <a:effectLst>
                  <a:outerShdw blurRad="38100" dist="38100" dir="2700000" algn="tl">
                    <a:srgbClr val="000000">
                      <a:alpha val="43137"/>
                    </a:srgbClr>
                  </a:outerShdw>
                </a:effectLst>
                <a:latin typeface="Arial Rounded MT Bold" panose="020F0704030504030204" pitchFamily="34" charset="0"/>
                <a:ea typeface="Aptos" charset="0"/>
              </a:rPr>
              <a:t>Paul Is Calling For </a:t>
            </a:r>
            <a:endParaRPr lang="en-US" sz="3200" b="1" kern="0" dirty="0">
              <a:effectLst>
                <a:outerShdw blurRad="38100" dist="38100" dir="2700000" algn="tl">
                  <a:srgbClr val="000000">
                    <a:alpha val="43137"/>
                  </a:srgbClr>
                </a:outerShdw>
              </a:effectLst>
              <a:latin typeface="Arial Rounded MT Bold" panose="020F0704030504030204" pitchFamily="34" charset="0"/>
              <a:ea typeface="Aptos" charset="0"/>
            </a:endParaRPr>
          </a:p>
          <a:p>
            <a:pPr marL="0" indent="0" algn="ctr">
              <a:lnSpc>
                <a:spcPct val="150000"/>
              </a:lnSpc>
              <a:buNone/>
            </a:pPr>
            <a:r>
              <a:rPr lang="en-US" sz="3200" b="1" kern="0" dirty="0">
                <a:effectLst>
                  <a:outerShdw blurRad="38100" dist="38100" dir="2700000" algn="tl">
                    <a:srgbClr val="000000">
                      <a:alpha val="43137"/>
                    </a:srgbClr>
                  </a:outerShdw>
                </a:effectLst>
                <a:latin typeface="Arial Rounded MT Bold" panose="020F0704030504030204" pitchFamily="34" charset="0"/>
                <a:ea typeface="Aptos" charset="0"/>
              </a:rPr>
              <a:t>More Than Specific Prayers </a:t>
            </a:r>
            <a:endParaRPr lang="en-US" sz="3200" b="1" kern="0" dirty="0">
              <a:effectLst>
                <a:outerShdw blurRad="38100" dist="38100" dir="2700000" algn="tl">
                  <a:srgbClr val="000000">
                    <a:alpha val="43137"/>
                  </a:srgbClr>
                </a:outerShdw>
              </a:effectLst>
              <a:latin typeface="Arial Rounded MT Bold" panose="020F0704030504030204" pitchFamily="34" charset="0"/>
              <a:ea typeface="Aptos" charset="0"/>
            </a:endParaRPr>
          </a:p>
          <a:p>
            <a:pPr marL="0" indent="0" algn="ctr">
              <a:lnSpc>
                <a:spcPct val="150000"/>
              </a:lnSpc>
              <a:buNone/>
            </a:pPr>
            <a:r>
              <a:rPr lang="en-US" sz="3200" b="1" kern="0" dirty="0">
                <a:effectLst>
                  <a:outerShdw blurRad="38100" dist="38100" dir="2700000" algn="tl">
                    <a:srgbClr val="000000">
                      <a:alpha val="43137"/>
                    </a:srgbClr>
                  </a:outerShdw>
                </a:effectLst>
                <a:latin typeface="Arial Rounded MT Bold" panose="020F0704030504030204" pitchFamily="34" charset="0"/>
                <a:ea typeface="Aptos" charset="0"/>
              </a:rPr>
              <a:t>He’s Calling for a Lifestyle Of Prayer!</a:t>
            </a:r>
            <a:endParaRPr lang="en-US" sz="3200" b="1" kern="0" dirty="0">
              <a:effectLst>
                <a:outerShdw blurRad="38100" dist="38100" dir="2700000" algn="tl">
                  <a:srgbClr val="000000">
                    <a:alpha val="43137"/>
                  </a:srgbClr>
                </a:outerShdw>
              </a:effectLst>
              <a:latin typeface="Arial Rounded MT Bold" panose="020F0704030504030204" pitchFamily="34" charset="0"/>
              <a:ea typeface="Aptos" charset="0"/>
            </a:endParaRPr>
          </a:p>
          <a:p>
            <a:pPr marL="0" indent="0">
              <a:buNone/>
            </a:pP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375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 presetClass="entr" presetSubtype="4" fill="hold" grpId="0" nodeType="after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additive="base">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6201"/>
            <a:ext cx="9067800" cy="5943600"/>
          </a:xfrm>
          <a:solidFill>
            <a:schemeClr val="bg1"/>
          </a:solidFill>
        </p:spPr>
        <p:txBody>
          <a:bodyPr/>
          <a:lstStyle/>
          <a:p>
            <a:pPr marL="0" marR="0" indent="0" algn="ctr">
              <a:lnSpc>
                <a:spcPct val="115000"/>
              </a:lnSpc>
              <a:spcAft>
                <a:spcPts val="800"/>
              </a:spcAft>
              <a:buNone/>
            </a:pPr>
            <a:r>
              <a:rPr lang="en-US" sz="2800" b="1" dirty="0">
                <a:effectLst>
                  <a:outerShdw blurRad="38100" dist="38100" dir="2700000" algn="tl">
                    <a:srgbClr val="000000">
                      <a:alpha val="43137"/>
                    </a:srgbClr>
                  </a:outerShdw>
                </a:effectLst>
                <a:latin typeface="Arial Rounded MT Bold" panose="020F0704030504030204" pitchFamily="34" charset="0"/>
                <a:ea typeface="Aptos" charset="0"/>
                <a:cs typeface="Times New Roman" panose="02020603050405020304" charset="0"/>
              </a:rPr>
              <a:t>Three Things That He Says About Prayer. </a:t>
            </a:r>
            <a:endParaRPr lang="en-US" sz="2800" b="1" dirty="0">
              <a:effectLst>
                <a:outerShdw blurRad="38100" dist="38100" dir="2700000" algn="tl">
                  <a:srgbClr val="000000">
                    <a:alpha val="43137"/>
                  </a:srgbClr>
                </a:outerShdw>
              </a:effectLst>
              <a:latin typeface="Arial Rounded MT Bold" panose="020F0704030504030204" pitchFamily="34" charset="0"/>
              <a:ea typeface="Aptos" charset="0"/>
              <a:cs typeface="Times New Roman" panose="02020603050405020304" charset="0"/>
            </a:endParaRPr>
          </a:p>
          <a:p>
            <a:pPr marL="0" marR="0" indent="0" algn="ctr">
              <a:spcBef>
                <a:spcPts val="0"/>
              </a:spcBef>
              <a:spcAft>
                <a:spcPts val="0"/>
              </a:spcAft>
              <a:buNone/>
            </a:pPr>
            <a:r>
              <a:rPr lang="en-US" sz="2800" b="1" dirty="0">
                <a:effectLst>
                  <a:outerShdw blurRad="38100" dist="38100" dir="2700000" algn="tl">
                    <a:srgbClr val="000000">
                      <a:alpha val="43137"/>
                    </a:srgbClr>
                  </a:outerShdw>
                </a:effectLst>
                <a:latin typeface="Arial Rounded MT Bold" panose="020F0704030504030204" pitchFamily="34" charset="0"/>
                <a:ea typeface="Aptos" charset="0"/>
                <a:cs typeface="Times New Roman" panose="02020603050405020304" charset="0"/>
              </a:rPr>
              <a:t>It Must Be Constant</a:t>
            </a:r>
            <a:endParaRPr lang="en-US" sz="2800" b="1" dirty="0">
              <a:effectLst>
                <a:outerShdw blurRad="38100" dist="38100" dir="2700000" algn="tl">
                  <a:srgbClr val="000000">
                    <a:alpha val="43137"/>
                  </a:srgbClr>
                </a:outerShdw>
              </a:effectLst>
              <a:latin typeface="Arial Rounded MT Bold" panose="020F0704030504030204" pitchFamily="34" charset="0"/>
              <a:ea typeface="Aptos" charset="0"/>
              <a:cs typeface="Times New Roman" panose="02020603050405020304" charset="0"/>
            </a:endParaRPr>
          </a:p>
          <a:p>
            <a:pPr marL="0" marR="0" algn="ctr">
              <a:spcAft>
                <a:spcPts val="0"/>
              </a:spcAft>
            </a:pPr>
            <a:r>
              <a:rPr lang="en-US" sz="2400" b="1" dirty="0">
                <a:effectLst>
                  <a:outerShdw blurRad="38100" dist="38100" dir="2700000" algn="tl">
                    <a:srgbClr val="000000">
                      <a:alpha val="43137"/>
                    </a:srgbClr>
                  </a:outerShdw>
                </a:effectLst>
                <a:latin typeface="Arial Rounded MT Bold" panose="020F0704030504030204" pitchFamily="34" charset="0"/>
                <a:ea typeface="Aptos" charset="0"/>
                <a:cs typeface="Times New Roman" panose="02020603050405020304" charset="0"/>
              </a:rPr>
              <a:t>Our tendency is to pray only in great crises of life; </a:t>
            </a:r>
            <a:endParaRPr lang="en-US" sz="2400" b="1" dirty="0">
              <a:effectLst>
                <a:outerShdw blurRad="38100" dist="38100" dir="2700000" algn="tl">
                  <a:srgbClr val="000000">
                    <a:alpha val="43137"/>
                  </a:srgbClr>
                </a:outerShdw>
              </a:effectLst>
              <a:latin typeface="Arial Rounded MT Bold" panose="020F0704030504030204" pitchFamily="34" charset="0"/>
              <a:ea typeface="Aptos" charset="0"/>
              <a:cs typeface="Times New Roman" panose="02020603050405020304" charset="0"/>
            </a:endParaRPr>
          </a:p>
          <a:p>
            <a:pPr marL="0" marR="0" algn="ctr">
              <a:spcBef>
                <a:spcPts val="0"/>
              </a:spcBef>
              <a:spcAft>
                <a:spcPts val="800"/>
              </a:spcAft>
            </a:pPr>
            <a:r>
              <a:rPr lang="en-US" sz="2400" b="1" dirty="0">
                <a:effectLst>
                  <a:outerShdw blurRad="38100" dist="38100" dir="2700000" algn="tl">
                    <a:srgbClr val="000000">
                      <a:alpha val="43137"/>
                    </a:srgbClr>
                  </a:outerShdw>
                </a:effectLst>
                <a:latin typeface="Arial Rounded MT Bold" panose="020F0704030504030204" pitchFamily="34" charset="0"/>
                <a:ea typeface="Aptos" charset="0"/>
                <a:cs typeface="Times New Roman" panose="02020603050405020304" charset="0"/>
              </a:rPr>
              <a:t>but it is daily prayer that we will find daily strength. </a:t>
            </a:r>
            <a:endParaRPr lang="en-US" sz="2400" b="1" dirty="0">
              <a:effectLst>
                <a:outerShdw blurRad="38100" dist="38100" dir="2700000" algn="tl">
                  <a:srgbClr val="000000">
                    <a:alpha val="43137"/>
                  </a:srgbClr>
                </a:outerShdw>
              </a:effectLst>
              <a:latin typeface="Arial Rounded MT Bold" panose="020F0704030504030204" pitchFamily="34" charset="0"/>
              <a:ea typeface="Aptos" charset="0"/>
              <a:cs typeface="Times New Roman" panose="02020603050405020304" charset="0"/>
            </a:endParaRPr>
          </a:p>
          <a:p>
            <a:pPr marL="0" marR="0" indent="0" algn="ctr">
              <a:spcAft>
                <a:spcPts val="0"/>
              </a:spcAft>
              <a:buNone/>
            </a:pPr>
            <a:r>
              <a:rPr lang="en-US" sz="2800" b="1" dirty="0">
                <a:effectLst>
                  <a:outerShdw blurRad="38100" dist="38100" dir="2700000" algn="tl">
                    <a:srgbClr val="000000">
                      <a:alpha val="43137"/>
                    </a:srgbClr>
                  </a:outerShdw>
                </a:effectLst>
                <a:latin typeface="Arial Rounded MT Bold" panose="020F0704030504030204" pitchFamily="34" charset="0"/>
                <a:ea typeface="Aptos" charset="0"/>
                <a:cs typeface="Times New Roman" panose="02020603050405020304" charset="0"/>
              </a:rPr>
              <a:t>It Must Be Intense </a:t>
            </a:r>
            <a:endParaRPr lang="en-US" sz="2800" b="1" dirty="0">
              <a:effectLst>
                <a:outerShdw blurRad="38100" dist="38100" dir="2700000" algn="tl">
                  <a:srgbClr val="000000">
                    <a:alpha val="43137"/>
                  </a:srgbClr>
                </a:outerShdw>
              </a:effectLst>
              <a:latin typeface="Arial Rounded MT Bold" panose="020F0704030504030204" pitchFamily="34" charset="0"/>
              <a:ea typeface="Aptos" charset="0"/>
              <a:cs typeface="Times New Roman" panose="02020603050405020304" charset="0"/>
            </a:endParaRPr>
          </a:p>
          <a:p>
            <a:pPr marL="0" marR="0" algn="ctr">
              <a:spcAft>
                <a:spcPts val="0"/>
              </a:spcAft>
            </a:pPr>
            <a:r>
              <a:rPr lang="en-US" sz="2400" b="1" dirty="0">
                <a:effectLst>
                  <a:outerShdw blurRad="38100" dist="38100" dir="2700000" algn="tl">
                    <a:srgbClr val="000000">
                      <a:alpha val="43137"/>
                    </a:srgbClr>
                  </a:outerShdw>
                </a:effectLst>
                <a:latin typeface="Arial Rounded MT Bold" panose="020F0704030504030204" pitchFamily="34" charset="0"/>
                <a:ea typeface="Aptos" charset="0"/>
                <a:cs typeface="Times New Roman" panose="02020603050405020304" charset="0"/>
              </a:rPr>
              <a:t>Limp prayer never got a man anywhere. </a:t>
            </a:r>
            <a:endParaRPr lang="en-US" sz="2400" b="1" dirty="0">
              <a:effectLst>
                <a:outerShdw blurRad="38100" dist="38100" dir="2700000" algn="tl">
                  <a:srgbClr val="000000">
                    <a:alpha val="43137"/>
                  </a:srgbClr>
                </a:outerShdw>
              </a:effectLst>
              <a:latin typeface="Arial Rounded MT Bold" panose="020F0704030504030204" pitchFamily="34" charset="0"/>
              <a:ea typeface="Aptos" charset="0"/>
              <a:cs typeface="Times New Roman" panose="02020603050405020304" charset="0"/>
            </a:endParaRPr>
          </a:p>
          <a:p>
            <a:pPr marL="0" marR="0" algn="ctr">
              <a:spcBef>
                <a:spcPts val="0"/>
              </a:spcBef>
              <a:spcAft>
                <a:spcPts val="800"/>
              </a:spcAft>
            </a:pPr>
            <a:r>
              <a:rPr lang="en-US" sz="2400" b="1" dirty="0">
                <a:effectLst>
                  <a:outerShdw blurRad="38100" dist="38100" dir="2700000" algn="tl">
                    <a:srgbClr val="000000">
                      <a:alpha val="43137"/>
                    </a:srgbClr>
                  </a:outerShdw>
                </a:effectLst>
                <a:latin typeface="Arial Rounded MT Bold" panose="020F0704030504030204" pitchFamily="34" charset="0"/>
                <a:ea typeface="Aptos" charset="0"/>
                <a:cs typeface="Times New Roman" panose="02020603050405020304" charset="0"/>
              </a:rPr>
              <a:t>Prayer demands the concentration upon God. </a:t>
            </a:r>
            <a:endParaRPr lang="en-US" sz="2400" b="1" dirty="0">
              <a:effectLst>
                <a:outerShdw blurRad="38100" dist="38100" dir="2700000" algn="tl">
                  <a:srgbClr val="000000">
                    <a:alpha val="43137"/>
                  </a:srgbClr>
                </a:outerShdw>
              </a:effectLst>
              <a:latin typeface="Arial Rounded MT Bold" panose="020F0704030504030204" pitchFamily="34" charset="0"/>
              <a:ea typeface="Aptos" charset="0"/>
              <a:cs typeface="Times New Roman" panose="02020603050405020304" charset="0"/>
            </a:endParaRPr>
          </a:p>
          <a:p>
            <a:pPr marL="0" marR="0" indent="0" algn="ctr">
              <a:spcAft>
                <a:spcPts val="0"/>
              </a:spcAft>
              <a:buNone/>
            </a:pPr>
            <a:r>
              <a:rPr lang="en-US" sz="2800" b="1" dirty="0">
                <a:effectLst>
                  <a:outerShdw blurRad="38100" dist="38100" dir="2700000" algn="tl">
                    <a:srgbClr val="000000">
                      <a:alpha val="43137"/>
                    </a:srgbClr>
                  </a:outerShdw>
                </a:effectLst>
                <a:latin typeface="Arial Rounded MT Bold" panose="020F0704030504030204" pitchFamily="34" charset="0"/>
                <a:ea typeface="Aptos" charset="0"/>
                <a:cs typeface="Times New Roman" panose="02020603050405020304" charset="0"/>
              </a:rPr>
              <a:t>It Must Be Unselfish </a:t>
            </a:r>
            <a:endParaRPr lang="en-US" sz="2800" b="1" dirty="0">
              <a:effectLst>
                <a:outerShdw blurRad="38100" dist="38100" dir="2700000" algn="tl">
                  <a:srgbClr val="000000">
                    <a:alpha val="43137"/>
                  </a:srgbClr>
                </a:outerShdw>
              </a:effectLst>
              <a:latin typeface="Arial Rounded MT Bold" panose="020F0704030504030204" pitchFamily="34" charset="0"/>
              <a:ea typeface="Aptos" charset="0"/>
              <a:cs typeface="Times New Roman" panose="02020603050405020304" charset="0"/>
            </a:endParaRPr>
          </a:p>
          <a:p>
            <a:pPr marL="0" marR="0" algn="ctr">
              <a:spcAft>
                <a:spcPts val="0"/>
              </a:spcAft>
            </a:pPr>
            <a:r>
              <a:rPr lang="en-US" sz="2400" b="1" dirty="0">
                <a:effectLst>
                  <a:outerShdw blurRad="38100" dist="38100" dir="2700000" algn="tl">
                    <a:srgbClr val="000000">
                      <a:alpha val="43137"/>
                    </a:srgbClr>
                  </a:outerShdw>
                </a:effectLst>
                <a:latin typeface="Arial Rounded MT Bold" panose="020F0704030504030204" pitchFamily="34" charset="0"/>
                <a:ea typeface="Aptos" charset="0"/>
                <a:cs typeface="Times New Roman" panose="02020603050405020304" charset="0"/>
              </a:rPr>
              <a:t>The Jews had a saying, “Let a man unite himself with the community in his prayers.” Often our prayers are too much for ourselves / too little for others. </a:t>
            </a:r>
            <a:endParaRPr lang="en-US" sz="2400" b="1" dirty="0">
              <a:effectLst>
                <a:outerShdw blurRad="38100" dist="38100" dir="2700000" algn="tl">
                  <a:srgbClr val="000000">
                    <a:alpha val="43137"/>
                  </a:srgbClr>
                </a:outerShdw>
              </a:effectLst>
              <a:latin typeface="Arial Rounded MT Bold" panose="020F0704030504030204" pitchFamily="34" charset="0"/>
              <a:ea typeface="Aptos" charset="0"/>
              <a:cs typeface="Times New Roman" panose="02020603050405020304" charset="0"/>
            </a:endParaRPr>
          </a:p>
          <a:p>
            <a:pPr marL="0" marR="0" algn="ctr">
              <a:spcBef>
                <a:spcPts val="0"/>
              </a:spcBef>
              <a:spcAft>
                <a:spcPts val="800"/>
              </a:spcAft>
            </a:pPr>
            <a:r>
              <a:rPr lang="en-US" sz="2400" b="1" dirty="0">
                <a:effectLst>
                  <a:outerShdw blurRad="38100" dist="38100" dir="2700000" algn="tl">
                    <a:srgbClr val="000000">
                      <a:alpha val="43137"/>
                    </a:srgbClr>
                  </a:outerShdw>
                </a:effectLst>
                <a:latin typeface="Arial Rounded MT Bold" panose="020F0704030504030204" pitchFamily="34" charset="0"/>
                <a:ea typeface="Aptos" charset="0"/>
                <a:cs typeface="Times New Roman" panose="02020603050405020304" charset="0"/>
              </a:rPr>
              <a:t>We must learn to pray as much for others and with others as for ourselves.</a:t>
            </a:r>
            <a:endParaRPr lang="en-US" sz="2400" b="1" dirty="0">
              <a:effectLst>
                <a:outerShdw blurRad="38100" dist="38100" dir="2700000" algn="tl">
                  <a:srgbClr val="000000">
                    <a:alpha val="43137"/>
                  </a:srgbClr>
                </a:outerShdw>
              </a:effectLst>
              <a:latin typeface="Arial Rounded MT Bold" panose="020F0704030504030204" pitchFamily="34" charset="0"/>
              <a:ea typeface="Aptos" charset="0"/>
              <a:cs typeface="Times New Roman" panose="02020603050405020304" charset="0"/>
            </a:endParaRPr>
          </a:p>
          <a:p>
            <a:pPr marL="0" indent="0">
              <a:buNone/>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circle(in)">
                                      <p:cBhvr>
                                        <p:cTn id="7" dur="2000"/>
                                        <p:tgtEl>
                                          <p:spTgt spid="3">
                                            <p:bg/>
                                          </p:spTgt>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circle(in)">
                                      <p:cBhvr>
                                        <p:cTn id="10" dur="2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circle(in)">
                                      <p:cBhvr>
                                        <p:cTn id="15" dur="2000"/>
                                        <p:tgtEl>
                                          <p:spTgt spid="3">
                                            <p:txEl>
                                              <p:pRg st="1" end="1"/>
                                            </p:txEl>
                                          </p:spTgt>
                                        </p:tgtEl>
                                      </p:cBhvr>
                                    </p:animEffect>
                                  </p:childTnLst>
                                </p:cTn>
                              </p:par>
                            </p:childTnLst>
                          </p:cTn>
                        </p:par>
                        <p:par>
                          <p:cTn id="16" fill="hold">
                            <p:stCondLst>
                              <p:cond delay="2000"/>
                            </p:stCondLst>
                            <p:childTnLst>
                              <p:par>
                                <p:cTn id="17" presetID="6" presetClass="entr" presetSubtype="16"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circle(in)">
                                      <p:cBhvr>
                                        <p:cTn id="19" dur="2000"/>
                                        <p:tgtEl>
                                          <p:spTgt spid="3">
                                            <p:txEl>
                                              <p:pRg st="2" end="2"/>
                                            </p:txEl>
                                          </p:spTgt>
                                        </p:tgtEl>
                                      </p:cBhvr>
                                    </p:animEffect>
                                  </p:childTnLst>
                                </p:cTn>
                              </p:par>
                            </p:childTnLst>
                          </p:cTn>
                        </p:par>
                        <p:par>
                          <p:cTn id="20" fill="hold">
                            <p:stCondLst>
                              <p:cond delay="4000"/>
                            </p:stCondLst>
                            <p:childTnLst>
                              <p:par>
                                <p:cTn id="21" presetID="6" presetClass="entr" presetSubtype="16"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circle(in)">
                                      <p:cBhvr>
                                        <p:cTn id="23" dur="20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circle(in)">
                                      <p:cBhvr>
                                        <p:cTn id="28" dur="2000"/>
                                        <p:tgtEl>
                                          <p:spTgt spid="3">
                                            <p:txEl>
                                              <p:pRg st="4" end="4"/>
                                            </p:txEl>
                                          </p:spTgt>
                                        </p:tgtEl>
                                      </p:cBhvr>
                                    </p:animEffect>
                                  </p:childTnLst>
                                </p:cTn>
                              </p:par>
                            </p:childTnLst>
                          </p:cTn>
                        </p:par>
                        <p:par>
                          <p:cTn id="29" fill="hold">
                            <p:stCondLst>
                              <p:cond delay="2000"/>
                            </p:stCondLst>
                            <p:childTnLst>
                              <p:par>
                                <p:cTn id="30" presetID="6" presetClass="entr" presetSubtype="16" fill="hold" grpId="0" nodeType="after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ircle(in)">
                                      <p:cBhvr>
                                        <p:cTn id="32" dur="2000"/>
                                        <p:tgtEl>
                                          <p:spTgt spid="3">
                                            <p:txEl>
                                              <p:pRg st="5" end="5"/>
                                            </p:txEl>
                                          </p:spTgt>
                                        </p:tgtEl>
                                      </p:cBhvr>
                                    </p:animEffect>
                                  </p:childTnLst>
                                </p:cTn>
                              </p:par>
                            </p:childTnLst>
                          </p:cTn>
                        </p:par>
                        <p:par>
                          <p:cTn id="33" fill="hold">
                            <p:stCondLst>
                              <p:cond delay="4000"/>
                            </p:stCondLst>
                            <p:childTnLst>
                              <p:par>
                                <p:cTn id="34" presetID="6" presetClass="entr" presetSubtype="16" fill="hold" grpId="0" nodeType="after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circle(in)">
                                      <p:cBhvr>
                                        <p:cTn id="36" dur="2000"/>
                                        <p:tgtEl>
                                          <p:spTgt spid="3">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Effect transition="in" filter="circle(in)">
                                      <p:cBhvr>
                                        <p:cTn id="41" dur="2000"/>
                                        <p:tgtEl>
                                          <p:spTgt spid="3">
                                            <p:txEl>
                                              <p:pRg st="7" end="7"/>
                                            </p:txEl>
                                          </p:spTgt>
                                        </p:tgtEl>
                                      </p:cBhvr>
                                    </p:animEffect>
                                  </p:childTnLst>
                                </p:cTn>
                              </p:par>
                            </p:childTnLst>
                          </p:cTn>
                        </p:par>
                        <p:par>
                          <p:cTn id="42" fill="hold">
                            <p:stCondLst>
                              <p:cond delay="2000"/>
                            </p:stCondLst>
                            <p:childTnLst>
                              <p:par>
                                <p:cTn id="43" presetID="6" presetClass="entr" presetSubtype="16" fill="hold" grpId="0" nodeType="after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Effect transition="in" filter="circle(in)">
                                      <p:cBhvr>
                                        <p:cTn id="45" dur="2000"/>
                                        <p:tgtEl>
                                          <p:spTgt spid="3">
                                            <p:txEl>
                                              <p:pRg st="8" end="8"/>
                                            </p:txEl>
                                          </p:spTgt>
                                        </p:tgtEl>
                                      </p:cBhvr>
                                    </p:animEffect>
                                  </p:childTnLst>
                                </p:cTn>
                              </p:par>
                            </p:childTnLst>
                          </p:cTn>
                        </p:par>
                        <p:par>
                          <p:cTn id="46" fill="hold">
                            <p:stCondLst>
                              <p:cond delay="4000"/>
                            </p:stCondLst>
                            <p:childTnLst>
                              <p:par>
                                <p:cTn id="47" presetID="6" presetClass="entr" presetSubtype="16" fill="hold" grpId="0" nodeType="after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Effect transition="in" filter="circle(in)">
                                      <p:cBhvr>
                                        <p:cTn id="49" dur="2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1">
            <a:lum/>
          </a:blip>
          <a:srcRect/>
          <a:stretch>
            <a:fillRect/>
          </a:stretch>
        </a:blipFill>
        <a:effectLst/>
      </p:bgPr>
    </p:bg>
    <p:spTree>
      <p:nvGrpSpPr>
        <p:cNvPr id="1" name=""/>
        <p:cNvGrpSpPr/>
        <p:nvPr/>
      </p:nvGrpSpPr>
      <p:grpSpPr>
        <a:xfrm>
          <a:off x="0" y="0"/>
          <a:ext cx="0" cy="0"/>
          <a:chOff x="0" y="0"/>
          <a:chExt cx="0" cy="0"/>
        </a:xfrm>
      </p:grpSpPr>
      <p:sp>
        <p:nvSpPr>
          <p:cNvPr id="3075" name="Content Placeholder 2"/>
          <p:cNvSpPr>
            <a:spLocks noGrp="1" noChangeArrowheads="1"/>
          </p:cNvSpPr>
          <p:nvPr>
            <p:ph idx="1"/>
          </p:nvPr>
        </p:nvSpPr>
        <p:spPr>
          <a:xfrm>
            <a:off x="2930979" y="1643743"/>
            <a:ext cx="6245678" cy="5214257"/>
          </a:xfrm>
          <a:solidFill>
            <a:schemeClr val="accent5">
              <a:alpha val="80000"/>
            </a:schemeClr>
          </a:solidFill>
        </p:spPr>
        <p:txBody>
          <a:bodyPr>
            <a:normAutofit/>
          </a:bodyPr>
          <a:lstStyle/>
          <a:p>
            <a:pPr marL="0" indent="0" algn="ctr">
              <a:buNone/>
              <a:defRPr/>
            </a:pPr>
            <a:r>
              <a:rPr lang="en-US" altLang="en-US" sz="3500" b="1" dirty="0">
                <a:effectLst>
                  <a:outerShdw blurRad="38100" dist="38100" dir="2700000" algn="tl">
                    <a:srgbClr val="000000">
                      <a:alpha val="43137"/>
                    </a:srgbClr>
                  </a:outerShdw>
                </a:effectLst>
                <a:latin typeface="Arial Rounded MT Bold" panose="020F0704030504030204" pitchFamily="34" charset="0"/>
              </a:rPr>
              <a:t>Repeat</a:t>
            </a:r>
            <a:endParaRPr lang="en-US" altLang="en-US" sz="3500"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r>
              <a:rPr lang="en-US" altLang="en-US" sz="3500" b="1" dirty="0">
                <a:effectLst>
                  <a:outerShdw blurRad="38100" dist="38100" dir="2700000" algn="tl">
                    <a:srgbClr val="000000">
                      <a:alpha val="43137"/>
                    </a:srgbClr>
                  </a:outerShdw>
                </a:effectLst>
                <a:latin typeface="Arial Rounded MT Bold" panose="020F0704030504030204" pitchFamily="34" charset="0"/>
              </a:rPr>
              <a:t>I Lift My Offering to You</a:t>
            </a:r>
            <a:endParaRPr lang="en-US" altLang="en-US" sz="3500"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r>
              <a:rPr lang="en-US" altLang="en-US" sz="3500" b="1" dirty="0">
                <a:effectLst>
                  <a:outerShdw blurRad="38100" dist="38100" dir="2700000" algn="tl">
                    <a:srgbClr val="000000">
                      <a:alpha val="43137"/>
                    </a:srgbClr>
                  </a:outerShdw>
                </a:effectLst>
                <a:latin typeface="Arial Rounded MT Bold" panose="020F0704030504030204" pitchFamily="34" charset="0"/>
              </a:rPr>
              <a:t>Let It Please You Oh Lord</a:t>
            </a:r>
            <a:endParaRPr lang="en-US" altLang="en-US" sz="3500"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r>
              <a:rPr lang="en-US" altLang="en-US" sz="3500" b="1" dirty="0">
                <a:effectLst>
                  <a:outerShdw blurRad="38100" dist="38100" dir="2700000" algn="tl">
                    <a:srgbClr val="000000">
                      <a:alpha val="43137"/>
                    </a:srgbClr>
                  </a:outerShdw>
                </a:effectLst>
                <a:latin typeface="Arial Rounded MT Bold" panose="020F0704030504030204" pitchFamily="34" charset="0"/>
              </a:rPr>
              <a:t>This is My Seed</a:t>
            </a:r>
            <a:endParaRPr lang="en-US" altLang="en-US" sz="3500"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r>
              <a:rPr lang="en-US" altLang="en-US" sz="3500" b="1" dirty="0">
                <a:effectLst>
                  <a:outerShdw blurRad="38100" dist="38100" dir="2700000" algn="tl">
                    <a:srgbClr val="000000">
                      <a:alpha val="43137"/>
                    </a:srgbClr>
                  </a:outerShdw>
                </a:effectLst>
                <a:latin typeface="Arial Rounded MT Bold" panose="020F0704030504030204" pitchFamily="34" charset="0"/>
              </a:rPr>
              <a:t>Although It Leaves My Hand </a:t>
            </a:r>
            <a:endParaRPr lang="en-US" altLang="en-US" sz="3500"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r>
              <a:rPr lang="en-US" altLang="en-US" sz="3500" b="1" dirty="0">
                <a:effectLst>
                  <a:outerShdw blurRad="38100" dist="38100" dir="2700000" algn="tl">
                    <a:srgbClr val="000000">
                      <a:alpha val="43137"/>
                    </a:srgbClr>
                  </a:outerShdw>
                </a:effectLst>
                <a:latin typeface="Arial Rounded MT Bold" panose="020F0704030504030204" pitchFamily="34" charset="0"/>
              </a:rPr>
              <a:t>It will Never Leave My Life</a:t>
            </a:r>
            <a:endParaRPr lang="en-US" altLang="en-US" sz="3500"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r>
              <a:rPr lang="en-US" altLang="en-US" sz="3500" b="1" dirty="0">
                <a:effectLst>
                  <a:outerShdw blurRad="38100" dist="38100" dir="2700000" algn="tl">
                    <a:srgbClr val="000000">
                      <a:alpha val="43137"/>
                    </a:srgbClr>
                  </a:outerShdw>
                </a:effectLst>
                <a:latin typeface="Arial Rounded MT Bold" panose="020F0704030504030204" pitchFamily="34" charset="0"/>
              </a:rPr>
              <a:t>You Will Multiply It!</a:t>
            </a:r>
            <a:endParaRPr lang="en-US" altLang="en-US" sz="3500" b="1" dirty="0">
              <a:effectLst>
                <a:outerShdw blurRad="38100" dist="38100" dir="2700000" algn="tl">
                  <a:srgbClr val="000000">
                    <a:alpha val="43137"/>
                  </a:srgbClr>
                </a:outerShdw>
              </a:effectLst>
              <a:latin typeface="Arial Rounded MT Bold" panose="020F0704030504030204" pitchFamily="34" charset="0"/>
            </a:endParaRPr>
          </a:p>
          <a:p>
            <a:pPr marL="0" indent="0" algn="ctr">
              <a:spcBef>
                <a:spcPts val="610"/>
              </a:spcBef>
              <a:buNone/>
              <a:defRPr/>
            </a:pPr>
            <a:r>
              <a:rPr lang="en-US" altLang="en-US" sz="3500" b="1" dirty="0">
                <a:effectLst>
                  <a:outerShdw blurRad="38100" dist="38100" dir="2700000" algn="tl">
                    <a:srgbClr val="000000">
                      <a:alpha val="43137"/>
                    </a:srgbClr>
                  </a:outerShdw>
                </a:effectLst>
                <a:latin typeface="Arial Rounded MT Bold" panose="020F0704030504030204" pitchFamily="34" charset="0"/>
              </a:rPr>
              <a:t>Accept My Seed Oh Lord!</a:t>
            </a:r>
            <a:endParaRPr lang="en-US" altLang="en-US" sz="3500" b="1" dirty="0">
              <a:effectLst>
                <a:outerShdw blurRad="38100" dist="38100" dir="2700000" algn="tl">
                  <a:srgbClr val="000000">
                    <a:alpha val="43137"/>
                  </a:srgbClr>
                </a:outerShdw>
              </a:effectLst>
              <a:latin typeface="Arial Rounded MT Bold" panose="020F0704030504030204" pitchFamily="34" charset="0"/>
            </a:endParaRPr>
          </a:p>
          <a:p>
            <a:pPr eaLnBrk="1">
              <a:defRPr/>
            </a:pPr>
            <a:endParaRPr lang="en-US"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3075">
                                            <p:bg/>
                                          </p:spTgt>
                                        </p:tgtEl>
                                        <p:attrNameLst>
                                          <p:attrName>style.visibility</p:attrName>
                                        </p:attrNameLst>
                                      </p:cBhvr>
                                      <p:to>
                                        <p:strVal val="visible"/>
                                      </p:to>
                                    </p:set>
                                    <p:animEffect transition="in" filter="plus(in)">
                                      <p:cBhvr>
                                        <p:cTn id="7" dur="2000"/>
                                        <p:tgtEl>
                                          <p:spTgt spid="3075">
                                            <p:bg/>
                                          </p:spTgt>
                                        </p:tgtEl>
                                      </p:cBhvr>
                                    </p:animEffect>
                                  </p:childTnLst>
                                </p:cTn>
                              </p:par>
                              <p:par>
                                <p:cTn id="8" presetID="13" presetClass="entr" presetSubtype="16" fill="hold" grpId="0" nodeType="withEffect">
                                  <p:stCondLst>
                                    <p:cond delay="0"/>
                                  </p:stCondLst>
                                  <p:childTnLst>
                                    <p:set>
                                      <p:cBhvr>
                                        <p:cTn id="9" dur="1" fill="hold">
                                          <p:stCondLst>
                                            <p:cond delay="0"/>
                                          </p:stCondLst>
                                        </p:cTn>
                                        <p:tgtEl>
                                          <p:spTgt spid="3075">
                                            <p:txEl>
                                              <p:pRg st="0" end="0"/>
                                            </p:txEl>
                                          </p:spTgt>
                                        </p:tgtEl>
                                        <p:attrNameLst>
                                          <p:attrName>style.visibility</p:attrName>
                                        </p:attrNameLst>
                                      </p:cBhvr>
                                      <p:to>
                                        <p:strVal val="visible"/>
                                      </p:to>
                                    </p:set>
                                    <p:animEffect transition="in" filter="plus(in)">
                                      <p:cBhvr>
                                        <p:cTn id="10" dur="2000"/>
                                        <p:tgtEl>
                                          <p:spTgt spid="3075">
                                            <p:txEl>
                                              <p:pRg st="0" end="0"/>
                                            </p:txEl>
                                          </p:spTgt>
                                        </p:tgtEl>
                                      </p:cBhvr>
                                    </p:animEffect>
                                  </p:childTnLst>
                                </p:cTn>
                              </p:par>
                            </p:childTnLst>
                          </p:cTn>
                        </p:par>
                        <p:par>
                          <p:cTn id="11" fill="hold">
                            <p:stCondLst>
                              <p:cond delay="2000"/>
                            </p:stCondLst>
                            <p:childTnLst>
                              <p:par>
                                <p:cTn id="12" presetID="13" presetClass="entr" presetSubtype="16" fill="hold" grpId="0" nodeType="afterEffect">
                                  <p:stCondLst>
                                    <p:cond delay="0"/>
                                  </p:stCondLst>
                                  <p:childTnLst>
                                    <p:set>
                                      <p:cBhvr>
                                        <p:cTn id="13" dur="1" fill="hold">
                                          <p:stCondLst>
                                            <p:cond delay="0"/>
                                          </p:stCondLst>
                                        </p:cTn>
                                        <p:tgtEl>
                                          <p:spTgt spid="3075">
                                            <p:txEl>
                                              <p:pRg st="1" end="1"/>
                                            </p:txEl>
                                          </p:spTgt>
                                        </p:tgtEl>
                                        <p:attrNameLst>
                                          <p:attrName>style.visibility</p:attrName>
                                        </p:attrNameLst>
                                      </p:cBhvr>
                                      <p:to>
                                        <p:strVal val="visible"/>
                                      </p:to>
                                    </p:set>
                                    <p:animEffect transition="in" filter="plus(in)">
                                      <p:cBhvr>
                                        <p:cTn id="14" dur="2000"/>
                                        <p:tgtEl>
                                          <p:spTgt spid="3075">
                                            <p:txEl>
                                              <p:pRg st="1" end="1"/>
                                            </p:txEl>
                                          </p:spTgt>
                                        </p:tgtEl>
                                      </p:cBhvr>
                                    </p:animEffect>
                                  </p:childTnLst>
                                </p:cTn>
                              </p:par>
                            </p:childTnLst>
                          </p:cTn>
                        </p:par>
                        <p:par>
                          <p:cTn id="15" fill="hold">
                            <p:stCondLst>
                              <p:cond delay="4000"/>
                            </p:stCondLst>
                            <p:childTnLst>
                              <p:par>
                                <p:cTn id="16" presetID="13" presetClass="entr" presetSubtype="16" fill="hold" grpId="0" nodeType="afterEffect">
                                  <p:stCondLst>
                                    <p:cond delay="0"/>
                                  </p:stCondLst>
                                  <p:childTnLst>
                                    <p:set>
                                      <p:cBhvr>
                                        <p:cTn id="17" dur="1" fill="hold">
                                          <p:stCondLst>
                                            <p:cond delay="0"/>
                                          </p:stCondLst>
                                        </p:cTn>
                                        <p:tgtEl>
                                          <p:spTgt spid="3075">
                                            <p:txEl>
                                              <p:pRg st="2" end="2"/>
                                            </p:txEl>
                                          </p:spTgt>
                                        </p:tgtEl>
                                        <p:attrNameLst>
                                          <p:attrName>style.visibility</p:attrName>
                                        </p:attrNameLst>
                                      </p:cBhvr>
                                      <p:to>
                                        <p:strVal val="visible"/>
                                      </p:to>
                                    </p:set>
                                    <p:animEffect transition="in" filter="plus(in)">
                                      <p:cBhvr>
                                        <p:cTn id="18" dur="2000"/>
                                        <p:tgtEl>
                                          <p:spTgt spid="3075">
                                            <p:txEl>
                                              <p:pRg st="2" end="2"/>
                                            </p:txEl>
                                          </p:spTgt>
                                        </p:tgtEl>
                                      </p:cBhvr>
                                    </p:animEffect>
                                  </p:childTnLst>
                                </p:cTn>
                              </p:par>
                            </p:childTnLst>
                          </p:cTn>
                        </p:par>
                        <p:par>
                          <p:cTn id="19" fill="hold">
                            <p:stCondLst>
                              <p:cond delay="6000"/>
                            </p:stCondLst>
                            <p:childTnLst>
                              <p:par>
                                <p:cTn id="20" presetID="13" presetClass="entr" presetSubtype="16" fill="hold" grpId="0" nodeType="afterEffect">
                                  <p:stCondLst>
                                    <p:cond delay="0"/>
                                  </p:stCondLst>
                                  <p:childTnLst>
                                    <p:set>
                                      <p:cBhvr>
                                        <p:cTn id="21" dur="1" fill="hold">
                                          <p:stCondLst>
                                            <p:cond delay="0"/>
                                          </p:stCondLst>
                                        </p:cTn>
                                        <p:tgtEl>
                                          <p:spTgt spid="3075">
                                            <p:txEl>
                                              <p:pRg st="3" end="3"/>
                                            </p:txEl>
                                          </p:spTgt>
                                        </p:tgtEl>
                                        <p:attrNameLst>
                                          <p:attrName>style.visibility</p:attrName>
                                        </p:attrNameLst>
                                      </p:cBhvr>
                                      <p:to>
                                        <p:strVal val="visible"/>
                                      </p:to>
                                    </p:set>
                                    <p:animEffect transition="in" filter="plus(in)">
                                      <p:cBhvr>
                                        <p:cTn id="22" dur="2000"/>
                                        <p:tgtEl>
                                          <p:spTgt spid="3075">
                                            <p:txEl>
                                              <p:pRg st="3" end="3"/>
                                            </p:txEl>
                                          </p:spTgt>
                                        </p:tgtEl>
                                      </p:cBhvr>
                                    </p:animEffect>
                                  </p:childTnLst>
                                </p:cTn>
                              </p:par>
                            </p:childTnLst>
                          </p:cTn>
                        </p:par>
                        <p:par>
                          <p:cTn id="23" fill="hold">
                            <p:stCondLst>
                              <p:cond delay="8000"/>
                            </p:stCondLst>
                            <p:childTnLst>
                              <p:par>
                                <p:cTn id="24" presetID="13" presetClass="entr" presetSubtype="16" fill="hold" grpId="0" nodeType="afterEffect">
                                  <p:stCondLst>
                                    <p:cond delay="0"/>
                                  </p:stCondLst>
                                  <p:childTnLst>
                                    <p:set>
                                      <p:cBhvr>
                                        <p:cTn id="25" dur="1" fill="hold">
                                          <p:stCondLst>
                                            <p:cond delay="0"/>
                                          </p:stCondLst>
                                        </p:cTn>
                                        <p:tgtEl>
                                          <p:spTgt spid="3075">
                                            <p:txEl>
                                              <p:pRg st="4" end="4"/>
                                            </p:txEl>
                                          </p:spTgt>
                                        </p:tgtEl>
                                        <p:attrNameLst>
                                          <p:attrName>style.visibility</p:attrName>
                                        </p:attrNameLst>
                                      </p:cBhvr>
                                      <p:to>
                                        <p:strVal val="visible"/>
                                      </p:to>
                                    </p:set>
                                    <p:animEffect transition="in" filter="plus(in)">
                                      <p:cBhvr>
                                        <p:cTn id="26" dur="2000"/>
                                        <p:tgtEl>
                                          <p:spTgt spid="3075">
                                            <p:txEl>
                                              <p:pRg st="4" end="4"/>
                                            </p:txEl>
                                          </p:spTgt>
                                        </p:tgtEl>
                                      </p:cBhvr>
                                    </p:animEffect>
                                  </p:childTnLst>
                                </p:cTn>
                              </p:par>
                            </p:childTnLst>
                          </p:cTn>
                        </p:par>
                        <p:par>
                          <p:cTn id="27" fill="hold">
                            <p:stCondLst>
                              <p:cond delay="10000"/>
                            </p:stCondLst>
                            <p:childTnLst>
                              <p:par>
                                <p:cTn id="28" presetID="13" presetClass="entr" presetSubtype="16" fill="hold" grpId="0" nodeType="afterEffect">
                                  <p:stCondLst>
                                    <p:cond delay="0"/>
                                  </p:stCondLst>
                                  <p:childTnLst>
                                    <p:set>
                                      <p:cBhvr>
                                        <p:cTn id="29" dur="1" fill="hold">
                                          <p:stCondLst>
                                            <p:cond delay="0"/>
                                          </p:stCondLst>
                                        </p:cTn>
                                        <p:tgtEl>
                                          <p:spTgt spid="3075">
                                            <p:txEl>
                                              <p:pRg st="5" end="5"/>
                                            </p:txEl>
                                          </p:spTgt>
                                        </p:tgtEl>
                                        <p:attrNameLst>
                                          <p:attrName>style.visibility</p:attrName>
                                        </p:attrNameLst>
                                      </p:cBhvr>
                                      <p:to>
                                        <p:strVal val="visible"/>
                                      </p:to>
                                    </p:set>
                                    <p:animEffect transition="in" filter="plus(in)">
                                      <p:cBhvr>
                                        <p:cTn id="30" dur="2000"/>
                                        <p:tgtEl>
                                          <p:spTgt spid="3075">
                                            <p:txEl>
                                              <p:pRg st="5" end="5"/>
                                            </p:txEl>
                                          </p:spTgt>
                                        </p:tgtEl>
                                      </p:cBhvr>
                                    </p:animEffect>
                                  </p:childTnLst>
                                </p:cTn>
                              </p:par>
                            </p:childTnLst>
                          </p:cTn>
                        </p:par>
                        <p:par>
                          <p:cTn id="31" fill="hold">
                            <p:stCondLst>
                              <p:cond delay="12000"/>
                            </p:stCondLst>
                            <p:childTnLst>
                              <p:par>
                                <p:cTn id="32" presetID="13" presetClass="entr" presetSubtype="16" fill="hold" grpId="0" nodeType="afterEffect">
                                  <p:stCondLst>
                                    <p:cond delay="0"/>
                                  </p:stCondLst>
                                  <p:childTnLst>
                                    <p:set>
                                      <p:cBhvr>
                                        <p:cTn id="33" dur="1" fill="hold">
                                          <p:stCondLst>
                                            <p:cond delay="0"/>
                                          </p:stCondLst>
                                        </p:cTn>
                                        <p:tgtEl>
                                          <p:spTgt spid="3075">
                                            <p:txEl>
                                              <p:pRg st="6" end="6"/>
                                            </p:txEl>
                                          </p:spTgt>
                                        </p:tgtEl>
                                        <p:attrNameLst>
                                          <p:attrName>style.visibility</p:attrName>
                                        </p:attrNameLst>
                                      </p:cBhvr>
                                      <p:to>
                                        <p:strVal val="visible"/>
                                      </p:to>
                                    </p:set>
                                    <p:animEffect transition="in" filter="plus(in)">
                                      <p:cBhvr>
                                        <p:cTn id="34" dur="2000"/>
                                        <p:tgtEl>
                                          <p:spTgt spid="3075">
                                            <p:txEl>
                                              <p:pRg st="6" end="6"/>
                                            </p:txEl>
                                          </p:spTgt>
                                        </p:tgtEl>
                                      </p:cBhvr>
                                    </p:animEffect>
                                  </p:childTnLst>
                                </p:cTn>
                              </p:par>
                            </p:childTnLst>
                          </p:cTn>
                        </p:par>
                        <p:par>
                          <p:cTn id="35" fill="hold">
                            <p:stCondLst>
                              <p:cond delay="14000"/>
                            </p:stCondLst>
                            <p:childTnLst>
                              <p:par>
                                <p:cTn id="36" presetID="13" presetClass="entr" presetSubtype="16" fill="hold" grpId="0" nodeType="afterEffect">
                                  <p:stCondLst>
                                    <p:cond delay="0"/>
                                  </p:stCondLst>
                                  <p:childTnLst>
                                    <p:set>
                                      <p:cBhvr>
                                        <p:cTn id="37" dur="1" fill="hold">
                                          <p:stCondLst>
                                            <p:cond delay="0"/>
                                          </p:stCondLst>
                                        </p:cTn>
                                        <p:tgtEl>
                                          <p:spTgt spid="3075">
                                            <p:txEl>
                                              <p:pRg st="7" end="7"/>
                                            </p:txEl>
                                          </p:spTgt>
                                        </p:tgtEl>
                                        <p:attrNameLst>
                                          <p:attrName>style.visibility</p:attrName>
                                        </p:attrNameLst>
                                      </p:cBhvr>
                                      <p:to>
                                        <p:strVal val="visible"/>
                                      </p:to>
                                    </p:set>
                                    <p:animEffect transition="in" filter="plus(in)">
                                      <p:cBhvr>
                                        <p:cTn id="38" dur="2000"/>
                                        <p:tgtEl>
                                          <p:spTgt spid="307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animBg="1"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93914" y="914400"/>
            <a:ext cx="8839200" cy="4648199"/>
          </a:xfrm>
          <a:solidFill>
            <a:schemeClr val="bg2"/>
          </a:solidFill>
        </p:spPr>
        <p:txBody>
          <a:bodyPr/>
          <a:lstStyle/>
          <a:p>
            <a:pPr marL="0" marR="0" indent="0" algn="ctr">
              <a:lnSpc>
                <a:spcPct val="107000"/>
              </a:lnSpc>
              <a:spcAft>
                <a:spcPts val="800"/>
              </a:spcAft>
              <a:buNone/>
            </a:pPr>
            <a:r>
              <a:rPr lang="en-US" sz="2800" b="1" dirty="0">
                <a:effectLst>
                  <a:outerShdw blurRad="38100" dist="38100" dir="2700000" algn="tl">
                    <a:srgbClr val="000000">
                      <a:alpha val="43137"/>
                    </a:srgbClr>
                  </a:outerShdw>
                </a:effectLst>
                <a:latin typeface="Arial Rounded MT Bold" panose="020F0704030504030204" pitchFamily="34" charset="0"/>
                <a:ea typeface="Aptos" charset="0"/>
                <a:cs typeface="Times New Roman" panose="02020603050405020304" charset="0"/>
              </a:rPr>
              <a:t>Paul calls on Christians to pray IN THE SPIRIT.</a:t>
            </a:r>
            <a:endParaRPr lang="en-US" sz="2800" b="1" dirty="0">
              <a:effectLst>
                <a:outerShdw blurRad="38100" dist="38100" dir="2700000" algn="tl">
                  <a:srgbClr val="000000">
                    <a:alpha val="43137"/>
                  </a:srgbClr>
                </a:outerShdw>
              </a:effectLst>
              <a:latin typeface="Arial Rounded MT Bold" panose="020F0704030504030204" pitchFamily="34" charset="0"/>
              <a:ea typeface="Aptos" charset="0"/>
              <a:cs typeface="Times New Roman" panose="02020603050405020304" charset="0"/>
            </a:endParaRPr>
          </a:p>
          <a:p>
            <a:pPr marL="0" marR="0" indent="0" algn="ctr">
              <a:lnSpc>
                <a:spcPct val="107000"/>
              </a:lnSpc>
              <a:spcAft>
                <a:spcPts val="800"/>
              </a:spcAft>
              <a:buNone/>
            </a:pPr>
            <a:r>
              <a:rPr lang="en-US" sz="2800" b="1" dirty="0">
                <a:effectLst>
                  <a:outerShdw blurRad="38100" dist="38100" dir="2700000" algn="tl">
                    <a:srgbClr val="000000">
                      <a:alpha val="43137"/>
                    </a:srgbClr>
                  </a:outerShdw>
                </a:effectLst>
                <a:latin typeface="Arial Rounded MT Bold" panose="020F0704030504030204" pitchFamily="34" charset="0"/>
                <a:ea typeface="Aptos" charset="0"/>
                <a:cs typeface="Times New Roman" panose="02020603050405020304" charset="0"/>
              </a:rPr>
              <a:t>What does it mean to pray ‘in the Spirit’?  </a:t>
            </a:r>
            <a:endParaRPr lang="en-US" sz="2800" b="1" dirty="0">
              <a:effectLst>
                <a:outerShdw blurRad="38100" dist="38100" dir="2700000" algn="tl">
                  <a:srgbClr val="000000">
                    <a:alpha val="43137"/>
                  </a:srgbClr>
                </a:outerShdw>
              </a:effectLst>
              <a:latin typeface="Arial Rounded MT Bold" panose="020F0704030504030204" pitchFamily="34" charset="0"/>
              <a:ea typeface="Aptos" charset="0"/>
              <a:cs typeface="Times New Roman" panose="02020603050405020304" charset="0"/>
            </a:endParaRPr>
          </a:p>
          <a:p>
            <a:pPr marL="0" marR="0" algn="ctr">
              <a:lnSpc>
                <a:spcPct val="107000"/>
              </a:lnSpc>
              <a:spcAft>
                <a:spcPts val="800"/>
              </a:spcAft>
            </a:pPr>
            <a:r>
              <a:rPr lang="en-US" sz="2800" b="1" dirty="0">
                <a:effectLst>
                  <a:outerShdw blurRad="38100" dist="38100" dir="2700000" algn="tl">
                    <a:srgbClr val="000000">
                      <a:alpha val="43137"/>
                    </a:srgbClr>
                  </a:outerShdw>
                </a:effectLst>
                <a:latin typeface="Arial Rounded MT Bold" panose="020F0704030504030204" pitchFamily="34" charset="0"/>
                <a:ea typeface="Aptos" charset="0"/>
                <a:cs typeface="Times New Roman" panose="02020603050405020304" charset="0"/>
              </a:rPr>
              <a:t> To pray ‘in the Spirit’ is to pray ‘under the influence of the Spirit.’ </a:t>
            </a:r>
            <a:endParaRPr lang="en-US" sz="2800" b="1" dirty="0">
              <a:effectLst>
                <a:outerShdw blurRad="38100" dist="38100" dir="2700000" algn="tl">
                  <a:srgbClr val="000000">
                    <a:alpha val="43137"/>
                  </a:srgbClr>
                </a:outerShdw>
              </a:effectLst>
              <a:latin typeface="Arial Rounded MT Bold" panose="020F0704030504030204" pitchFamily="34" charset="0"/>
              <a:ea typeface="Aptos" charset="0"/>
              <a:cs typeface="Times New Roman" panose="02020603050405020304" charset="0"/>
            </a:endParaRPr>
          </a:p>
          <a:p>
            <a:pPr marL="0" marR="0" algn="ctr">
              <a:lnSpc>
                <a:spcPct val="107000"/>
              </a:lnSpc>
              <a:spcAft>
                <a:spcPts val="800"/>
              </a:spcAft>
            </a:pPr>
            <a:r>
              <a:rPr lang="en-US" sz="2800" b="1" dirty="0">
                <a:effectLst>
                  <a:outerShdw blurRad="38100" dist="38100" dir="2700000" algn="tl">
                    <a:srgbClr val="000000">
                      <a:alpha val="43137"/>
                    </a:srgbClr>
                  </a:outerShdw>
                </a:effectLst>
                <a:latin typeface="Arial Rounded MT Bold" panose="020F0704030504030204" pitchFamily="34" charset="0"/>
                <a:ea typeface="Aptos" charset="0"/>
                <a:cs typeface="Times New Roman" panose="02020603050405020304" charset="0"/>
              </a:rPr>
              <a:t>This is a call to be guided / led by the Holy Spirit of God in Our prayers!</a:t>
            </a:r>
            <a:endParaRPr lang="en-US" sz="2800" b="1" dirty="0">
              <a:effectLst>
                <a:outerShdw blurRad="38100" dist="38100" dir="2700000" algn="tl">
                  <a:srgbClr val="000000">
                    <a:alpha val="43137"/>
                  </a:srgbClr>
                </a:outerShdw>
              </a:effectLst>
              <a:latin typeface="Arial Rounded MT Bold" panose="020F0704030504030204" pitchFamily="34" charset="0"/>
              <a:ea typeface="Aptos" charset="0"/>
              <a:cs typeface="Times New Roman" panose="02020603050405020304" charset="0"/>
            </a:endParaRPr>
          </a:p>
          <a:p>
            <a:pPr marL="0" indent="0" algn="ctr">
              <a:buNone/>
            </a:pPr>
            <a:r>
              <a:rPr lang="en-US" sz="2800" b="1" dirty="0">
                <a:effectLst>
                  <a:outerShdw blurRad="38100" dist="38100" dir="2700000" algn="tl">
                    <a:srgbClr val="000000">
                      <a:alpha val="43137"/>
                    </a:srgbClr>
                  </a:outerShdw>
                </a:effectLst>
                <a:latin typeface="Arial Rounded MT Bold" panose="020F0704030504030204" pitchFamily="34" charset="0"/>
              </a:rPr>
              <a:t>H</a:t>
            </a:r>
            <a:r>
              <a:rPr lang="en-US" sz="2800" b="1" i="0" dirty="0">
                <a:effectLst>
                  <a:outerShdw blurRad="38100" dist="38100" dir="2700000" algn="tl">
                    <a:srgbClr val="000000">
                      <a:alpha val="43137"/>
                    </a:srgbClr>
                  </a:outerShdw>
                </a:effectLst>
                <a:latin typeface="Arial Rounded MT Bold" panose="020F0704030504030204" pitchFamily="34" charset="0"/>
              </a:rPr>
              <a:t>e is the one who motivates and enables and energizes your prayer. </a:t>
            </a:r>
            <a:endParaRPr lang="en-US" sz="2800" b="1" i="0" dirty="0">
              <a:effectLst>
                <a:outerShdw blurRad="38100" dist="38100" dir="2700000" algn="tl">
                  <a:srgbClr val="000000">
                    <a:alpha val="43137"/>
                  </a:srgbClr>
                </a:outerShdw>
              </a:effectLst>
              <a:latin typeface="Arial Rounded MT Bold" panose="020F0704030504030204" pitchFamily="34" charset="0"/>
            </a:endParaRPr>
          </a:p>
          <a:p>
            <a:pPr marL="0" indent="0">
              <a:buNone/>
            </a:pPr>
            <a:endParaRPr 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500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heel(1)">
                                      <p:cBhvr>
                                        <p:cTn id="7" dur="2000"/>
                                        <p:tgtEl>
                                          <p:spTgt spid="3">
                                            <p:bg/>
                                          </p:spTgt>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heel(1)">
                                      <p:cBhvr>
                                        <p:cTn id="10" dur="2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heel(1)">
                                      <p:cBhvr>
                                        <p:cTn id="15" dur="20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heel(1)">
                                      <p:cBhvr>
                                        <p:cTn id="20" dur="20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wheel(1)">
                                      <p:cBhvr>
                                        <p:cTn id="25" dur="20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wheel(1)">
                                      <p:cBhvr>
                                        <p:cTn id="30"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09601"/>
            <a:ext cx="9067800" cy="5257800"/>
          </a:xfrm>
          <a:solidFill>
            <a:schemeClr val="bg2">
              <a:alpha val="95000"/>
            </a:schemeClr>
          </a:solidFill>
        </p:spPr>
        <p:txBody>
          <a:bodyPr/>
          <a:lstStyle/>
          <a:p>
            <a:pPr marL="0" indent="0" algn="ctr">
              <a:buNone/>
            </a:pPr>
            <a:r>
              <a:rPr lang="en-US" sz="2800" b="1" dirty="0">
                <a:effectLst>
                  <a:outerShdw blurRad="38100" dist="38100" dir="2700000" algn="tl">
                    <a:srgbClr val="000000">
                      <a:alpha val="43137"/>
                    </a:srgbClr>
                  </a:outerShdw>
                </a:effectLst>
                <a:latin typeface="Arial Rounded MT Bold" panose="020F0704030504030204" pitchFamily="34" charset="0"/>
              </a:rPr>
              <a:t>A - Assistance: </a:t>
            </a:r>
            <a:endParaRPr lang="en-US" sz="2800" b="1" dirty="0">
              <a:effectLst>
                <a:outerShdw blurRad="38100" dist="38100" dir="2700000" algn="tl">
                  <a:srgbClr val="000000">
                    <a:alpha val="43137"/>
                  </a:srgbClr>
                </a:outerShdw>
              </a:effectLst>
              <a:latin typeface="Arial Rounded MT Bold" panose="020F0704030504030204" pitchFamily="34" charset="0"/>
            </a:endParaRPr>
          </a:p>
          <a:p>
            <a:pPr algn="ctr">
              <a:spcBef>
                <a:spcPts val="0"/>
              </a:spcBef>
            </a:pPr>
            <a:r>
              <a:rPr lang="en-US" b="1" dirty="0">
                <a:effectLst>
                  <a:outerShdw blurRad="38100" dist="38100" dir="2700000" algn="tl">
                    <a:srgbClr val="000000">
                      <a:alpha val="43137"/>
                    </a:srgbClr>
                  </a:outerShdw>
                </a:effectLst>
                <a:latin typeface="Arial Rounded MT Bold" panose="020F0704030504030204" pitchFamily="34" charset="0"/>
              </a:rPr>
              <a:t>Ask God for His assistance, empowering/ directing in fulfilling His will so that the person will operate under the Biblical obedience and the Spirit’s control.</a:t>
            </a:r>
            <a:endParaRPr lang="en-US" dirty="0">
              <a:effectLst>
                <a:outerShdw blurRad="38100" dist="38100" dir="2700000" algn="tl">
                  <a:srgbClr val="000000">
                    <a:alpha val="43137"/>
                  </a:srgbClr>
                </a:outerShdw>
              </a:effectLst>
              <a:latin typeface="Arial Rounded MT Bold" panose="020F0704030504030204" pitchFamily="34" charset="0"/>
            </a:endParaRPr>
          </a:p>
          <a:p>
            <a:pPr marL="0" indent="0" algn="ctr">
              <a:spcBef>
                <a:spcPts val="1200"/>
              </a:spcBef>
              <a:buNone/>
            </a:pPr>
            <a:r>
              <a:rPr lang="en-US" sz="2800" b="1" dirty="0">
                <a:effectLst>
                  <a:outerShdw blurRad="38100" dist="38100" dir="2700000" algn="tl">
                    <a:srgbClr val="000000">
                      <a:alpha val="43137"/>
                    </a:srgbClr>
                  </a:outerShdw>
                </a:effectLst>
                <a:latin typeface="Arial Rounded MT Bold" panose="020F0704030504030204" pitchFamily="34" charset="0"/>
              </a:rPr>
              <a:t>B - Boldness: </a:t>
            </a:r>
            <a:endParaRPr lang="en-US" sz="2800" b="1" dirty="0">
              <a:effectLst>
                <a:outerShdw blurRad="38100" dist="38100" dir="2700000" algn="tl">
                  <a:srgbClr val="000000">
                    <a:alpha val="43137"/>
                  </a:srgbClr>
                </a:outerShdw>
              </a:effectLst>
              <a:latin typeface="Arial Rounded MT Bold" panose="020F0704030504030204" pitchFamily="34" charset="0"/>
            </a:endParaRPr>
          </a:p>
          <a:p>
            <a:pPr algn="ctr">
              <a:spcBef>
                <a:spcPts val="0"/>
              </a:spcBef>
            </a:pPr>
            <a:r>
              <a:rPr lang="en-US" b="1" dirty="0">
                <a:effectLst>
                  <a:outerShdw blurRad="38100" dist="38100" dir="2700000" algn="tl">
                    <a:srgbClr val="000000">
                      <a:alpha val="43137"/>
                    </a:srgbClr>
                  </a:outerShdw>
                </a:effectLst>
                <a:latin typeface="Arial Rounded MT Bold" panose="020F0704030504030204" pitchFamily="34" charset="0"/>
              </a:rPr>
              <a:t>Pray that the person speaks the word of God with boldness, confidence and articulative effectiveness.</a:t>
            </a:r>
            <a:endParaRPr lang="en-US" dirty="0">
              <a:effectLst>
                <a:outerShdw blurRad="38100" dist="38100" dir="2700000" algn="tl">
                  <a:srgbClr val="000000">
                    <a:alpha val="43137"/>
                  </a:srgbClr>
                </a:outerShdw>
              </a:effectLst>
              <a:latin typeface="Arial Rounded MT Bold" panose="020F0704030504030204" pitchFamily="34" charset="0"/>
            </a:endParaRPr>
          </a:p>
          <a:p>
            <a:pPr marL="0" indent="0" algn="ctr">
              <a:spcBef>
                <a:spcPts val="1200"/>
              </a:spcBef>
              <a:buNone/>
            </a:pPr>
            <a:r>
              <a:rPr lang="en-US" sz="2800" b="1" dirty="0">
                <a:effectLst>
                  <a:outerShdw blurRad="38100" dist="38100" dir="2700000" algn="tl">
                    <a:srgbClr val="000000">
                      <a:alpha val="43137"/>
                    </a:srgbClr>
                  </a:outerShdw>
                </a:effectLst>
                <a:latin typeface="Arial Rounded MT Bold" panose="020F0704030504030204" pitchFamily="34" charset="0"/>
              </a:rPr>
              <a:t>C - Comfort: </a:t>
            </a:r>
            <a:endParaRPr lang="en-US" sz="2800" b="1" dirty="0">
              <a:effectLst>
                <a:outerShdw blurRad="38100" dist="38100" dir="2700000" algn="tl">
                  <a:srgbClr val="000000">
                    <a:alpha val="43137"/>
                  </a:srgbClr>
                </a:outerShdw>
              </a:effectLst>
              <a:latin typeface="Arial Rounded MT Bold" panose="020F0704030504030204" pitchFamily="34" charset="0"/>
            </a:endParaRPr>
          </a:p>
          <a:p>
            <a:pPr algn="ctr">
              <a:spcBef>
                <a:spcPts val="0"/>
              </a:spcBef>
            </a:pPr>
            <a:r>
              <a:rPr lang="en-US" b="1" dirty="0">
                <a:effectLst>
                  <a:outerShdw blurRad="38100" dist="38100" dir="2700000" algn="tl">
                    <a:srgbClr val="000000">
                      <a:alpha val="43137"/>
                    </a:srgbClr>
                  </a:outerShdw>
                </a:effectLst>
                <a:latin typeface="Arial Rounded MT Bold" panose="020F0704030504030204" pitchFamily="34" charset="0"/>
              </a:rPr>
              <a:t>Ask God for comfort when one is discouraged, broken-hearted or stressed out. Pray that the Lord will help them trust and obey regardless of the opposition.</a:t>
            </a:r>
            <a:endParaRPr lang="en-US" dirty="0">
              <a:effectLst>
                <a:outerShdw blurRad="38100" dist="38100" dir="2700000" algn="tl">
                  <a:srgbClr val="000000">
                    <a:alpha val="43137"/>
                  </a:srgbClr>
                </a:outerShdw>
              </a:effectLst>
              <a:latin typeface="Arial Rounded MT Bold" panose="020F0704030504030204" pitchFamily="34" charset="0"/>
            </a:endParaRPr>
          </a:p>
          <a:p>
            <a:pPr marL="0" marR="0" indent="0" algn="ctr" fontAlgn="base">
              <a:spcBef>
                <a:spcPts val="0"/>
              </a:spcBef>
              <a:spcAft>
                <a:spcPts val="600"/>
              </a:spcAft>
              <a:buNone/>
            </a:pPr>
            <a:endParaRPr lang="en-US" sz="2800"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6000">
        <p14:vortex di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circle(in)">
                                      <p:cBhvr>
                                        <p:cTn id="7" dur="2000"/>
                                        <p:tgtEl>
                                          <p:spTgt spid="3">
                                            <p:bg/>
                                          </p:spTgt>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circle(in)">
                                      <p:cBhvr>
                                        <p:cTn id="10" dur="2000"/>
                                        <p:tgtEl>
                                          <p:spTgt spid="3">
                                            <p:txEl>
                                              <p:pRg st="0" end="0"/>
                                            </p:txEl>
                                          </p:spTgt>
                                        </p:tgtEl>
                                      </p:cBhvr>
                                    </p:animEffect>
                                  </p:childTnLst>
                                </p:cTn>
                              </p:par>
                            </p:childTnLst>
                          </p:cTn>
                        </p:par>
                        <p:par>
                          <p:cTn id="11" fill="hold">
                            <p:stCondLst>
                              <p:cond delay="2000"/>
                            </p:stCondLst>
                            <p:childTnLst>
                              <p:par>
                                <p:cTn id="12" presetID="6" presetClass="entr" presetSubtype="16"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circle(in)">
                                      <p:cBhvr>
                                        <p:cTn id="14" dur="20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circle(in)">
                                      <p:cBhvr>
                                        <p:cTn id="19" dur="2000"/>
                                        <p:tgtEl>
                                          <p:spTgt spid="3">
                                            <p:txEl>
                                              <p:pRg st="2" end="2"/>
                                            </p:txEl>
                                          </p:spTgt>
                                        </p:tgtEl>
                                      </p:cBhvr>
                                    </p:animEffect>
                                  </p:childTnLst>
                                </p:cTn>
                              </p:par>
                            </p:childTnLst>
                          </p:cTn>
                        </p:par>
                        <p:par>
                          <p:cTn id="20" fill="hold">
                            <p:stCondLst>
                              <p:cond delay="2000"/>
                            </p:stCondLst>
                            <p:childTnLst>
                              <p:par>
                                <p:cTn id="21" presetID="6" presetClass="entr" presetSubtype="16"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circle(in)">
                                      <p:cBhvr>
                                        <p:cTn id="23" dur="20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circle(in)">
                                      <p:cBhvr>
                                        <p:cTn id="28" dur="2000"/>
                                        <p:tgtEl>
                                          <p:spTgt spid="3">
                                            <p:txEl>
                                              <p:pRg st="4" end="4"/>
                                            </p:txEl>
                                          </p:spTgt>
                                        </p:tgtEl>
                                      </p:cBhvr>
                                    </p:animEffect>
                                  </p:childTnLst>
                                </p:cTn>
                              </p:par>
                            </p:childTnLst>
                          </p:cTn>
                        </p:par>
                        <p:par>
                          <p:cTn id="29" fill="hold">
                            <p:stCondLst>
                              <p:cond delay="2000"/>
                            </p:stCondLst>
                            <p:childTnLst>
                              <p:par>
                                <p:cTn id="30" presetID="6" presetClass="entr" presetSubtype="16" fill="hold" grpId="0" nodeType="after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ircle(in)">
                                      <p:cBhvr>
                                        <p:cTn id="32"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609601"/>
            <a:ext cx="8839200" cy="4419600"/>
          </a:xfrm>
          <a:solidFill>
            <a:schemeClr val="bg2">
              <a:alpha val="95000"/>
            </a:schemeClr>
          </a:solidFill>
        </p:spPr>
        <p:txBody>
          <a:bodyPr/>
          <a:lstStyle/>
          <a:p>
            <a:pPr marL="0" indent="0" algn="ctr">
              <a:buNone/>
            </a:pPr>
            <a:r>
              <a:rPr lang="en-US" sz="2800" b="1" dirty="0">
                <a:effectLst>
                  <a:outerShdw blurRad="38100" dist="38100" dir="2700000" algn="tl">
                    <a:srgbClr val="000000">
                      <a:alpha val="43137"/>
                    </a:srgbClr>
                  </a:outerShdw>
                </a:effectLst>
                <a:latin typeface="Arial Rounded MT Bold" panose="020F0704030504030204" pitchFamily="34" charset="0"/>
              </a:rPr>
              <a:t>D - Direction: </a:t>
            </a:r>
            <a:endParaRPr lang="en-US" sz="2800" b="1" dirty="0">
              <a:effectLst>
                <a:outerShdw blurRad="38100" dist="38100" dir="2700000" algn="tl">
                  <a:srgbClr val="000000">
                    <a:alpha val="43137"/>
                  </a:srgbClr>
                </a:outerShdw>
              </a:effectLst>
              <a:latin typeface="Arial Rounded MT Bold" panose="020F0704030504030204" pitchFamily="34" charset="0"/>
            </a:endParaRPr>
          </a:p>
          <a:p>
            <a:pPr algn="ctr">
              <a:spcBef>
                <a:spcPts val="0"/>
              </a:spcBef>
            </a:pPr>
            <a:r>
              <a:rPr lang="en-US" sz="2800" b="1" dirty="0">
                <a:effectLst>
                  <a:outerShdw blurRad="38100" dist="38100" dir="2700000" algn="tl">
                    <a:srgbClr val="000000">
                      <a:alpha val="43137"/>
                    </a:srgbClr>
                  </a:outerShdw>
                </a:effectLst>
                <a:latin typeface="Arial Rounded MT Bold" panose="020F0704030504030204" pitchFamily="34" charset="0"/>
              </a:rPr>
              <a:t>Ask the Lord that the person will sense God’s specific direction in activities, ministries and relationships.</a:t>
            </a:r>
            <a:endParaRPr lang="en-US" sz="2800" dirty="0">
              <a:effectLst>
                <a:outerShdw blurRad="38100" dist="38100" dir="2700000" algn="tl">
                  <a:srgbClr val="000000">
                    <a:alpha val="43137"/>
                  </a:srgbClr>
                </a:outerShdw>
              </a:effectLst>
              <a:latin typeface="Arial Rounded MT Bold" panose="020F0704030504030204" pitchFamily="34" charset="0"/>
            </a:endParaRPr>
          </a:p>
          <a:p>
            <a:pPr marL="0" indent="0" algn="ctr">
              <a:spcBef>
                <a:spcPts val="1200"/>
              </a:spcBef>
              <a:buNone/>
            </a:pPr>
            <a:r>
              <a:rPr lang="en-US" sz="2800" b="1" dirty="0">
                <a:effectLst>
                  <a:outerShdw blurRad="38100" dist="38100" dir="2700000" algn="tl">
                    <a:srgbClr val="000000">
                      <a:alpha val="43137"/>
                    </a:srgbClr>
                  </a:outerShdw>
                </a:effectLst>
                <a:latin typeface="Arial Rounded MT Bold" panose="020F0704030504030204" pitchFamily="34" charset="0"/>
              </a:rPr>
              <a:t>E - Encouragement: </a:t>
            </a:r>
            <a:endParaRPr lang="en-US" sz="2800" b="1" dirty="0">
              <a:effectLst>
                <a:outerShdw blurRad="38100" dist="38100" dir="2700000" algn="tl">
                  <a:srgbClr val="000000">
                    <a:alpha val="43137"/>
                  </a:srgbClr>
                </a:outerShdw>
              </a:effectLst>
              <a:latin typeface="Arial Rounded MT Bold" panose="020F0704030504030204" pitchFamily="34" charset="0"/>
            </a:endParaRPr>
          </a:p>
          <a:p>
            <a:pPr algn="ctr">
              <a:spcBef>
                <a:spcPts val="0"/>
              </a:spcBef>
            </a:pPr>
            <a:r>
              <a:rPr lang="en-US" sz="2800" b="1" dirty="0">
                <a:effectLst>
                  <a:outerShdw blurRad="38100" dist="38100" dir="2700000" algn="tl">
                    <a:srgbClr val="000000">
                      <a:alpha val="43137"/>
                    </a:srgbClr>
                  </a:outerShdw>
                </a:effectLst>
                <a:latin typeface="Arial Rounded MT Bold" panose="020F0704030504030204" pitchFamily="34" charset="0"/>
              </a:rPr>
              <a:t>Ask God to send someone or something to the person to allow the person to be a blessing to many. Trust God for the renewing of the joy of the Lord as their strength.</a:t>
            </a:r>
            <a:endParaRPr lang="en-US" sz="2800" dirty="0">
              <a:effectLst>
                <a:outerShdw blurRad="38100" dist="38100" dir="2700000" algn="tl">
                  <a:srgbClr val="000000">
                    <a:alpha val="43137"/>
                  </a:srgbClr>
                </a:outerShdw>
              </a:effectLst>
              <a:latin typeface="Arial Rounded MT Bold" panose="020F0704030504030204" pitchFamily="34" charset="0"/>
            </a:endParaRPr>
          </a:p>
          <a:p>
            <a:pPr marL="0" marR="0" indent="0" algn="ctr" fontAlgn="base">
              <a:spcBef>
                <a:spcPts val="0"/>
              </a:spcBef>
              <a:spcAft>
                <a:spcPts val="600"/>
              </a:spcAft>
              <a:buNone/>
            </a:pPr>
            <a:endParaRPr lang="en-US" sz="2800"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5750">
        <p14:vortex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circle(in)">
                                      <p:cBhvr>
                                        <p:cTn id="7" dur="2000"/>
                                        <p:tgtEl>
                                          <p:spTgt spid="3">
                                            <p:bg/>
                                          </p:spTgt>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circle(in)">
                                      <p:cBhvr>
                                        <p:cTn id="10" dur="2000"/>
                                        <p:tgtEl>
                                          <p:spTgt spid="3">
                                            <p:txEl>
                                              <p:pRg st="0" end="0"/>
                                            </p:txEl>
                                          </p:spTgt>
                                        </p:tgtEl>
                                      </p:cBhvr>
                                    </p:animEffect>
                                  </p:childTnLst>
                                </p:cTn>
                              </p:par>
                            </p:childTnLst>
                          </p:cTn>
                        </p:par>
                        <p:par>
                          <p:cTn id="11" fill="hold">
                            <p:stCondLst>
                              <p:cond delay="2000"/>
                            </p:stCondLst>
                            <p:childTnLst>
                              <p:par>
                                <p:cTn id="12" presetID="6" presetClass="entr" presetSubtype="16"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circle(in)">
                                      <p:cBhvr>
                                        <p:cTn id="14" dur="20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circle(in)">
                                      <p:cBhvr>
                                        <p:cTn id="19" dur="2000"/>
                                        <p:tgtEl>
                                          <p:spTgt spid="3">
                                            <p:txEl>
                                              <p:pRg st="2" end="2"/>
                                            </p:txEl>
                                          </p:spTgt>
                                        </p:tgtEl>
                                      </p:cBhvr>
                                    </p:animEffect>
                                  </p:childTnLst>
                                </p:cTn>
                              </p:par>
                            </p:childTnLst>
                          </p:cTn>
                        </p:par>
                        <p:par>
                          <p:cTn id="20" fill="hold">
                            <p:stCondLst>
                              <p:cond delay="2000"/>
                            </p:stCondLst>
                            <p:childTnLst>
                              <p:par>
                                <p:cTn id="21" presetID="6" presetClass="entr" presetSubtype="16"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circle(in)">
                                      <p:cBhvr>
                                        <p:cTn id="23"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2" name="Picture 2" descr="Image result for the lord prayer in matthew 6 9 kjv"/>
          <p:cNvPicPr>
            <a:picLocks noChangeAspect="1" noChangeArrowheads="1"/>
          </p:cNvPicPr>
          <p:nvPr/>
        </p:nvPicPr>
        <p:blipFill rotWithShape="1">
          <a:blip r:embed="rId2">
            <a:extLst>
              <a:ext uri="{28A0092B-C50C-407E-A947-70E740481C1C}">
                <a14:useLocalDpi xmlns:a14="http://schemas.microsoft.com/office/drawing/2010/main" val="0"/>
              </a:ext>
            </a:extLst>
          </a:blip>
          <a:srcRect l="26016" r="13279"/>
          <a:stretch>
            <a:fillRect/>
          </a:stretch>
        </p:blipFill>
        <p:spPr bwMode="auto">
          <a:xfrm>
            <a:off x="762001" y="0"/>
            <a:ext cx="75438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3500">
        <p:wedge/>
      </p:transition>
    </mc:Choice>
    <mc:Fallback>
      <p:transition spd="slow">
        <p:wedg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plus(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sp>
        <p:nvSpPr>
          <p:cNvPr id="3" name="Content Placeholder 2"/>
          <p:cNvSpPr>
            <a:spLocks noGrp="1"/>
          </p:cNvSpPr>
          <p:nvPr>
            <p:ph idx="1"/>
          </p:nvPr>
        </p:nvSpPr>
        <p:spPr/>
        <p:txBody>
          <a:bodyPr/>
          <a:p>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lstStyle/>
          <a:p>
            <a:pPr marL="0" marR="0" indent="0">
              <a:buNone/>
            </a:pPr>
            <a:r>
              <a:rPr lang="en-US" sz="1800" b="1" dirty="0">
                <a:effectLst/>
                <a:latin typeface="Times New Roman" panose="02020603050405020304" charset="0"/>
                <a:ea typeface="Calibri" panose="020F0502020204030204" pitchFamily="34" charset="0"/>
                <a:cs typeface="Times New Roman" panose="02020603050405020304" charset="0"/>
              </a:rPr>
              <a:t>The pastor of a local church had a kitten that climbed up a tree in his backyard and was afraid to come down. The pastor coaxed, offered warm milk, etc. The kitty would not come down. The tree was not sturdy enough to climb, so the pastor decided that if he tied a rope to his car and drove away so that the tree bent down, he could then reach up and get the kitten.     He did all this, checking his progress in the car frequently, then figured if he went just a little bit further, the tree would be bent sufficiently for him to reach the kitten. But as he moved a little further forward, the rope broke. The tree went BOING and the kitten instantly sailed through the air - out of sight. </a:t>
            </a:r>
            <a:endParaRPr lang="en-US" sz="1800" dirty="0">
              <a:effectLst/>
              <a:latin typeface="Consolas" panose="020B0609020204030204" pitchFamily="49" charset="0"/>
              <a:ea typeface="Calibri" panose="020F0502020204030204" pitchFamily="34" charset="0"/>
              <a:cs typeface="Times New Roman" panose="02020603050405020304" charset="0"/>
            </a:endParaRPr>
          </a:p>
          <a:p>
            <a:pPr marL="0" marR="0" indent="0">
              <a:buNone/>
            </a:pPr>
            <a:r>
              <a:rPr lang="en-US" sz="1800" b="1" dirty="0">
                <a:effectLst/>
                <a:latin typeface="Times New Roman" panose="02020603050405020304" charset="0"/>
                <a:ea typeface="Calibri" panose="020F0502020204030204" pitchFamily="34" charset="0"/>
                <a:cs typeface="Times New Roman" panose="02020603050405020304" charset="0"/>
              </a:rPr>
              <a:t>The pastor felt terrible. He walked all over the neighborhood asking people if they'd seen a little kitten. No. Nobody had seen a stray kitten. So he prayed, "Lord, I just commit this kitten to your keeping," and went on about his business. </a:t>
            </a:r>
            <a:endParaRPr lang="en-US" sz="1800" dirty="0">
              <a:effectLst/>
              <a:latin typeface="Consolas" panose="020B0609020204030204" pitchFamily="49" charset="0"/>
              <a:ea typeface="Calibri" panose="020F0502020204030204" pitchFamily="34" charset="0"/>
              <a:cs typeface="Times New Roman" panose="02020603050405020304" charset="0"/>
            </a:endParaRPr>
          </a:p>
          <a:p>
            <a:pPr marL="0" marR="0" indent="0">
              <a:buNone/>
            </a:pPr>
            <a:r>
              <a:rPr lang="en-US" sz="1800" b="1" dirty="0">
                <a:effectLst/>
                <a:latin typeface="Times New Roman" panose="02020603050405020304" charset="0"/>
                <a:ea typeface="Calibri" panose="020F0502020204030204" pitchFamily="34" charset="0"/>
                <a:cs typeface="Times New Roman" panose="02020603050405020304" charset="0"/>
              </a:rPr>
              <a:t>A few days later he was at the grocery store, and met one of his church members. He happened to look into her shopping cart and was amazed to see cat food. Now this woman was a cat hater and everyone knew it, so he asked her, "Why are you buying cat food when you hate cats so much?" </a:t>
            </a:r>
            <a:endParaRPr lang="en-US" sz="1800" dirty="0">
              <a:effectLst/>
              <a:latin typeface="Consolas" panose="020B0609020204030204" pitchFamily="49" charset="0"/>
              <a:ea typeface="Calibri" panose="020F0502020204030204" pitchFamily="34" charset="0"/>
              <a:cs typeface="Times New Roman" panose="02020603050405020304" charset="0"/>
            </a:endParaRPr>
          </a:p>
          <a:p>
            <a:pPr marL="0" marR="0" indent="0">
              <a:buNone/>
            </a:pPr>
            <a:r>
              <a:rPr lang="en-US" sz="1800" b="1" dirty="0">
                <a:effectLst/>
                <a:latin typeface="Times New Roman" panose="02020603050405020304" charset="0"/>
                <a:ea typeface="Calibri" panose="020F0502020204030204" pitchFamily="34" charset="0"/>
                <a:cs typeface="Times New Roman" panose="02020603050405020304" charset="0"/>
              </a:rPr>
              <a:t>She replied, "You won't believe this," and told him how her little girl had been begging her for a cat, but she kept refusing. Then a few days before, the child had begged again, so the Mom finally told her little girl, "Well if God gives you a cat, I'll let you keep it." </a:t>
            </a:r>
            <a:endParaRPr lang="en-US" sz="1800" dirty="0">
              <a:effectLst/>
              <a:latin typeface="Consolas" panose="020B0609020204030204" pitchFamily="49" charset="0"/>
              <a:ea typeface="Calibri" panose="020F0502020204030204" pitchFamily="34" charset="0"/>
              <a:cs typeface="Times New Roman" panose="02020603050405020304" charset="0"/>
            </a:endParaRPr>
          </a:p>
          <a:p>
            <a:pPr marL="0" marR="0" indent="0">
              <a:buNone/>
            </a:pPr>
            <a:r>
              <a:rPr lang="en-US" sz="1800" b="1" dirty="0">
                <a:effectLst/>
                <a:latin typeface="Times New Roman" panose="02020603050405020304" charset="0"/>
                <a:ea typeface="Calibri" panose="020F0502020204030204" pitchFamily="34" charset="0"/>
                <a:cs typeface="Times New Roman" panose="02020603050405020304" charset="0"/>
              </a:rPr>
              <a:t>She told the pastor, "I watched my child go out in the yard, get on her knees, and ask God for a cat. And really, Pastor, you won't believe this, but I saw it with my own eyes. A kitten suddenly came flying out of the blue sky, with its paws outspread, and landed right in front of her."</a:t>
            </a:r>
            <a:endParaRPr lang="en-US" sz="1800" dirty="0">
              <a:effectLst/>
              <a:latin typeface="Consolas" panose="020B0609020204030204" pitchFamily="49" charset="0"/>
              <a:ea typeface="Calibri" panose="020F0502020204030204" pitchFamily="34" charset="0"/>
              <a:cs typeface="Times New Roman" panose="0202060305040502030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1">
            <a:lum/>
          </a:blip>
          <a:srcRect/>
          <a:stretch>
            <a:fillRect t="-21000" b="-21000"/>
          </a:stretch>
        </a:blipFill>
        <a:effectLst/>
      </p:bgPr>
    </p:bg>
    <p:spTree>
      <p:nvGrpSpPr>
        <p:cNvPr id="1" name=""/>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456481" y="273961"/>
            <a:ext cx="8228160" cy="5307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4343400" y="235744"/>
            <a:ext cx="4572000" cy="461963"/>
          </a:xfrm>
          <a:prstGeom prst="rect">
            <a:avLst/>
          </a:prstGeom>
          <a:solidFill>
            <a:schemeClr val="tx2">
              <a:alpha val="70195"/>
            </a:schemeClr>
          </a:solidFill>
          <a:ln>
            <a:noFill/>
          </a:ln>
          <a:effectLst>
            <a:softEdge rad="38100"/>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sz="2400" b="1" dirty="0">
                <a:solidFill>
                  <a:schemeClr val="bg1"/>
                </a:solidFill>
                <a:effectLst>
                  <a:outerShdw blurRad="38100" dist="38100" dir="2700000" algn="tl">
                    <a:srgbClr val="000000">
                      <a:alpha val="43137"/>
                    </a:srgbClr>
                  </a:outerShdw>
                </a:effectLst>
                <a:latin typeface="Segoe Script" panose="030B0504020000000003" pitchFamily="66" charset="0"/>
              </a:rPr>
              <a:t>Edward Christian Church </a:t>
            </a:r>
            <a:endParaRPr lang="en-US" altLang="en-US" sz="2400" b="1" dirty="0">
              <a:solidFill>
                <a:schemeClr val="bg1"/>
              </a:solidFill>
              <a:effectLst>
                <a:outerShdw blurRad="38100" dist="38100" dir="2700000" algn="tl">
                  <a:srgbClr val="000000">
                    <a:alpha val="43137"/>
                  </a:srgbClr>
                </a:outerShdw>
              </a:effectLst>
              <a:latin typeface="Segoe Script" panose="030B0504020000000003" pitchFamily="66" charset="0"/>
            </a:endParaRPr>
          </a:p>
        </p:txBody>
      </p:sp>
      <p:sp>
        <p:nvSpPr>
          <p:cNvPr id="7" name="TextBox 6"/>
          <p:cNvSpPr txBox="1">
            <a:spLocks noChangeArrowheads="1"/>
          </p:cNvSpPr>
          <p:nvPr/>
        </p:nvSpPr>
        <p:spPr bwMode="auto">
          <a:xfrm>
            <a:off x="5029200" y="6472535"/>
            <a:ext cx="2819400" cy="461665"/>
          </a:xfrm>
          <a:prstGeom prst="rect">
            <a:avLst/>
          </a:prstGeom>
          <a:solidFill>
            <a:schemeClr val="tx2">
              <a:alpha val="70195"/>
            </a:schemeClr>
          </a:solidFill>
          <a:ln>
            <a:noFill/>
          </a:ln>
          <a:effectLst>
            <a:softEdge rad="38100"/>
          </a:effectLst>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en-US" sz="2400" b="1" dirty="0">
                <a:solidFill>
                  <a:schemeClr val="bg1"/>
                </a:solidFill>
                <a:effectLst>
                  <a:outerShdw blurRad="38100" dist="38100" dir="2700000" algn="tl">
                    <a:srgbClr val="000000">
                      <a:alpha val="43137"/>
                    </a:srgbClr>
                  </a:outerShdw>
                </a:effectLst>
                <a:latin typeface="Segoe Script" panose="030B0504020000000003" pitchFamily="66" charset="0"/>
              </a:rPr>
              <a:t>Nov 10, 2024 </a:t>
            </a:r>
            <a:endParaRPr lang="en-US" altLang="en-US" sz="2400" b="1" dirty="0">
              <a:solidFill>
                <a:schemeClr val="bg1"/>
              </a:solidFill>
              <a:effectLst>
                <a:outerShdw blurRad="38100" dist="38100" dir="2700000" algn="tl">
                  <a:srgbClr val="000000">
                    <a:alpha val="43137"/>
                  </a:srgbClr>
                </a:outerShdw>
              </a:effectLst>
              <a:latin typeface="Segoe Script" panose="030B0504020000000003" pitchFamily="66" charset="0"/>
            </a:endParaRPr>
          </a:p>
        </p:txBody>
      </p:sp>
      <p:sp>
        <p:nvSpPr>
          <p:cNvPr id="10" name="TextBox 9"/>
          <p:cNvSpPr txBox="1">
            <a:spLocks noChangeArrowheads="1"/>
          </p:cNvSpPr>
          <p:nvPr/>
        </p:nvSpPr>
        <p:spPr bwMode="auto">
          <a:xfrm>
            <a:off x="457200" y="4343400"/>
            <a:ext cx="2971800" cy="584200"/>
          </a:xfrm>
          <a:prstGeom prst="rect">
            <a:avLst/>
          </a:prstGeom>
          <a:solidFill>
            <a:schemeClr val="tx2">
              <a:alpha val="70195"/>
            </a:schemeClr>
          </a:solidFill>
          <a:ln>
            <a:noFill/>
          </a:ln>
          <a:effectLst>
            <a:softEdge rad="38100"/>
          </a:effectLst>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en-US" sz="3200" b="1" dirty="0">
                <a:solidFill>
                  <a:schemeClr val="bg1"/>
                </a:solidFill>
                <a:effectLst>
                  <a:outerShdw blurRad="38100" dist="38100" dir="2700000" algn="tl">
                    <a:srgbClr val="000000">
                      <a:alpha val="43137"/>
                    </a:srgbClr>
                  </a:outerShdw>
                </a:effectLst>
                <a:latin typeface="Sylfaen" panose="010A0502050306030303" pitchFamily="18" charset="0"/>
              </a:rPr>
              <a:t>Ephesians 6</a:t>
            </a:r>
            <a:endParaRPr lang="en-US" altLang="en-US" sz="3200" b="1" dirty="0">
              <a:solidFill>
                <a:schemeClr val="bg1"/>
              </a:solidFill>
              <a:effectLst>
                <a:outerShdw blurRad="38100" dist="38100" dir="2700000" algn="tl">
                  <a:srgbClr val="000000">
                    <a:alpha val="43137"/>
                  </a:srgbClr>
                </a:outerShdw>
              </a:effectLst>
              <a:latin typeface="Sylfaen" panose="010A0502050306030303" pitchFamily="18" charset="0"/>
            </a:endParaRPr>
          </a:p>
        </p:txBody>
      </p:sp>
      <p:sp>
        <p:nvSpPr>
          <p:cNvPr id="12" name="TextBox 11"/>
          <p:cNvSpPr txBox="1">
            <a:spLocks noChangeArrowheads="1"/>
          </p:cNvSpPr>
          <p:nvPr/>
        </p:nvSpPr>
        <p:spPr bwMode="auto">
          <a:xfrm>
            <a:off x="0" y="1219200"/>
            <a:ext cx="3276600" cy="2000250"/>
          </a:xfrm>
          <a:prstGeom prst="rect">
            <a:avLst/>
          </a:prstGeom>
          <a:solidFill>
            <a:schemeClr val="tx2">
              <a:alpha val="70195"/>
            </a:schemeClr>
          </a:solidFill>
          <a:ln>
            <a:noFill/>
          </a:ln>
          <a:effectLst>
            <a:softEdge rad="38100"/>
          </a:effectLst>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en-US" sz="4400" b="1" dirty="0">
                <a:solidFill>
                  <a:schemeClr val="bg1"/>
                </a:solidFill>
                <a:effectLst>
                  <a:outerShdw blurRad="38100" dist="38100" dir="2700000" algn="tl">
                    <a:srgbClr val="000000">
                      <a:alpha val="43137"/>
                    </a:srgbClr>
                  </a:outerShdw>
                </a:effectLst>
                <a:latin typeface="Arial Rounded MT Bold" panose="020F0704030504030204" pitchFamily="34" charset="0"/>
                <a:cs typeface="Aharoni" panose="02010803020104030203" pitchFamily="2" charset="-79"/>
              </a:rPr>
              <a:t>Spiritual</a:t>
            </a:r>
            <a:endParaRPr lang="en-US" altLang="en-US" sz="4400" b="1" dirty="0">
              <a:solidFill>
                <a:schemeClr val="bg1"/>
              </a:solidFill>
              <a:effectLst>
                <a:outerShdw blurRad="38100" dist="38100" dir="2700000" algn="tl">
                  <a:srgbClr val="000000">
                    <a:alpha val="43137"/>
                  </a:srgbClr>
                </a:outerShdw>
              </a:effectLst>
              <a:latin typeface="Arial Rounded MT Bold" panose="020F0704030504030204" pitchFamily="34" charset="0"/>
              <a:cs typeface="Aharoni" panose="02010803020104030203" pitchFamily="2" charset="-79"/>
            </a:endParaRPr>
          </a:p>
          <a:p>
            <a:pPr algn="ctr"/>
            <a:r>
              <a:rPr lang="en-US" altLang="en-US" sz="4400" b="1" dirty="0">
                <a:solidFill>
                  <a:schemeClr val="bg1"/>
                </a:solidFill>
                <a:effectLst>
                  <a:outerShdw blurRad="38100" dist="38100" dir="2700000" algn="tl">
                    <a:srgbClr val="000000">
                      <a:alpha val="43137"/>
                    </a:srgbClr>
                  </a:outerShdw>
                </a:effectLst>
                <a:latin typeface="Arial Rounded MT Bold" panose="020F0704030504030204" pitchFamily="34" charset="0"/>
                <a:cs typeface="Aharoni" panose="02010803020104030203" pitchFamily="2" charset="-79"/>
              </a:rPr>
              <a:t>Warfare</a:t>
            </a:r>
            <a:endParaRPr lang="en-US" altLang="en-US" sz="4400" b="1" dirty="0">
              <a:solidFill>
                <a:schemeClr val="bg1"/>
              </a:solidFill>
              <a:effectLst>
                <a:outerShdw blurRad="38100" dist="38100" dir="2700000" algn="tl">
                  <a:srgbClr val="000000">
                    <a:alpha val="43137"/>
                  </a:srgbClr>
                </a:outerShdw>
              </a:effectLst>
              <a:latin typeface="Arial Rounded MT Bold" panose="020F0704030504030204" pitchFamily="34" charset="0"/>
              <a:cs typeface="Aharoni" panose="02010803020104030203" pitchFamily="2" charset="-79"/>
            </a:endParaRPr>
          </a:p>
          <a:p>
            <a:pPr algn="ctr"/>
            <a:r>
              <a:rPr lang="en-US" altLang="en-US" sz="3600" b="1" dirty="0">
                <a:solidFill>
                  <a:schemeClr val="bg1"/>
                </a:solidFill>
                <a:effectLst>
                  <a:outerShdw blurRad="38100" dist="38100" dir="2700000" algn="tl">
                    <a:srgbClr val="000000">
                      <a:alpha val="43137"/>
                    </a:srgbClr>
                  </a:outerShdw>
                </a:effectLst>
                <a:latin typeface="Arial Rounded MT Bold" panose="020F0704030504030204" pitchFamily="34" charset="0"/>
                <a:cs typeface="Aharoni" panose="02010803020104030203" pitchFamily="2" charset="-79"/>
              </a:rPr>
              <a:t>Pt 22</a:t>
            </a:r>
            <a:endParaRPr lang="en-US" altLang="en-US" sz="3600" dirty="0">
              <a:solidFill>
                <a:schemeClr val="bg1"/>
              </a:solidFill>
              <a:effectLst>
                <a:outerShdw blurRad="38100" dist="38100" dir="2700000" algn="tl">
                  <a:srgbClr val="000000">
                    <a:alpha val="43137"/>
                  </a:srgbClr>
                </a:outerShdw>
              </a:effectLst>
              <a:latin typeface="Arial Rounded MT Bold" panose="020F0704030504030204" pitchFamily="34" charset="0"/>
              <a:cs typeface="Aharoni" panose="02010803020104030203" pitchFamily="2" charset="-79"/>
            </a:endParaRPr>
          </a:p>
        </p:txBody>
      </p:sp>
      <p:sp>
        <p:nvSpPr>
          <p:cNvPr id="11" name="TextBox 10"/>
          <p:cNvSpPr txBox="1">
            <a:spLocks noChangeArrowheads="1"/>
          </p:cNvSpPr>
          <p:nvPr/>
        </p:nvSpPr>
        <p:spPr bwMode="auto">
          <a:xfrm>
            <a:off x="4114800" y="3743665"/>
            <a:ext cx="4800600" cy="769441"/>
          </a:xfrm>
          <a:prstGeom prst="rect">
            <a:avLst/>
          </a:prstGeom>
          <a:solidFill>
            <a:schemeClr val="tx2">
              <a:alpha val="70195"/>
            </a:schemeClr>
          </a:solidFill>
          <a:ln>
            <a:noFill/>
          </a:ln>
          <a:effectLst>
            <a:softEdge rad="38100"/>
          </a:effectLst>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en-US" sz="4400" b="1" dirty="0">
                <a:solidFill>
                  <a:schemeClr val="bg1"/>
                </a:solidFill>
                <a:effectLst>
                  <a:outerShdw blurRad="38100" dist="38100" dir="2700000" algn="tl">
                    <a:srgbClr val="000000">
                      <a:alpha val="43137"/>
                    </a:srgbClr>
                  </a:outerShdw>
                </a:effectLst>
                <a:latin typeface="Sylfaen" panose="010A0502050306030303" pitchFamily="18" charset="0"/>
                <a:cs typeface="Aharoni" panose="02010803020104030203" pitchFamily="2" charset="-79"/>
              </a:rPr>
              <a:t>Reach Up!!! </a:t>
            </a:r>
            <a:r>
              <a:rPr lang="en-US" altLang="en-US" sz="4400" b="1" dirty="0" err="1">
                <a:solidFill>
                  <a:schemeClr val="bg1"/>
                </a:solidFill>
                <a:effectLst>
                  <a:outerShdw blurRad="38100" dist="38100" dir="2700000" algn="tl">
                    <a:srgbClr val="000000">
                      <a:alpha val="43137"/>
                    </a:srgbClr>
                  </a:outerShdw>
                </a:effectLst>
                <a:latin typeface="Sylfaen" panose="010A0502050306030303" pitchFamily="18" charset="0"/>
                <a:cs typeface="Aharoni" panose="02010803020104030203" pitchFamily="2" charset="-79"/>
              </a:rPr>
              <a:t>p2</a:t>
            </a:r>
            <a:endParaRPr lang="en-US" altLang="en-US" sz="3600" dirty="0">
              <a:solidFill>
                <a:schemeClr val="bg1"/>
              </a:solidFill>
              <a:effectLst>
                <a:outerShdw blurRad="38100" dist="38100" dir="2700000" algn="tl">
                  <a:srgbClr val="000000">
                    <a:alpha val="43137"/>
                  </a:srgbClr>
                </a:outerShdw>
              </a:effectLst>
              <a:latin typeface="Sylfaen" panose="010A0502050306030303" pitchFamily="18" charset="0"/>
              <a:cs typeface="Aharoni" panose="02010803020104030203" pitchFamily="2" charset="-79"/>
            </a:endParaRPr>
          </a:p>
        </p:txBody>
      </p:sp>
    </p:spTree>
  </p:cSld>
  <p:clrMapOvr>
    <a:masterClrMapping/>
  </p:clrMapOvr>
  <mc:AlternateContent xmlns:mc="http://schemas.openxmlformats.org/markup-compatibility/2006">
    <mc:Choice xmlns:p14="http://schemas.microsoft.com/office/powerpoint/2010/main" Requires="p14">
      <p:transition spd="slow" p14:dur="325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37"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900" decel="100000" fill="hold"/>
                                        <p:tgtEl>
                                          <p:spTgt spid="10"/>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par>
                          <p:cTn id="17" fill="hold">
                            <p:stCondLst>
                              <p:cond delay="1500"/>
                            </p:stCondLst>
                            <p:childTnLst>
                              <p:par>
                                <p:cTn id="18" presetID="47" presetClass="entr" presetSubtype="0" fill="hold" nodeType="afterEffect">
                                  <p:stCondLst>
                                    <p:cond delay="200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par>
                          <p:cTn id="23" fill="hold">
                            <p:stCondLst>
                              <p:cond delay="4500"/>
                            </p:stCondLst>
                            <p:childTnLst>
                              <p:par>
                                <p:cTn id="24" presetID="47" presetClass="entr" presetSubtype="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3000" fill="hold"/>
                                        <p:tgtEl>
                                          <p:spTgt spid="11"/>
                                        </p:tgtEl>
                                        <p:attrNameLst>
                                          <p:attrName>ppt_x</p:attrName>
                                        </p:attrNameLst>
                                      </p:cBhvr>
                                      <p:tavLst>
                                        <p:tav tm="0">
                                          <p:val>
                                            <p:strVal val="1+#ppt_w/2"/>
                                          </p:val>
                                        </p:tav>
                                        <p:tav tm="100000">
                                          <p:val>
                                            <p:strVal val="#ppt_x"/>
                                          </p:val>
                                        </p:tav>
                                      </p:tavLst>
                                    </p:anim>
                                    <p:anim calcmode="lin" valueType="num">
                                      <p:cBhvr additive="base">
                                        <p:cTn id="32" dur="3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0" grpId="0" animBg="1"/>
      <p:bldP spid="12"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6147" name="Rectangle 3"/>
          <p:cNvSpPr>
            <a:spLocks noGrp="1" noChangeArrowheads="1"/>
          </p:cNvSpPr>
          <p:nvPr>
            <p:ph idx="1"/>
          </p:nvPr>
        </p:nvSpPr>
        <p:spPr>
          <a:xfrm>
            <a:off x="1066800" y="1981200"/>
            <a:ext cx="7543800" cy="3810000"/>
          </a:xfrm>
          <a:solidFill>
            <a:schemeClr val="bg2">
              <a:alpha val="90000"/>
            </a:schemeClr>
          </a:solidFill>
        </p:spPr>
        <p:txBody>
          <a:bodyPr/>
          <a:lstStyle/>
          <a:p>
            <a:pPr algn="ctr" eaLnBrk="1" hangingPunct="1">
              <a:lnSpc>
                <a:spcPct val="90000"/>
              </a:lnSpc>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Warning</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1" algn="ctr" eaLnBrk="1" hangingPunct="1">
              <a:lnSpc>
                <a:spcPct val="90000"/>
              </a:lnSpc>
              <a:spcBef>
                <a:spcPts val="1200"/>
              </a:spcBef>
              <a:buClrTx/>
              <a:buSzPct val="100000"/>
              <a:buFont typeface="Wingdings" panose="05000000000000000000" pitchFamily="2" charset="2"/>
              <a:buChar char="Ø"/>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Be</a:t>
            </a: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r>
              <a:rPr lang="en-US" sz="28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now-constant</a:t>
            </a: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1" algn="ctr" eaLnBrk="1" hangingPunct="1">
              <a:lnSpc>
                <a:spcPct val="90000"/>
              </a:lnSpc>
              <a:spcBef>
                <a:spcPts val="1200"/>
              </a:spcBef>
              <a:buClrTx/>
              <a:buSzPct val="100000"/>
              <a:buFont typeface="Wingdings" panose="05000000000000000000" pitchFamily="2" charset="2"/>
              <a:buChar char="Ø"/>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Strong</a:t>
            </a: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r>
              <a:rPr lang="en-US" sz="28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infused w- inner ability</a:t>
            </a: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1" algn="ctr" eaLnBrk="1" hangingPunct="1">
              <a:lnSpc>
                <a:spcPct val="90000"/>
              </a:lnSpc>
              <a:spcBef>
                <a:spcPts val="1200"/>
              </a:spcBef>
              <a:buClrTx/>
              <a:buSzPct val="100000"/>
              <a:buFont typeface="Wingdings" panose="05000000000000000000" pitchFamily="2" charset="2"/>
              <a:buChar char="Ø"/>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In the Lord </a:t>
            </a: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t>
            </a:r>
            <a:r>
              <a:rPr lang="en-US" sz="28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found one place</a:t>
            </a: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1" algn="ctr" eaLnBrk="1" hangingPunct="1">
              <a:lnSpc>
                <a:spcPct val="90000"/>
              </a:lnSpc>
              <a:spcBef>
                <a:spcPts val="1200"/>
              </a:spcBef>
              <a:buClrTx/>
              <a:buSzPct val="100000"/>
              <a:buFont typeface="Wingdings" panose="05000000000000000000" pitchFamily="2" charset="2"/>
              <a:buChar char="Ø"/>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Power</a:t>
            </a: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r>
              <a:rPr lang="en-US" sz="28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overwhelming – irresistible</a:t>
            </a: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1" algn="ctr" eaLnBrk="1" hangingPunct="1">
              <a:lnSpc>
                <a:spcPct val="90000"/>
              </a:lnSpc>
              <a:spcBef>
                <a:spcPts val="1200"/>
              </a:spcBef>
              <a:buClrTx/>
              <a:buSzPct val="100000"/>
              <a:buFont typeface="Wingdings" panose="05000000000000000000" pitchFamily="2" charset="2"/>
              <a:buChar char="Ø"/>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Might</a:t>
            </a: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r>
              <a:rPr lang="en-US" sz="28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strong arm</a:t>
            </a: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1" eaLnBrk="1" hangingPunct="1">
              <a:lnSpc>
                <a:spcPct val="90000"/>
              </a:lnSpc>
              <a:buClrTx/>
              <a:buSzPct val="100000"/>
              <a:buFont typeface="Wingdings 2" panose="05020102010507070707" pitchFamily="18" charset="2"/>
              <a:buNone/>
              <a:defRPr/>
            </a:pPr>
            <a:endParaRPr lang="en-US" sz="28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1" eaLnBrk="1" hangingPunct="1">
              <a:lnSpc>
                <a:spcPct val="90000"/>
              </a:lnSpc>
              <a:buClrTx/>
              <a:buSzPct val="100000"/>
              <a:buFont typeface="Wingdings 2" panose="05020102010507070707" pitchFamily="18" charset="2"/>
              <a:buNone/>
              <a:defRPr/>
            </a:pPr>
            <a:endParaRPr lang="en-US" sz="28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1" eaLnBrk="1" hangingPunct="1">
              <a:lnSpc>
                <a:spcPct val="90000"/>
              </a:lnSpc>
              <a:buClrTx/>
              <a:buSzPct val="100000"/>
              <a:buFont typeface="Wingdings 2" panose="05020102010507070707" pitchFamily="18" charset="2"/>
              <a:buNone/>
              <a:defRPr/>
            </a:pPr>
            <a:endPar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375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6147">
                                            <p:bg/>
                                          </p:spTgt>
                                        </p:tgtEl>
                                        <p:attrNameLst>
                                          <p:attrName>style.visibility</p:attrName>
                                        </p:attrNameLst>
                                      </p:cBhvr>
                                      <p:to>
                                        <p:strVal val="visible"/>
                                      </p:to>
                                    </p:set>
                                    <p:animEffect transition="in" filter="fade">
                                      <p:cBhvr>
                                        <p:cTn id="7" dur="800" decel="100000"/>
                                        <p:tgtEl>
                                          <p:spTgt spid="6147">
                                            <p:bg/>
                                          </p:spTgt>
                                        </p:tgtEl>
                                      </p:cBhvr>
                                    </p:animEffect>
                                    <p:anim calcmode="lin" valueType="num">
                                      <p:cBhvr>
                                        <p:cTn id="8" dur="800" decel="100000" fill="hold"/>
                                        <p:tgtEl>
                                          <p:spTgt spid="6147">
                                            <p:bg/>
                                          </p:spTgt>
                                        </p:tgtEl>
                                        <p:attrNameLst>
                                          <p:attrName>style.rotation</p:attrName>
                                        </p:attrNameLst>
                                      </p:cBhvr>
                                      <p:tavLst>
                                        <p:tav tm="0">
                                          <p:val>
                                            <p:fltVal val="-90"/>
                                          </p:val>
                                        </p:tav>
                                        <p:tav tm="100000">
                                          <p:val>
                                            <p:fltVal val="0"/>
                                          </p:val>
                                        </p:tav>
                                      </p:tavLst>
                                    </p:anim>
                                    <p:anim calcmode="lin" valueType="num">
                                      <p:cBhvr>
                                        <p:cTn id="9" dur="800" decel="100000" fill="hold"/>
                                        <p:tgtEl>
                                          <p:spTgt spid="6147">
                                            <p:bg/>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6147">
                                            <p:bg/>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147">
                                            <p:bg/>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147">
                                            <p:bg/>
                                          </p:spTgt>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iterate type="lt">
                                    <p:tmPct val="0"/>
                                  </p:iterate>
                                  <p:childTnLst>
                                    <p:set>
                                      <p:cBhvr>
                                        <p:cTn id="14" dur="1" fill="hold">
                                          <p:stCondLst>
                                            <p:cond delay="0"/>
                                          </p:stCondLst>
                                        </p:cTn>
                                        <p:tgtEl>
                                          <p:spTgt spid="6147">
                                            <p:txEl>
                                              <p:pRg st="0" end="0"/>
                                            </p:txEl>
                                          </p:spTgt>
                                        </p:tgtEl>
                                        <p:attrNameLst>
                                          <p:attrName>style.visibility</p:attrName>
                                        </p:attrNameLst>
                                      </p:cBhvr>
                                      <p:to>
                                        <p:strVal val="visible"/>
                                      </p:to>
                                    </p:set>
                                    <p:animEffect transition="in" filter="fade">
                                      <p:cBhvr>
                                        <p:cTn id="15" dur="800" decel="100000"/>
                                        <p:tgtEl>
                                          <p:spTgt spid="6147">
                                            <p:txEl>
                                              <p:pRg st="0" end="0"/>
                                            </p:txEl>
                                          </p:spTgt>
                                        </p:tgtEl>
                                      </p:cBhvr>
                                    </p:animEffect>
                                    <p:anim calcmode="lin" valueType="num">
                                      <p:cBhvr>
                                        <p:cTn id="16" dur="800" decel="100000" fill="hold"/>
                                        <p:tgtEl>
                                          <p:spTgt spid="6147">
                                            <p:txEl>
                                              <p:pRg st="0" end="0"/>
                                            </p:txEl>
                                          </p:spTgt>
                                        </p:tgtEl>
                                        <p:attrNameLst>
                                          <p:attrName>style.rotation</p:attrName>
                                        </p:attrNameLst>
                                      </p:cBhvr>
                                      <p:tavLst>
                                        <p:tav tm="0">
                                          <p:val>
                                            <p:fltVal val="-90"/>
                                          </p:val>
                                        </p:tav>
                                        <p:tav tm="100000">
                                          <p:val>
                                            <p:fltVal val="0"/>
                                          </p:val>
                                        </p:tav>
                                      </p:tavLst>
                                    </p:anim>
                                    <p:anim calcmode="lin" valueType="num">
                                      <p:cBhvr>
                                        <p:cTn id="17" dur="800" decel="100000" fill="hold"/>
                                        <p:tgtEl>
                                          <p:spTgt spid="6147">
                                            <p:txEl>
                                              <p:pRg st="0" end="0"/>
                                            </p:txEl>
                                          </p:spTgt>
                                        </p:tgtEl>
                                        <p:attrNameLst>
                                          <p:attrName>ppt_x</p:attrName>
                                        </p:attrNameLst>
                                      </p:cBhvr>
                                      <p:tavLst>
                                        <p:tav tm="0">
                                          <p:val>
                                            <p:strVal val="#ppt_x+0.4"/>
                                          </p:val>
                                        </p:tav>
                                        <p:tav tm="100000">
                                          <p:val>
                                            <p:strVal val="#ppt_x-0.05"/>
                                          </p:val>
                                        </p:tav>
                                      </p:tavLst>
                                    </p:anim>
                                    <p:anim calcmode="lin" valueType="num">
                                      <p:cBhvr>
                                        <p:cTn id="18" dur="800" decel="100000" fill="hold"/>
                                        <p:tgtEl>
                                          <p:spTgt spid="6147">
                                            <p:txEl>
                                              <p:pRg st="0" end="0"/>
                                            </p:txEl>
                                          </p:spTgt>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6147">
                                            <p:txEl>
                                              <p:pRg st="0" end="0"/>
                                            </p:txEl>
                                          </p:spTgt>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6147">
                                            <p:txEl>
                                              <p:pRg st="0" end="0"/>
                                            </p:txEl>
                                          </p:spTgt>
                                        </p:tgtEl>
                                        <p:attrNameLst>
                                          <p:attrName>ppt_y</p:attrName>
                                        </p:attrNameLst>
                                      </p:cBhvr>
                                      <p:tavLst>
                                        <p:tav tm="0">
                                          <p:val>
                                            <p:strVal val="#ppt_y+0.1"/>
                                          </p:val>
                                        </p:tav>
                                        <p:tav tm="100000">
                                          <p:val>
                                            <p:strVal val="#ppt_y"/>
                                          </p:val>
                                        </p:tav>
                                      </p:tavLst>
                                    </p:anim>
                                  </p:childTnLst>
                                </p:cTn>
                              </p:par>
                            </p:childTnLst>
                          </p:cTn>
                        </p:par>
                        <p:par>
                          <p:cTn id="21" fill="hold">
                            <p:stCondLst>
                              <p:cond delay="1000"/>
                            </p:stCondLst>
                            <p:childTnLst>
                              <p:par>
                                <p:cTn id="22" presetID="35" presetClass="emph" presetSubtype="0" fill="hold" nodeType="afterEffect">
                                  <p:stCondLst>
                                    <p:cond delay="0"/>
                                  </p:stCondLst>
                                  <p:iterate type="lt">
                                    <p:tmPct val="0"/>
                                  </p:iterate>
                                  <p:childTnLst>
                                    <p:anim calcmode="discrete" valueType="str">
                                      <p:cBhvr>
                                        <p:cTn id="23" dur="1000" fill="hold"/>
                                        <p:tgtEl>
                                          <p:spTgt spid="6147">
                                            <p:txEl>
                                              <p:pRg st="0" end="0"/>
                                            </p:txEl>
                                          </p:spTgt>
                                        </p:tgtEl>
                                        <p:attrNameLst>
                                          <p:attrName>style.visibility</p:attrName>
                                        </p:attrNameLst>
                                      </p:cBhvr>
                                      <p:tavLst>
                                        <p:tav tm="0">
                                          <p:val>
                                            <p:strVal val="hidden"/>
                                          </p:val>
                                        </p:tav>
                                        <p:tav tm="50000">
                                          <p:val>
                                            <p:strVal val="visible"/>
                                          </p:val>
                                        </p:tav>
                                      </p:tavLst>
                                    </p:anim>
                                  </p:childTnLst>
                                </p:cTn>
                              </p:par>
                              <p:par>
                                <p:cTn id="24" presetID="20" presetClass="emph" presetSubtype="0" fill="hold" nodeType="withEffect">
                                  <p:stCondLst>
                                    <p:cond delay="0"/>
                                  </p:stCondLst>
                                  <p:iterate type="lt">
                                    <p:tmPct val="10000"/>
                                  </p:iterate>
                                  <p:childTnLst>
                                    <p:set>
                                      <p:cBhvr override="childStyle">
                                        <p:cTn id="25" dur="500" autoRev="1" fill="hold"/>
                                        <p:tgtEl>
                                          <p:spTgt spid="6147">
                                            <p:txEl>
                                              <p:pRg st="0" end="0"/>
                                            </p:txEl>
                                          </p:spTgt>
                                        </p:tgtEl>
                                        <p:attrNameLst>
                                          <p:attrName>style.color</p:attrName>
                                        </p:attrNameLst>
                                      </p:cBhvr>
                                      <p:to>
                                        <p:clrVal>
                                          <a:srgbClr val="CA2210"/>
                                        </p:clrVal>
                                      </p:to>
                                    </p:set>
                                    <p:set>
                                      <p:cBhvr>
                                        <p:cTn id="26" dur="500" autoRev="1" fill="hold"/>
                                        <p:tgtEl>
                                          <p:spTgt spid="6147">
                                            <p:txEl>
                                              <p:pRg st="0" end="0"/>
                                            </p:txEl>
                                          </p:spTgt>
                                        </p:tgtEl>
                                        <p:attrNameLst>
                                          <p:attrName>fillcolor</p:attrName>
                                        </p:attrNameLst>
                                      </p:cBhvr>
                                      <p:to>
                                        <p:clrVal>
                                          <a:srgbClr val="CA2210"/>
                                        </p:clrVal>
                                      </p:to>
                                    </p:set>
                                    <p:set>
                                      <p:cBhvr>
                                        <p:cTn id="27" dur="500" autoRev="1" fill="hold"/>
                                        <p:tgtEl>
                                          <p:spTgt spid="6147">
                                            <p:txEl>
                                              <p:pRg st="0" end="0"/>
                                            </p:txEl>
                                          </p:spTgt>
                                        </p:tgtEl>
                                        <p:attrNameLst>
                                          <p:attrName>fill.type</p:attrName>
                                        </p:attrNameLst>
                                      </p:cBhvr>
                                      <p:to>
                                        <p:strVal val="solid"/>
                                      </p:to>
                                    </p:set>
                                  </p:childTnLst>
                                </p:cTn>
                              </p:par>
                            </p:childTnLst>
                          </p:cTn>
                        </p:par>
                        <p:par>
                          <p:cTn id="28" fill="hold">
                            <p:stCondLst>
                              <p:cond delay="2599"/>
                            </p:stCondLst>
                            <p:childTnLst>
                              <p:par>
                                <p:cTn id="29" presetID="30" presetClass="entr" presetSubtype="0" fill="hold" nodeType="afterEffect">
                                  <p:stCondLst>
                                    <p:cond delay="0"/>
                                  </p:stCondLst>
                                  <p:childTnLst>
                                    <p:set>
                                      <p:cBhvr>
                                        <p:cTn id="30" dur="1" fill="hold">
                                          <p:stCondLst>
                                            <p:cond delay="0"/>
                                          </p:stCondLst>
                                        </p:cTn>
                                        <p:tgtEl>
                                          <p:spTgt spid="6147">
                                            <p:txEl>
                                              <p:pRg st="1" end="1"/>
                                            </p:txEl>
                                          </p:spTgt>
                                        </p:tgtEl>
                                        <p:attrNameLst>
                                          <p:attrName>style.visibility</p:attrName>
                                        </p:attrNameLst>
                                      </p:cBhvr>
                                      <p:to>
                                        <p:strVal val="visible"/>
                                      </p:to>
                                    </p:set>
                                    <p:animEffect transition="in" filter="fade">
                                      <p:cBhvr>
                                        <p:cTn id="31" dur="800" decel="100000"/>
                                        <p:tgtEl>
                                          <p:spTgt spid="6147">
                                            <p:txEl>
                                              <p:pRg st="1" end="1"/>
                                            </p:txEl>
                                          </p:spTgt>
                                        </p:tgtEl>
                                      </p:cBhvr>
                                    </p:animEffect>
                                    <p:anim calcmode="lin" valueType="num">
                                      <p:cBhvr>
                                        <p:cTn id="32" dur="800" decel="100000" fill="hold"/>
                                        <p:tgtEl>
                                          <p:spTgt spid="6147">
                                            <p:txEl>
                                              <p:pRg st="1" end="1"/>
                                            </p:txEl>
                                          </p:spTgt>
                                        </p:tgtEl>
                                        <p:attrNameLst>
                                          <p:attrName>style.rotation</p:attrName>
                                        </p:attrNameLst>
                                      </p:cBhvr>
                                      <p:tavLst>
                                        <p:tav tm="0">
                                          <p:val>
                                            <p:fltVal val="-90"/>
                                          </p:val>
                                        </p:tav>
                                        <p:tav tm="100000">
                                          <p:val>
                                            <p:fltVal val="0"/>
                                          </p:val>
                                        </p:tav>
                                      </p:tavLst>
                                    </p:anim>
                                    <p:anim calcmode="lin" valueType="num">
                                      <p:cBhvr>
                                        <p:cTn id="33" dur="800" decel="100000" fill="hold"/>
                                        <p:tgtEl>
                                          <p:spTgt spid="6147">
                                            <p:txEl>
                                              <p:pRg st="1" end="1"/>
                                            </p:txEl>
                                          </p:spTgt>
                                        </p:tgtEl>
                                        <p:attrNameLst>
                                          <p:attrName>ppt_x</p:attrName>
                                        </p:attrNameLst>
                                      </p:cBhvr>
                                      <p:tavLst>
                                        <p:tav tm="0">
                                          <p:val>
                                            <p:strVal val="#ppt_x+0.4"/>
                                          </p:val>
                                        </p:tav>
                                        <p:tav tm="100000">
                                          <p:val>
                                            <p:strVal val="#ppt_x-0.05"/>
                                          </p:val>
                                        </p:tav>
                                      </p:tavLst>
                                    </p:anim>
                                    <p:anim calcmode="lin" valueType="num">
                                      <p:cBhvr>
                                        <p:cTn id="34" dur="800" decel="100000" fill="hold"/>
                                        <p:tgtEl>
                                          <p:spTgt spid="6147">
                                            <p:txEl>
                                              <p:pRg st="1" end="1"/>
                                            </p:txEl>
                                          </p:spTgt>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6147">
                                            <p:txEl>
                                              <p:pRg st="1" end="1"/>
                                            </p:txEl>
                                          </p:spTgt>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6147">
                                            <p:txEl>
                                              <p:pRg st="1" end="1"/>
                                            </p:txEl>
                                          </p:spTgt>
                                        </p:tgtEl>
                                        <p:attrNameLst>
                                          <p:attrName>ppt_y</p:attrName>
                                        </p:attrNameLst>
                                      </p:cBhvr>
                                      <p:tavLst>
                                        <p:tav tm="0">
                                          <p:val>
                                            <p:strVal val="#ppt_y+0.1"/>
                                          </p:val>
                                        </p:tav>
                                        <p:tav tm="100000">
                                          <p:val>
                                            <p:strVal val="#ppt_y"/>
                                          </p:val>
                                        </p:tav>
                                      </p:tavLst>
                                    </p:anim>
                                  </p:childTnLst>
                                </p:cTn>
                              </p:par>
                            </p:childTnLst>
                          </p:cTn>
                        </p:par>
                        <p:par>
                          <p:cTn id="37" fill="hold">
                            <p:stCondLst>
                              <p:cond delay="3599"/>
                            </p:stCondLst>
                            <p:childTnLst>
                              <p:par>
                                <p:cTn id="38" presetID="30" presetClass="entr" presetSubtype="0" fill="hold" nodeType="afterEffect">
                                  <p:stCondLst>
                                    <p:cond delay="0"/>
                                  </p:stCondLst>
                                  <p:childTnLst>
                                    <p:set>
                                      <p:cBhvr>
                                        <p:cTn id="39" dur="1" fill="hold">
                                          <p:stCondLst>
                                            <p:cond delay="0"/>
                                          </p:stCondLst>
                                        </p:cTn>
                                        <p:tgtEl>
                                          <p:spTgt spid="6147">
                                            <p:txEl>
                                              <p:pRg st="2" end="2"/>
                                            </p:txEl>
                                          </p:spTgt>
                                        </p:tgtEl>
                                        <p:attrNameLst>
                                          <p:attrName>style.visibility</p:attrName>
                                        </p:attrNameLst>
                                      </p:cBhvr>
                                      <p:to>
                                        <p:strVal val="visible"/>
                                      </p:to>
                                    </p:set>
                                    <p:animEffect transition="in" filter="fade">
                                      <p:cBhvr>
                                        <p:cTn id="40" dur="800" decel="100000"/>
                                        <p:tgtEl>
                                          <p:spTgt spid="6147">
                                            <p:txEl>
                                              <p:pRg st="2" end="2"/>
                                            </p:txEl>
                                          </p:spTgt>
                                        </p:tgtEl>
                                      </p:cBhvr>
                                    </p:animEffect>
                                    <p:anim calcmode="lin" valueType="num">
                                      <p:cBhvr>
                                        <p:cTn id="41" dur="800" decel="100000" fill="hold"/>
                                        <p:tgtEl>
                                          <p:spTgt spid="6147">
                                            <p:txEl>
                                              <p:pRg st="2" end="2"/>
                                            </p:txEl>
                                          </p:spTgt>
                                        </p:tgtEl>
                                        <p:attrNameLst>
                                          <p:attrName>style.rotation</p:attrName>
                                        </p:attrNameLst>
                                      </p:cBhvr>
                                      <p:tavLst>
                                        <p:tav tm="0">
                                          <p:val>
                                            <p:fltVal val="-90"/>
                                          </p:val>
                                        </p:tav>
                                        <p:tav tm="100000">
                                          <p:val>
                                            <p:fltVal val="0"/>
                                          </p:val>
                                        </p:tav>
                                      </p:tavLst>
                                    </p:anim>
                                    <p:anim calcmode="lin" valueType="num">
                                      <p:cBhvr>
                                        <p:cTn id="42" dur="800" decel="100000" fill="hold"/>
                                        <p:tgtEl>
                                          <p:spTgt spid="6147">
                                            <p:txEl>
                                              <p:pRg st="2" end="2"/>
                                            </p:txEl>
                                          </p:spTgt>
                                        </p:tgtEl>
                                        <p:attrNameLst>
                                          <p:attrName>ppt_x</p:attrName>
                                        </p:attrNameLst>
                                      </p:cBhvr>
                                      <p:tavLst>
                                        <p:tav tm="0">
                                          <p:val>
                                            <p:strVal val="#ppt_x+0.4"/>
                                          </p:val>
                                        </p:tav>
                                        <p:tav tm="100000">
                                          <p:val>
                                            <p:strVal val="#ppt_x-0.05"/>
                                          </p:val>
                                        </p:tav>
                                      </p:tavLst>
                                    </p:anim>
                                    <p:anim calcmode="lin" valueType="num">
                                      <p:cBhvr>
                                        <p:cTn id="43" dur="800" decel="100000" fill="hold"/>
                                        <p:tgtEl>
                                          <p:spTgt spid="6147">
                                            <p:txEl>
                                              <p:pRg st="2" end="2"/>
                                            </p:txEl>
                                          </p:spTgt>
                                        </p:tgtEl>
                                        <p:attrNameLst>
                                          <p:attrName>ppt_y</p:attrName>
                                        </p:attrNameLst>
                                      </p:cBhvr>
                                      <p:tavLst>
                                        <p:tav tm="0">
                                          <p:val>
                                            <p:strVal val="#ppt_y-0.4"/>
                                          </p:val>
                                        </p:tav>
                                        <p:tav tm="100000">
                                          <p:val>
                                            <p:strVal val="#ppt_y+0.1"/>
                                          </p:val>
                                        </p:tav>
                                      </p:tavLst>
                                    </p:anim>
                                    <p:anim calcmode="lin" valueType="num">
                                      <p:cBhvr>
                                        <p:cTn id="44" dur="200" accel="100000" fill="hold">
                                          <p:stCondLst>
                                            <p:cond delay="800"/>
                                          </p:stCondLst>
                                        </p:cTn>
                                        <p:tgtEl>
                                          <p:spTgt spid="6147">
                                            <p:txEl>
                                              <p:pRg st="2" end="2"/>
                                            </p:txEl>
                                          </p:spTgt>
                                        </p:tgtEl>
                                        <p:attrNameLst>
                                          <p:attrName>ppt_x</p:attrName>
                                        </p:attrNameLst>
                                      </p:cBhvr>
                                      <p:tavLst>
                                        <p:tav tm="0">
                                          <p:val>
                                            <p:strVal val="#ppt_x-0.05"/>
                                          </p:val>
                                        </p:tav>
                                        <p:tav tm="100000">
                                          <p:val>
                                            <p:strVal val="#ppt_x"/>
                                          </p:val>
                                        </p:tav>
                                      </p:tavLst>
                                    </p:anim>
                                    <p:anim calcmode="lin" valueType="num">
                                      <p:cBhvr>
                                        <p:cTn id="45" dur="200" accel="100000" fill="hold">
                                          <p:stCondLst>
                                            <p:cond delay="800"/>
                                          </p:stCondLst>
                                        </p:cTn>
                                        <p:tgtEl>
                                          <p:spTgt spid="6147">
                                            <p:txEl>
                                              <p:pRg st="2" end="2"/>
                                            </p:txEl>
                                          </p:spTgt>
                                        </p:tgtEl>
                                        <p:attrNameLst>
                                          <p:attrName>ppt_y</p:attrName>
                                        </p:attrNameLst>
                                      </p:cBhvr>
                                      <p:tavLst>
                                        <p:tav tm="0">
                                          <p:val>
                                            <p:strVal val="#ppt_y+0.1"/>
                                          </p:val>
                                        </p:tav>
                                        <p:tav tm="100000">
                                          <p:val>
                                            <p:strVal val="#ppt_y"/>
                                          </p:val>
                                        </p:tav>
                                      </p:tavLst>
                                    </p:anim>
                                  </p:childTnLst>
                                </p:cTn>
                              </p:par>
                            </p:childTnLst>
                          </p:cTn>
                        </p:par>
                        <p:par>
                          <p:cTn id="46" fill="hold">
                            <p:stCondLst>
                              <p:cond delay="4599"/>
                            </p:stCondLst>
                            <p:childTnLst>
                              <p:par>
                                <p:cTn id="47" presetID="30" presetClass="entr" presetSubtype="0" fill="hold" nodeType="afterEffect">
                                  <p:stCondLst>
                                    <p:cond delay="0"/>
                                  </p:stCondLst>
                                  <p:childTnLst>
                                    <p:set>
                                      <p:cBhvr>
                                        <p:cTn id="48" dur="1" fill="hold">
                                          <p:stCondLst>
                                            <p:cond delay="0"/>
                                          </p:stCondLst>
                                        </p:cTn>
                                        <p:tgtEl>
                                          <p:spTgt spid="6147">
                                            <p:txEl>
                                              <p:pRg st="3" end="3"/>
                                            </p:txEl>
                                          </p:spTgt>
                                        </p:tgtEl>
                                        <p:attrNameLst>
                                          <p:attrName>style.visibility</p:attrName>
                                        </p:attrNameLst>
                                      </p:cBhvr>
                                      <p:to>
                                        <p:strVal val="visible"/>
                                      </p:to>
                                    </p:set>
                                    <p:animEffect transition="in" filter="fade">
                                      <p:cBhvr>
                                        <p:cTn id="49" dur="800" decel="100000"/>
                                        <p:tgtEl>
                                          <p:spTgt spid="6147">
                                            <p:txEl>
                                              <p:pRg st="3" end="3"/>
                                            </p:txEl>
                                          </p:spTgt>
                                        </p:tgtEl>
                                      </p:cBhvr>
                                    </p:animEffect>
                                    <p:anim calcmode="lin" valueType="num">
                                      <p:cBhvr>
                                        <p:cTn id="50" dur="800" decel="100000" fill="hold"/>
                                        <p:tgtEl>
                                          <p:spTgt spid="6147">
                                            <p:txEl>
                                              <p:pRg st="3" end="3"/>
                                            </p:txEl>
                                          </p:spTgt>
                                        </p:tgtEl>
                                        <p:attrNameLst>
                                          <p:attrName>style.rotation</p:attrName>
                                        </p:attrNameLst>
                                      </p:cBhvr>
                                      <p:tavLst>
                                        <p:tav tm="0">
                                          <p:val>
                                            <p:fltVal val="-90"/>
                                          </p:val>
                                        </p:tav>
                                        <p:tav tm="100000">
                                          <p:val>
                                            <p:fltVal val="0"/>
                                          </p:val>
                                        </p:tav>
                                      </p:tavLst>
                                    </p:anim>
                                    <p:anim calcmode="lin" valueType="num">
                                      <p:cBhvr>
                                        <p:cTn id="51" dur="800" decel="100000" fill="hold"/>
                                        <p:tgtEl>
                                          <p:spTgt spid="6147">
                                            <p:txEl>
                                              <p:pRg st="3" end="3"/>
                                            </p:txEl>
                                          </p:spTgt>
                                        </p:tgtEl>
                                        <p:attrNameLst>
                                          <p:attrName>ppt_x</p:attrName>
                                        </p:attrNameLst>
                                      </p:cBhvr>
                                      <p:tavLst>
                                        <p:tav tm="0">
                                          <p:val>
                                            <p:strVal val="#ppt_x+0.4"/>
                                          </p:val>
                                        </p:tav>
                                        <p:tav tm="100000">
                                          <p:val>
                                            <p:strVal val="#ppt_x-0.05"/>
                                          </p:val>
                                        </p:tav>
                                      </p:tavLst>
                                    </p:anim>
                                    <p:anim calcmode="lin" valueType="num">
                                      <p:cBhvr>
                                        <p:cTn id="52" dur="800" decel="100000" fill="hold"/>
                                        <p:tgtEl>
                                          <p:spTgt spid="6147">
                                            <p:txEl>
                                              <p:pRg st="3" end="3"/>
                                            </p:txEl>
                                          </p:spTgt>
                                        </p:tgtEl>
                                        <p:attrNameLst>
                                          <p:attrName>ppt_y</p:attrName>
                                        </p:attrNameLst>
                                      </p:cBhvr>
                                      <p:tavLst>
                                        <p:tav tm="0">
                                          <p:val>
                                            <p:strVal val="#ppt_y-0.4"/>
                                          </p:val>
                                        </p:tav>
                                        <p:tav tm="100000">
                                          <p:val>
                                            <p:strVal val="#ppt_y+0.1"/>
                                          </p:val>
                                        </p:tav>
                                      </p:tavLst>
                                    </p:anim>
                                    <p:anim calcmode="lin" valueType="num">
                                      <p:cBhvr>
                                        <p:cTn id="53" dur="200" accel="100000" fill="hold">
                                          <p:stCondLst>
                                            <p:cond delay="800"/>
                                          </p:stCondLst>
                                        </p:cTn>
                                        <p:tgtEl>
                                          <p:spTgt spid="6147">
                                            <p:txEl>
                                              <p:pRg st="3" end="3"/>
                                            </p:txEl>
                                          </p:spTgt>
                                        </p:tgtEl>
                                        <p:attrNameLst>
                                          <p:attrName>ppt_x</p:attrName>
                                        </p:attrNameLst>
                                      </p:cBhvr>
                                      <p:tavLst>
                                        <p:tav tm="0">
                                          <p:val>
                                            <p:strVal val="#ppt_x-0.05"/>
                                          </p:val>
                                        </p:tav>
                                        <p:tav tm="100000">
                                          <p:val>
                                            <p:strVal val="#ppt_x"/>
                                          </p:val>
                                        </p:tav>
                                      </p:tavLst>
                                    </p:anim>
                                    <p:anim calcmode="lin" valueType="num">
                                      <p:cBhvr>
                                        <p:cTn id="54" dur="200" accel="100000" fill="hold">
                                          <p:stCondLst>
                                            <p:cond delay="800"/>
                                          </p:stCondLst>
                                        </p:cTn>
                                        <p:tgtEl>
                                          <p:spTgt spid="6147">
                                            <p:txEl>
                                              <p:pRg st="3" end="3"/>
                                            </p:txEl>
                                          </p:spTgt>
                                        </p:tgtEl>
                                        <p:attrNameLst>
                                          <p:attrName>ppt_y</p:attrName>
                                        </p:attrNameLst>
                                      </p:cBhvr>
                                      <p:tavLst>
                                        <p:tav tm="0">
                                          <p:val>
                                            <p:strVal val="#ppt_y+0.1"/>
                                          </p:val>
                                        </p:tav>
                                        <p:tav tm="100000">
                                          <p:val>
                                            <p:strVal val="#ppt_y"/>
                                          </p:val>
                                        </p:tav>
                                      </p:tavLst>
                                    </p:anim>
                                  </p:childTnLst>
                                </p:cTn>
                              </p:par>
                            </p:childTnLst>
                          </p:cTn>
                        </p:par>
                        <p:par>
                          <p:cTn id="55" fill="hold">
                            <p:stCondLst>
                              <p:cond delay="5599"/>
                            </p:stCondLst>
                            <p:childTnLst>
                              <p:par>
                                <p:cTn id="56" presetID="30" presetClass="entr" presetSubtype="0" fill="hold" nodeType="afterEffect">
                                  <p:stCondLst>
                                    <p:cond delay="0"/>
                                  </p:stCondLst>
                                  <p:childTnLst>
                                    <p:set>
                                      <p:cBhvr>
                                        <p:cTn id="57" dur="1" fill="hold">
                                          <p:stCondLst>
                                            <p:cond delay="0"/>
                                          </p:stCondLst>
                                        </p:cTn>
                                        <p:tgtEl>
                                          <p:spTgt spid="6147">
                                            <p:txEl>
                                              <p:pRg st="4" end="4"/>
                                            </p:txEl>
                                          </p:spTgt>
                                        </p:tgtEl>
                                        <p:attrNameLst>
                                          <p:attrName>style.visibility</p:attrName>
                                        </p:attrNameLst>
                                      </p:cBhvr>
                                      <p:to>
                                        <p:strVal val="visible"/>
                                      </p:to>
                                    </p:set>
                                    <p:animEffect transition="in" filter="fade">
                                      <p:cBhvr>
                                        <p:cTn id="58" dur="800" decel="100000"/>
                                        <p:tgtEl>
                                          <p:spTgt spid="6147">
                                            <p:txEl>
                                              <p:pRg st="4" end="4"/>
                                            </p:txEl>
                                          </p:spTgt>
                                        </p:tgtEl>
                                      </p:cBhvr>
                                    </p:animEffect>
                                    <p:anim calcmode="lin" valueType="num">
                                      <p:cBhvr>
                                        <p:cTn id="59" dur="800" decel="100000" fill="hold"/>
                                        <p:tgtEl>
                                          <p:spTgt spid="6147">
                                            <p:txEl>
                                              <p:pRg st="4" end="4"/>
                                            </p:txEl>
                                          </p:spTgt>
                                        </p:tgtEl>
                                        <p:attrNameLst>
                                          <p:attrName>style.rotation</p:attrName>
                                        </p:attrNameLst>
                                      </p:cBhvr>
                                      <p:tavLst>
                                        <p:tav tm="0">
                                          <p:val>
                                            <p:fltVal val="-90"/>
                                          </p:val>
                                        </p:tav>
                                        <p:tav tm="100000">
                                          <p:val>
                                            <p:fltVal val="0"/>
                                          </p:val>
                                        </p:tav>
                                      </p:tavLst>
                                    </p:anim>
                                    <p:anim calcmode="lin" valueType="num">
                                      <p:cBhvr>
                                        <p:cTn id="60" dur="800" decel="100000" fill="hold"/>
                                        <p:tgtEl>
                                          <p:spTgt spid="6147">
                                            <p:txEl>
                                              <p:pRg st="4" end="4"/>
                                            </p:txEl>
                                          </p:spTgt>
                                        </p:tgtEl>
                                        <p:attrNameLst>
                                          <p:attrName>ppt_x</p:attrName>
                                        </p:attrNameLst>
                                      </p:cBhvr>
                                      <p:tavLst>
                                        <p:tav tm="0">
                                          <p:val>
                                            <p:strVal val="#ppt_x+0.4"/>
                                          </p:val>
                                        </p:tav>
                                        <p:tav tm="100000">
                                          <p:val>
                                            <p:strVal val="#ppt_x-0.05"/>
                                          </p:val>
                                        </p:tav>
                                      </p:tavLst>
                                    </p:anim>
                                    <p:anim calcmode="lin" valueType="num">
                                      <p:cBhvr>
                                        <p:cTn id="61" dur="800" decel="100000" fill="hold"/>
                                        <p:tgtEl>
                                          <p:spTgt spid="6147">
                                            <p:txEl>
                                              <p:pRg st="4" end="4"/>
                                            </p:txEl>
                                          </p:spTgt>
                                        </p:tgtEl>
                                        <p:attrNameLst>
                                          <p:attrName>ppt_y</p:attrName>
                                        </p:attrNameLst>
                                      </p:cBhvr>
                                      <p:tavLst>
                                        <p:tav tm="0">
                                          <p:val>
                                            <p:strVal val="#ppt_y-0.4"/>
                                          </p:val>
                                        </p:tav>
                                        <p:tav tm="100000">
                                          <p:val>
                                            <p:strVal val="#ppt_y+0.1"/>
                                          </p:val>
                                        </p:tav>
                                      </p:tavLst>
                                    </p:anim>
                                    <p:anim calcmode="lin" valueType="num">
                                      <p:cBhvr>
                                        <p:cTn id="62" dur="200" accel="100000" fill="hold">
                                          <p:stCondLst>
                                            <p:cond delay="800"/>
                                          </p:stCondLst>
                                        </p:cTn>
                                        <p:tgtEl>
                                          <p:spTgt spid="6147">
                                            <p:txEl>
                                              <p:pRg st="4" end="4"/>
                                            </p:txEl>
                                          </p:spTgt>
                                        </p:tgtEl>
                                        <p:attrNameLst>
                                          <p:attrName>ppt_x</p:attrName>
                                        </p:attrNameLst>
                                      </p:cBhvr>
                                      <p:tavLst>
                                        <p:tav tm="0">
                                          <p:val>
                                            <p:strVal val="#ppt_x-0.05"/>
                                          </p:val>
                                        </p:tav>
                                        <p:tav tm="100000">
                                          <p:val>
                                            <p:strVal val="#ppt_x"/>
                                          </p:val>
                                        </p:tav>
                                      </p:tavLst>
                                    </p:anim>
                                    <p:anim calcmode="lin" valueType="num">
                                      <p:cBhvr>
                                        <p:cTn id="63" dur="200" accel="100000" fill="hold">
                                          <p:stCondLst>
                                            <p:cond delay="800"/>
                                          </p:stCondLst>
                                        </p:cTn>
                                        <p:tgtEl>
                                          <p:spTgt spid="6147">
                                            <p:txEl>
                                              <p:pRg st="4" end="4"/>
                                            </p:txEl>
                                          </p:spTgt>
                                        </p:tgtEl>
                                        <p:attrNameLst>
                                          <p:attrName>ppt_y</p:attrName>
                                        </p:attrNameLst>
                                      </p:cBhvr>
                                      <p:tavLst>
                                        <p:tav tm="0">
                                          <p:val>
                                            <p:strVal val="#ppt_y+0.1"/>
                                          </p:val>
                                        </p:tav>
                                        <p:tav tm="100000">
                                          <p:val>
                                            <p:strVal val="#ppt_y"/>
                                          </p:val>
                                        </p:tav>
                                      </p:tavLst>
                                    </p:anim>
                                  </p:childTnLst>
                                </p:cTn>
                              </p:par>
                            </p:childTnLst>
                          </p:cTn>
                        </p:par>
                        <p:par>
                          <p:cTn id="64" fill="hold">
                            <p:stCondLst>
                              <p:cond delay="6599"/>
                            </p:stCondLst>
                            <p:childTnLst>
                              <p:par>
                                <p:cTn id="65" presetID="30" presetClass="entr" presetSubtype="0" fill="hold" nodeType="afterEffect">
                                  <p:stCondLst>
                                    <p:cond delay="0"/>
                                  </p:stCondLst>
                                  <p:childTnLst>
                                    <p:set>
                                      <p:cBhvr>
                                        <p:cTn id="66" dur="1" fill="hold">
                                          <p:stCondLst>
                                            <p:cond delay="0"/>
                                          </p:stCondLst>
                                        </p:cTn>
                                        <p:tgtEl>
                                          <p:spTgt spid="6147">
                                            <p:txEl>
                                              <p:pRg st="5" end="5"/>
                                            </p:txEl>
                                          </p:spTgt>
                                        </p:tgtEl>
                                        <p:attrNameLst>
                                          <p:attrName>style.visibility</p:attrName>
                                        </p:attrNameLst>
                                      </p:cBhvr>
                                      <p:to>
                                        <p:strVal val="visible"/>
                                      </p:to>
                                    </p:set>
                                    <p:animEffect transition="in" filter="fade">
                                      <p:cBhvr>
                                        <p:cTn id="67" dur="800" decel="100000"/>
                                        <p:tgtEl>
                                          <p:spTgt spid="6147">
                                            <p:txEl>
                                              <p:pRg st="5" end="5"/>
                                            </p:txEl>
                                          </p:spTgt>
                                        </p:tgtEl>
                                      </p:cBhvr>
                                    </p:animEffect>
                                    <p:anim calcmode="lin" valueType="num">
                                      <p:cBhvr>
                                        <p:cTn id="68" dur="800" decel="100000" fill="hold"/>
                                        <p:tgtEl>
                                          <p:spTgt spid="6147">
                                            <p:txEl>
                                              <p:pRg st="5" end="5"/>
                                            </p:txEl>
                                          </p:spTgt>
                                        </p:tgtEl>
                                        <p:attrNameLst>
                                          <p:attrName>style.rotation</p:attrName>
                                        </p:attrNameLst>
                                      </p:cBhvr>
                                      <p:tavLst>
                                        <p:tav tm="0">
                                          <p:val>
                                            <p:fltVal val="-90"/>
                                          </p:val>
                                        </p:tav>
                                        <p:tav tm="100000">
                                          <p:val>
                                            <p:fltVal val="0"/>
                                          </p:val>
                                        </p:tav>
                                      </p:tavLst>
                                    </p:anim>
                                    <p:anim calcmode="lin" valueType="num">
                                      <p:cBhvr>
                                        <p:cTn id="69" dur="800" decel="100000" fill="hold"/>
                                        <p:tgtEl>
                                          <p:spTgt spid="6147">
                                            <p:txEl>
                                              <p:pRg st="5" end="5"/>
                                            </p:txEl>
                                          </p:spTgt>
                                        </p:tgtEl>
                                        <p:attrNameLst>
                                          <p:attrName>ppt_x</p:attrName>
                                        </p:attrNameLst>
                                      </p:cBhvr>
                                      <p:tavLst>
                                        <p:tav tm="0">
                                          <p:val>
                                            <p:strVal val="#ppt_x+0.4"/>
                                          </p:val>
                                        </p:tav>
                                        <p:tav tm="100000">
                                          <p:val>
                                            <p:strVal val="#ppt_x-0.05"/>
                                          </p:val>
                                        </p:tav>
                                      </p:tavLst>
                                    </p:anim>
                                    <p:anim calcmode="lin" valueType="num">
                                      <p:cBhvr>
                                        <p:cTn id="70" dur="800" decel="100000" fill="hold"/>
                                        <p:tgtEl>
                                          <p:spTgt spid="6147">
                                            <p:txEl>
                                              <p:pRg st="5" end="5"/>
                                            </p:txEl>
                                          </p:spTgt>
                                        </p:tgtEl>
                                        <p:attrNameLst>
                                          <p:attrName>ppt_y</p:attrName>
                                        </p:attrNameLst>
                                      </p:cBhvr>
                                      <p:tavLst>
                                        <p:tav tm="0">
                                          <p:val>
                                            <p:strVal val="#ppt_y-0.4"/>
                                          </p:val>
                                        </p:tav>
                                        <p:tav tm="100000">
                                          <p:val>
                                            <p:strVal val="#ppt_y+0.1"/>
                                          </p:val>
                                        </p:tav>
                                      </p:tavLst>
                                    </p:anim>
                                    <p:anim calcmode="lin" valueType="num">
                                      <p:cBhvr>
                                        <p:cTn id="71" dur="200" accel="100000" fill="hold">
                                          <p:stCondLst>
                                            <p:cond delay="800"/>
                                          </p:stCondLst>
                                        </p:cTn>
                                        <p:tgtEl>
                                          <p:spTgt spid="6147">
                                            <p:txEl>
                                              <p:pRg st="5" end="5"/>
                                            </p:txEl>
                                          </p:spTgt>
                                        </p:tgtEl>
                                        <p:attrNameLst>
                                          <p:attrName>ppt_x</p:attrName>
                                        </p:attrNameLst>
                                      </p:cBhvr>
                                      <p:tavLst>
                                        <p:tav tm="0">
                                          <p:val>
                                            <p:strVal val="#ppt_x-0.05"/>
                                          </p:val>
                                        </p:tav>
                                        <p:tav tm="100000">
                                          <p:val>
                                            <p:strVal val="#ppt_x"/>
                                          </p:val>
                                        </p:tav>
                                      </p:tavLst>
                                    </p:anim>
                                    <p:anim calcmode="lin" valueType="num">
                                      <p:cBhvr>
                                        <p:cTn id="72" dur="200" accel="100000" fill="hold">
                                          <p:stCondLst>
                                            <p:cond delay="800"/>
                                          </p:stCondLst>
                                        </p:cTn>
                                        <p:tgtEl>
                                          <p:spTgt spid="6147">
                                            <p:txEl>
                                              <p:pRg st="5" end="5"/>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animBg="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body" idx="1"/>
          </p:nvPr>
        </p:nvSpPr>
        <p:spPr>
          <a:xfrm>
            <a:off x="457200" y="1143000"/>
            <a:ext cx="8153400" cy="5562600"/>
          </a:xfrm>
          <a:solidFill>
            <a:schemeClr val="bg1">
              <a:alpha val="90195"/>
            </a:schemeClr>
          </a:solidFill>
        </p:spPr>
        <p:txBody>
          <a:bodyPr/>
          <a:lstStyle/>
          <a:p>
            <a:pPr algn="ctr" eaLnBrk="1" hangingPunct="1">
              <a:buFontTx/>
              <a:buNone/>
              <a:defRPr/>
            </a:pP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lgn="ctr" eaLnBrk="1" hangingPunct="1">
              <a:lnSpc>
                <a:spcPct val="150000"/>
              </a:lnSpc>
              <a:buFontTx/>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He Cannot:</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marL="393700" lvl="1" indent="0" algn="ctr" eaLnBrk="1" hangingPunct="1">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Stop the Building of God’s Church</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1" eaLnBrk="1" hangingPunct="1">
              <a:spcBef>
                <a:spcPts val="600"/>
              </a:spcBef>
              <a:buFontTx/>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r>
              <a:rPr lang="en-US" sz="32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And I say also unto thee, that thou art </a:t>
            </a:r>
            <a:endParaRPr lang="en-US" sz="32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1" eaLnBrk="1" hangingPunct="1">
              <a:spcBef>
                <a:spcPts val="0"/>
              </a:spcBef>
              <a:buFontTx/>
              <a:buNone/>
              <a:defRPr/>
            </a:pPr>
            <a:r>
              <a:rPr lang="en-US" sz="32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Peter, and upon this rock I will build my church; and the gates of hell shall not prevail against it. -</a:t>
            </a: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Matthew 16:18</a:t>
            </a:r>
            <a:endParaRPr lang="en-US" sz="32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1" eaLnBrk="1" hangingPunct="1">
              <a:spcBef>
                <a:spcPts val="0"/>
              </a:spcBef>
              <a:buFontTx/>
              <a:buNone/>
              <a:defRPr/>
            </a:pPr>
            <a:endParaRPr lang="en-US" sz="32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1" algn="ctr" eaLnBrk="1" hangingPunct="1">
              <a:spcBef>
                <a:spcPts val="0"/>
              </a:spcBef>
              <a:buNone/>
              <a:defRPr/>
            </a:pPr>
            <a:r>
              <a:rPr lang="en-US" sz="3200" b="1" dirty="0">
                <a:effectLst>
                  <a:outerShdw blurRad="38100" dist="38100" dir="2700000" algn="tl">
                    <a:srgbClr val="000000">
                      <a:alpha val="43137"/>
                    </a:srgbClr>
                  </a:outerShdw>
                </a:effectLst>
                <a:latin typeface="Arial Rounded MT Bold" panose="020F0704030504030204" pitchFamily="34" charset="0"/>
              </a:rPr>
              <a:t>He Can </a:t>
            </a:r>
            <a:r>
              <a:rPr lang="en-US" sz="3200" strike="sngStrike" dirty="0">
                <a:effectLst>
                  <a:outerShdw blurRad="38100" dist="38100" dir="2700000" algn="tl">
                    <a:srgbClr val="000000">
                      <a:alpha val="43137"/>
                    </a:srgbClr>
                  </a:outerShdw>
                </a:effectLst>
                <a:latin typeface="Arial Rounded MT Bold" panose="020F0704030504030204" pitchFamily="34" charset="0"/>
              </a:rPr>
              <a:t>Try</a:t>
            </a:r>
            <a:r>
              <a:rPr lang="en-US" sz="3200" b="1" dirty="0">
                <a:effectLst>
                  <a:outerShdw blurRad="38100" dist="38100" dir="2700000" algn="tl">
                    <a:srgbClr val="000000">
                      <a:alpha val="43137"/>
                    </a:srgbClr>
                  </a:outerShdw>
                </a:effectLst>
                <a:latin typeface="Arial Rounded MT Bold" panose="020F0704030504030204" pitchFamily="34" charset="0"/>
              </a:rPr>
              <a:t>: </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lvl="1" algn="ctr" eaLnBrk="1" hangingPunct="1">
              <a:spcBef>
                <a:spcPts val="0"/>
              </a:spcBef>
              <a:buNone/>
              <a:defRPr/>
            </a:pPr>
            <a:r>
              <a:rPr lang="en-US" sz="3200" b="1" dirty="0">
                <a:effectLst>
                  <a:outerShdw blurRad="38100" dist="38100" dir="2700000" algn="tl">
                    <a:srgbClr val="000000">
                      <a:alpha val="43137"/>
                    </a:srgbClr>
                  </a:outerShdw>
                </a:effectLst>
                <a:latin typeface="Arial Rounded MT Bold" panose="020F0704030504030204" pitchFamily="34" charset="0"/>
              </a:rPr>
              <a:t>Stop the Movement of God’s Church!!</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lvl="1" eaLnBrk="1" hangingPunct="1">
              <a:spcBef>
                <a:spcPts val="0"/>
              </a:spcBef>
              <a:buFontTx/>
              <a:buNone/>
              <a:defRPr/>
            </a:pPr>
            <a:br>
              <a:rPr lang="en-US" sz="32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br>
            <a:br>
              <a:rPr lang="en-US" sz="3200" dirty="0"/>
            </a:br>
            <a:endParaRPr lang="en-US" sz="3200" dirty="0"/>
          </a:p>
          <a:p>
            <a:pPr lvl="1" eaLnBrk="1" hangingPunct="1">
              <a:buFontTx/>
              <a:buNone/>
              <a:defRPr/>
            </a:pPr>
            <a:endParaRPr lang="en-US" sz="3200" b="1" i="1" dirty="0">
              <a:effectLst>
                <a:outerShdw blurRad="38100" dist="38100" dir="2700000" algn="tl">
                  <a:srgbClr val="000000">
                    <a:alpha val="43137"/>
                  </a:srgbClr>
                </a:outerShdw>
              </a:effectLst>
            </a:endParaRPr>
          </a:p>
        </p:txBody>
      </p:sp>
      <p:sp>
        <p:nvSpPr>
          <p:cNvPr id="69635" name="Rectangle 3"/>
          <p:cNvSpPr>
            <a:spLocks noGrp="1" noChangeArrowheads="1"/>
          </p:cNvSpPr>
          <p:nvPr>
            <p:ph type="title"/>
          </p:nvPr>
        </p:nvSpPr>
        <p:spPr>
          <a:xfrm>
            <a:off x="2457450" y="1143000"/>
            <a:ext cx="4229100" cy="685800"/>
          </a:xfrm>
          <a:ln w="28575">
            <a:solidFill>
              <a:srgbClr val="990000"/>
            </a:solidFill>
          </a:ln>
        </p:spPr>
        <p:txBody>
          <a:bodyPr/>
          <a:lstStyle/>
          <a:p>
            <a:pPr algn="l" eaLnBrk="1" hangingPunct="1">
              <a:defRPr/>
            </a:pPr>
            <a:r>
              <a:rPr lang="en-US" sz="3200" b="1" dirty="0">
                <a:effectLst>
                  <a:outerShdw blurRad="38100" dist="38100" dir="2700000" algn="tl">
                    <a:srgbClr val="000000">
                      <a:alpha val="43137"/>
                    </a:srgbClr>
                  </a:outerShdw>
                </a:effectLst>
              </a:rPr>
              <a:t>  </a:t>
            </a:r>
            <a:r>
              <a:rPr lang="en-US" sz="4000" b="1" dirty="0">
                <a:solidFill>
                  <a:schemeClr val="tx1"/>
                </a:solidFill>
                <a:effectLst>
                  <a:outerShdw blurRad="38100" dist="38100" dir="2700000" algn="tl">
                    <a:srgbClr val="000000">
                      <a:alpha val="43137"/>
                    </a:srgbClr>
                  </a:outerShdw>
                </a:effectLst>
              </a:rPr>
              <a:t>The Devil Knows …</a:t>
            </a:r>
            <a:endParaRPr lang="en-US" sz="3200" b="1" dirty="0">
              <a:solidFill>
                <a:schemeClr val="tx1"/>
              </a:solidFill>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mc:Choice xmlns:p14="http://schemas.microsoft.com/office/powerpoint/2010/main" Requires="p14">
      <p:transition spd="slow" p14:dur="2750" advClick="0">
        <p:comb/>
      </p:transition>
    </mc:Choice>
    <mc:Fallback>
      <p:transition spd="slow" advClick="0">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9635"/>
                                        </p:tgtEl>
                                        <p:attrNameLst>
                                          <p:attrName>style.visibility</p:attrName>
                                        </p:attrNameLst>
                                      </p:cBhvr>
                                      <p:to>
                                        <p:strVal val="visible"/>
                                      </p:to>
                                    </p:set>
                                    <p:animEffect transition="in" filter="fade">
                                      <p:cBhvr>
                                        <p:cTn id="7" dur="1000"/>
                                        <p:tgtEl>
                                          <p:spTgt spid="696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9634">
                                            <p:bg/>
                                          </p:spTgt>
                                        </p:tgtEl>
                                        <p:attrNameLst>
                                          <p:attrName>style.visibility</p:attrName>
                                        </p:attrNameLst>
                                      </p:cBhvr>
                                      <p:to>
                                        <p:strVal val="visible"/>
                                      </p:to>
                                    </p:set>
                                    <p:animEffect transition="in" filter="fade">
                                      <p:cBhvr>
                                        <p:cTn id="10" dur="1000"/>
                                        <p:tgtEl>
                                          <p:spTgt spid="69634">
                                            <p:bg/>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9634">
                                            <p:txEl>
                                              <p:pRg st="1" end="1"/>
                                            </p:txEl>
                                          </p:spTgt>
                                        </p:tgtEl>
                                        <p:attrNameLst>
                                          <p:attrName>style.visibility</p:attrName>
                                        </p:attrNameLst>
                                      </p:cBhvr>
                                      <p:to>
                                        <p:strVal val="visible"/>
                                      </p:to>
                                    </p:set>
                                    <p:animEffect transition="in" filter="fade">
                                      <p:cBhvr>
                                        <p:cTn id="15" dur="1000"/>
                                        <p:tgtEl>
                                          <p:spTgt spid="69634">
                                            <p:txEl>
                                              <p:pRg st="1" end="1"/>
                                            </p:txEl>
                                          </p:spTgt>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69634">
                                            <p:txEl>
                                              <p:pRg st="2" end="2"/>
                                            </p:txEl>
                                          </p:spTgt>
                                        </p:tgtEl>
                                        <p:attrNameLst>
                                          <p:attrName>style.visibility</p:attrName>
                                        </p:attrNameLst>
                                      </p:cBhvr>
                                      <p:to>
                                        <p:strVal val="visible"/>
                                      </p:to>
                                    </p:set>
                                    <p:animEffect transition="in" filter="fade">
                                      <p:cBhvr>
                                        <p:cTn id="19" dur="1000"/>
                                        <p:tgtEl>
                                          <p:spTgt spid="69634">
                                            <p:txEl>
                                              <p:pRg st="2" end="2"/>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9634">
                                            <p:txEl>
                                              <p:pRg st="3" end="3"/>
                                            </p:txEl>
                                          </p:spTgt>
                                        </p:tgtEl>
                                        <p:attrNameLst>
                                          <p:attrName>style.visibility</p:attrName>
                                        </p:attrNameLst>
                                      </p:cBhvr>
                                      <p:to>
                                        <p:strVal val="visible"/>
                                      </p:to>
                                    </p:set>
                                    <p:animEffect transition="in" filter="fade">
                                      <p:cBhvr>
                                        <p:cTn id="22" dur="1000"/>
                                        <p:tgtEl>
                                          <p:spTgt spid="69634">
                                            <p:txEl>
                                              <p:pRg st="3" end="3"/>
                                            </p:txEl>
                                          </p:spTgt>
                                        </p:tgtEl>
                                      </p:cBhvr>
                                    </p:animEffect>
                                  </p:childTnLst>
                                </p:cTn>
                              </p:par>
                            </p:childTnLst>
                          </p:cTn>
                        </p:par>
                        <p:par>
                          <p:cTn id="23" fill="hold">
                            <p:stCondLst>
                              <p:cond delay="2000"/>
                            </p:stCondLst>
                            <p:childTnLst>
                              <p:par>
                                <p:cTn id="24" presetID="7" presetClass="entr" presetSubtype="2" fill="hold" grpId="0" nodeType="afterEffect">
                                  <p:stCondLst>
                                    <p:cond delay="0"/>
                                  </p:stCondLst>
                                  <p:childTnLst>
                                    <p:set>
                                      <p:cBhvr>
                                        <p:cTn id="25" dur="1" fill="hold">
                                          <p:stCondLst>
                                            <p:cond delay="0"/>
                                          </p:stCondLst>
                                        </p:cTn>
                                        <p:tgtEl>
                                          <p:spTgt spid="69634">
                                            <p:txEl>
                                              <p:pRg st="4" end="4"/>
                                            </p:txEl>
                                          </p:spTgt>
                                        </p:tgtEl>
                                        <p:attrNameLst>
                                          <p:attrName>style.visibility</p:attrName>
                                        </p:attrNameLst>
                                      </p:cBhvr>
                                      <p:to>
                                        <p:strVal val="visible"/>
                                      </p:to>
                                    </p:set>
                                    <p:anim calcmode="lin" valueType="num">
                                      <p:cBhvr additive="base">
                                        <p:cTn id="26" dur="1000" fill="hold"/>
                                        <p:tgtEl>
                                          <p:spTgt spid="69634">
                                            <p:txEl>
                                              <p:pRg st="4" end="4"/>
                                            </p:txEl>
                                          </p:spTgt>
                                        </p:tgtEl>
                                        <p:attrNameLst>
                                          <p:attrName>ppt_x</p:attrName>
                                        </p:attrNameLst>
                                      </p:cBhvr>
                                      <p:tavLst>
                                        <p:tav tm="0">
                                          <p:val>
                                            <p:strVal val="1+#ppt_w/2"/>
                                          </p:val>
                                        </p:tav>
                                        <p:tav tm="100000">
                                          <p:val>
                                            <p:strVal val="#ppt_x"/>
                                          </p:val>
                                        </p:tav>
                                      </p:tavLst>
                                    </p:anim>
                                    <p:anim calcmode="lin" valueType="num">
                                      <p:cBhvr additive="base">
                                        <p:cTn id="27" dur="1000" fill="hold"/>
                                        <p:tgtEl>
                                          <p:spTgt spid="6963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7" presetClass="entr" presetSubtype="2" fill="hold" grpId="0" nodeType="clickEffect">
                                  <p:stCondLst>
                                    <p:cond delay="0"/>
                                  </p:stCondLst>
                                  <p:childTnLst>
                                    <p:set>
                                      <p:cBhvr>
                                        <p:cTn id="31" dur="1" fill="hold">
                                          <p:stCondLst>
                                            <p:cond delay="0"/>
                                          </p:stCondLst>
                                        </p:cTn>
                                        <p:tgtEl>
                                          <p:spTgt spid="69634">
                                            <p:txEl>
                                              <p:pRg st="6" end="6"/>
                                            </p:txEl>
                                          </p:spTgt>
                                        </p:tgtEl>
                                        <p:attrNameLst>
                                          <p:attrName>style.visibility</p:attrName>
                                        </p:attrNameLst>
                                      </p:cBhvr>
                                      <p:to>
                                        <p:strVal val="visible"/>
                                      </p:to>
                                    </p:set>
                                    <p:anim calcmode="lin" valueType="num">
                                      <p:cBhvr additive="base">
                                        <p:cTn id="32" dur="1000" fill="hold"/>
                                        <p:tgtEl>
                                          <p:spTgt spid="69634">
                                            <p:txEl>
                                              <p:pRg st="6" end="6"/>
                                            </p:txEl>
                                          </p:spTgt>
                                        </p:tgtEl>
                                        <p:attrNameLst>
                                          <p:attrName>ppt_x</p:attrName>
                                        </p:attrNameLst>
                                      </p:cBhvr>
                                      <p:tavLst>
                                        <p:tav tm="0">
                                          <p:val>
                                            <p:strVal val="1+#ppt_w/2"/>
                                          </p:val>
                                        </p:tav>
                                        <p:tav tm="100000">
                                          <p:val>
                                            <p:strVal val="#ppt_x"/>
                                          </p:val>
                                        </p:tav>
                                      </p:tavLst>
                                    </p:anim>
                                    <p:anim calcmode="lin" valueType="num">
                                      <p:cBhvr additive="base">
                                        <p:cTn id="33" dur="1000" fill="hold"/>
                                        <p:tgtEl>
                                          <p:spTgt spid="69634">
                                            <p:txEl>
                                              <p:pRg st="6" end="6"/>
                                            </p:txEl>
                                          </p:spTgt>
                                        </p:tgtEl>
                                        <p:attrNameLst>
                                          <p:attrName>ppt_y</p:attrName>
                                        </p:attrNameLst>
                                      </p:cBhvr>
                                      <p:tavLst>
                                        <p:tav tm="0">
                                          <p:val>
                                            <p:strVal val="#ppt_y"/>
                                          </p:val>
                                        </p:tav>
                                        <p:tav tm="100000">
                                          <p:val>
                                            <p:strVal val="#ppt_y"/>
                                          </p:val>
                                        </p:tav>
                                      </p:tavLst>
                                    </p:anim>
                                  </p:childTnLst>
                                </p:cTn>
                              </p:par>
                              <p:par>
                                <p:cTn id="34" presetID="7" presetClass="entr" presetSubtype="2" fill="hold" grpId="0" nodeType="withEffect">
                                  <p:stCondLst>
                                    <p:cond delay="0"/>
                                  </p:stCondLst>
                                  <p:childTnLst>
                                    <p:set>
                                      <p:cBhvr>
                                        <p:cTn id="35" dur="1" fill="hold">
                                          <p:stCondLst>
                                            <p:cond delay="0"/>
                                          </p:stCondLst>
                                        </p:cTn>
                                        <p:tgtEl>
                                          <p:spTgt spid="69634">
                                            <p:txEl>
                                              <p:pRg st="7" end="7"/>
                                            </p:txEl>
                                          </p:spTgt>
                                        </p:tgtEl>
                                        <p:attrNameLst>
                                          <p:attrName>style.visibility</p:attrName>
                                        </p:attrNameLst>
                                      </p:cBhvr>
                                      <p:to>
                                        <p:strVal val="visible"/>
                                      </p:to>
                                    </p:set>
                                    <p:anim calcmode="lin" valueType="num">
                                      <p:cBhvr additive="base">
                                        <p:cTn id="36" dur="1000" fill="hold"/>
                                        <p:tgtEl>
                                          <p:spTgt spid="69634">
                                            <p:txEl>
                                              <p:pRg st="7" end="7"/>
                                            </p:txEl>
                                          </p:spTgt>
                                        </p:tgtEl>
                                        <p:attrNameLst>
                                          <p:attrName>ppt_x</p:attrName>
                                        </p:attrNameLst>
                                      </p:cBhvr>
                                      <p:tavLst>
                                        <p:tav tm="0">
                                          <p:val>
                                            <p:strVal val="1+#ppt_w/2"/>
                                          </p:val>
                                        </p:tav>
                                        <p:tav tm="100000">
                                          <p:val>
                                            <p:strVal val="#ppt_x"/>
                                          </p:val>
                                        </p:tav>
                                      </p:tavLst>
                                    </p:anim>
                                    <p:anim calcmode="lin" valueType="num">
                                      <p:cBhvr additive="base">
                                        <p:cTn id="37" dur="1000" fill="hold"/>
                                        <p:tgtEl>
                                          <p:spTgt spid="69634">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4" grpId="0" animBg="1" uiExpand="1" build="p"/>
      <p:bldP spid="6963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body" idx="1"/>
          </p:nvPr>
        </p:nvSpPr>
        <p:spPr>
          <a:xfrm>
            <a:off x="152400" y="2819400"/>
            <a:ext cx="8839200" cy="3352800"/>
          </a:xfrm>
          <a:solidFill>
            <a:schemeClr val="bg1">
              <a:alpha val="95000"/>
            </a:schemeClr>
          </a:solidFill>
        </p:spPr>
        <p:txBody>
          <a:bodyPr/>
          <a:lstStyle/>
          <a:p>
            <a:pPr algn="ctr">
              <a:spcBef>
                <a:spcPts val="600"/>
              </a:spcBef>
              <a:buNone/>
            </a:pPr>
            <a:r>
              <a:rPr lang="en-US" sz="2800" b="1" dirty="0">
                <a:effectLst>
                  <a:outerShdw blurRad="38100" dist="38100" dir="2700000" algn="tl">
                    <a:srgbClr val="000000">
                      <a:alpha val="43137"/>
                    </a:srgbClr>
                  </a:outerShdw>
                </a:effectLst>
                <a:latin typeface="Arial Rounded MT Bold" panose="020F0704030504030204" pitchFamily="34" charset="0"/>
              </a:rPr>
              <a:t>Realize That We Are Equipped to Win </a:t>
            </a:r>
            <a:endParaRPr lang="en-US" sz="2800" b="1" dirty="0">
              <a:effectLst>
                <a:outerShdw blurRad="38100" dist="38100" dir="2700000" algn="tl">
                  <a:srgbClr val="000000">
                    <a:alpha val="43137"/>
                  </a:srgbClr>
                </a:outerShdw>
              </a:effectLst>
              <a:latin typeface="Arial Rounded MT Bold" panose="020F0704030504030204" pitchFamily="34" charset="0"/>
            </a:endParaRPr>
          </a:p>
          <a:p>
            <a:pPr algn="ctr">
              <a:spcBef>
                <a:spcPts val="0"/>
              </a:spcBef>
              <a:buNone/>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“Put on the Whole Armour of God” </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spcBef>
                <a:spcPts val="600"/>
              </a:spcBef>
              <a:buNone/>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Paul Is Not…</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lgn="ctr">
              <a:spcBef>
                <a:spcPts val="0"/>
              </a:spcBef>
              <a:spcAft>
                <a:spcPts val="300"/>
              </a:spcAft>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Making a suggestion</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lgn="ctr">
              <a:spcBef>
                <a:spcPts val="0"/>
              </a:spcBef>
              <a:spcAft>
                <a:spcPts val="300"/>
              </a:spcAft>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But strongest kind of command </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lgn="ctr">
              <a:spcBef>
                <a:spcPts val="0"/>
              </a:spcBef>
              <a:spcAft>
                <a:spcPts val="300"/>
              </a:spcAft>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Take immediate action. </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marL="0" indent="0" algn="ctr">
              <a:spcBef>
                <a:spcPts val="0"/>
              </a:spcBef>
              <a:spcAft>
                <a:spcPts val="300"/>
              </a:spcAft>
              <a:buNone/>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“Put on the whole armor </a:t>
            </a:r>
            <a:r>
              <a:rPr lang="en-US" sz="2800" b="1" u="sng"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that</a:t>
            </a: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r>
              <a:rPr lang="en-US" sz="2800" b="1" u="sng"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comes from God</a:t>
            </a: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marL="0" indent="0" algn="ctr">
              <a:spcBef>
                <a:spcPts val="0"/>
              </a:spcBef>
              <a:spcAft>
                <a:spcPts val="300"/>
              </a:spcAft>
              <a:buNone/>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spcBef>
                <a:spcPts val="600"/>
              </a:spcBef>
              <a:buNone/>
            </a:pP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p:txBody>
      </p:sp>
      <p:sp>
        <p:nvSpPr>
          <p:cNvPr id="81923" name="Rectangle 3"/>
          <p:cNvSpPr>
            <a:spLocks noGrp="1" noChangeArrowheads="1"/>
          </p:cNvSpPr>
          <p:nvPr>
            <p:ph type="title"/>
          </p:nvPr>
        </p:nvSpPr>
        <p:spPr>
          <a:xfrm>
            <a:off x="2273300" y="38100"/>
            <a:ext cx="6870700" cy="685800"/>
          </a:xfrm>
          <a:noFill/>
          <a:ln w="28575">
            <a:solidFill>
              <a:srgbClr val="990000"/>
            </a:solidFill>
          </a:ln>
        </p:spPr>
        <p:txBody>
          <a:bodyPr/>
          <a:lstStyle/>
          <a:p>
            <a:pPr eaLnBrk="1" hangingPunct="1"/>
            <a:r>
              <a:rPr lang="en-US" sz="4000" b="1" dirty="0">
                <a:solidFill>
                  <a:schemeClr val="tx1"/>
                </a:solidFill>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a:t>
            </a:r>
            <a:r>
              <a:rPr lang="en-US" sz="4000" b="1" dirty="0">
                <a:solidFill>
                  <a:schemeClr val="bg1"/>
                </a:solidFill>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Impenetrable Armor of God</a:t>
            </a:r>
            <a:endParaRPr lang="en-US" sz="4000" b="1" dirty="0">
              <a:solidFill>
                <a:schemeClr val="bg1"/>
              </a:solidFill>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mc:Choice xmlns:p14="http://schemas.microsoft.com/office/powerpoint/2010/main" Requires="p14">
      <p:transition spd="slow" p14:dur="525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23"/>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81922">
                                            <p:bg/>
                                          </p:spTgt>
                                        </p:tgtEl>
                                        <p:attrNameLst>
                                          <p:attrName>style.visibility</p:attrName>
                                        </p:attrNameLst>
                                      </p:cBhvr>
                                      <p:to>
                                        <p:strVal val="visible"/>
                                      </p:to>
                                    </p:set>
                                    <p:animEffect transition="in" filter="fade">
                                      <p:cBhvr>
                                        <p:cTn id="10" dur="1000"/>
                                        <p:tgtEl>
                                          <p:spTgt spid="81922">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1922">
                                            <p:txEl>
                                              <p:pRg st="0" end="0"/>
                                            </p:txEl>
                                          </p:spTgt>
                                        </p:tgtEl>
                                        <p:attrNameLst>
                                          <p:attrName>style.visibility</p:attrName>
                                        </p:attrNameLst>
                                      </p:cBhvr>
                                      <p:to>
                                        <p:strVal val="visible"/>
                                      </p:to>
                                    </p:set>
                                    <p:animEffect transition="in" filter="fade">
                                      <p:cBhvr>
                                        <p:cTn id="13" dur="1000"/>
                                        <p:tgtEl>
                                          <p:spTgt spid="81922">
                                            <p:txEl>
                                              <p:pRg st="0" end="0"/>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81922">
                                            <p:txEl>
                                              <p:pRg st="1" end="1"/>
                                            </p:txEl>
                                          </p:spTgt>
                                        </p:tgtEl>
                                        <p:attrNameLst>
                                          <p:attrName>style.visibility</p:attrName>
                                        </p:attrNameLst>
                                      </p:cBhvr>
                                      <p:to>
                                        <p:strVal val="visible"/>
                                      </p:to>
                                    </p:set>
                                    <p:animEffect transition="in" filter="fade">
                                      <p:cBhvr>
                                        <p:cTn id="17" dur="1000"/>
                                        <p:tgtEl>
                                          <p:spTgt spid="81922">
                                            <p:txEl>
                                              <p:pRg st="1" end="1"/>
                                            </p:txEl>
                                          </p:spTgt>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81922">
                                            <p:txEl>
                                              <p:pRg st="2" end="2"/>
                                            </p:txEl>
                                          </p:spTgt>
                                        </p:tgtEl>
                                        <p:attrNameLst>
                                          <p:attrName>style.visibility</p:attrName>
                                        </p:attrNameLst>
                                      </p:cBhvr>
                                      <p:to>
                                        <p:strVal val="visible"/>
                                      </p:to>
                                    </p:set>
                                    <p:animEffect transition="in" filter="fade">
                                      <p:cBhvr>
                                        <p:cTn id="21" dur="1000"/>
                                        <p:tgtEl>
                                          <p:spTgt spid="81922">
                                            <p:txEl>
                                              <p:pRg st="2" end="2"/>
                                            </p:txEl>
                                          </p:spTgt>
                                        </p:tgtEl>
                                      </p:cBhvr>
                                    </p:animEffect>
                                  </p:childTnLst>
                                </p:cTn>
                              </p:par>
                            </p:childTnLst>
                          </p:cTn>
                        </p:par>
                        <p:par>
                          <p:cTn id="22" fill="hold">
                            <p:stCondLst>
                              <p:cond delay="3000"/>
                            </p:stCondLst>
                            <p:childTnLst>
                              <p:par>
                                <p:cTn id="23" presetID="10" presetClass="entr" presetSubtype="0" fill="hold" grpId="0" nodeType="afterEffect">
                                  <p:stCondLst>
                                    <p:cond delay="0"/>
                                  </p:stCondLst>
                                  <p:childTnLst>
                                    <p:set>
                                      <p:cBhvr>
                                        <p:cTn id="24" dur="1" fill="hold">
                                          <p:stCondLst>
                                            <p:cond delay="0"/>
                                          </p:stCondLst>
                                        </p:cTn>
                                        <p:tgtEl>
                                          <p:spTgt spid="81922">
                                            <p:txEl>
                                              <p:pRg st="3" end="3"/>
                                            </p:txEl>
                                          </p:spTgt>
                                        </p:tgtEl>
                                        <p:attrNameLst>
                                          <p:attrName>style.visibility</p:attrName>
                                        </p:attrNameLst>
                                      </p:cBhvr>
                                      <p:to>
                                        <p:strVal val="visible"/>
                                      </p:to>
                                    </p:set>
                                    <p:animEffect transition="in" filter="fade">
                                      <p:cBhvr>
                                        <p:cTn id="25" dur="1000"/>
                                        <p:tgtEl>
                                          <p:spTgt spid="81922">
                                            <p:txEl>
                                              <p:pRg st="3" end="3"/>
                                            </p:txEl>
                                          </p:spTgt>
                                        </p:tgtEl>
                                      </p:cBhvr>
                                    </p:animEffect>
                                  </p:childTnLst>
                                </p:cTn>
                              </p:par>
                            </p:childTnLst>
                          </p:cTn>
                        </p:par>
                        <p:par>
                          <p:cTn id="26" fill="hold">
                            <p:stCondLst>
                              <p:cond delay="4000"/>
                            </p:stCondLst>
                            <p:childTnLst>
                              <p:par>
                                <p:cTn id="27" presetID="10" presetClass="entr" presetSubtype="0" fill="hold" grpId="0" nodeType="afterEffect">
                                  <p:stCondLst>
                                    <p:cond delay="0"/>
                                  </p:stCondLst>
                                  <p:childTnLst>
                                    <p:set>
                                      <p:cBhvr>
                                        <p:cTn id="28" dur="1" fill="hold">
                                          <p:stCondLst>
                                            <p:cond delay="0"/>
                                          </p:stCondLst>
                                        </p:cTn>
                                        <p:tgtEl>
                                          <p:spTgt spid="81922">
                                            <p:txEl>
                                              <p:pRg st="4" end="4"/>
                                            </p:txEl>
                                          </p:spTgt>
                                        </p:tgtEl>
                                        <p:attrNameLst>
                                          <p:attrName>style.visibility</p:attrName>
                                        </p:attrNameLst>
                                      </p:cBhvr>
                                      <p:to>
                                        <p:strVal val="visible"/>
                                      </p:to>
                                    </p:set>
                                    <p:animEffect transition="in" filter="fade">
                                      <p:cBhvr>
                                        <p:cTn id="29" dur="1000"/>
                                        <p:tgtEl>
                                          <p:spTgt spid="81922">
                                            <p:txEl>
                                              <p:pRg st="4" end="4"/>
                                            </p:txEl>
                                          </p:spTgt>
                                        </p:tgtEl>
                                      </p:cBhvr>
                                    </p:animEffect>
                                  </p:childTnLst>
                                </p:cTn>
                              </p:par>
                            </p:childTnLst>
                          </p:cTn>
                        </p:par>
                        <p:par>
                          <p:cTn id="30" fill="hold">
                            <p:stCondLst>
                              <p:cond delay="5000"/>
                            </p:stCondLst>
                            <p:childTnLst>
                              <p:par>
                                <p:cTn id="31" presetID="10" presetClass="entr" presetSubtype="0" fill="hold" grpId="0" nodeType="afterEffect">
                                  <p:stCondLst>
                                    <p:cond delay="0"/>
                                  </p:stCondLst>
                                  <p:childTnLst>
                                    <p:set>
                                      <p:cBhvr>
                                        <p:cTn id="32" dur="1" fill="hold">
                                          <p:stCondLst>
                                            <p:cond delay="0"/>
                                          </p:stCondLst>
                                        </p:cTn>
                                        <p:tgtEl>
                                          <p:spTgt spid="81922">
                                            <p:txEl>
                                              <p:pRg st="5" end="5"/>
                                            </p:txEl>
                                          </p:spTgt>
                                        </p:tgtEl>
                                        <p:attrNameLst>
                                          <p:attrName>style.visibility</p:attrName>
                                        </p:attrNameLst>
                                      </p:cBhvr>
                                      <p:to>
                                        <p:strVal val="visible"/>
                                      </p:to>
                                    </p:set>
                                    <p:animEffect transition="in" filter="fade">
                                      <p:cBhvr>
                                        <p:cTn id="33" dur="1000"/>
                                        <p:tgtEl>
                                          <p:spTgt spid="81922">
                                            <p:txEl>
                                              <p:pRg st="5" end="5"/>
                                            </p:txEl>
                                          </p:spTgt>
                                        </p:tgtEl>
                                      </p:cBhvr>
                                    </p:animEffect>
                                  </p:childTnLst>
                                </p:cTn>
                              </p:par>
                            </p:childTnLst>
                          </p:cTn>
                        </p:par>
                        <p:par>
                          <p:cTn id="34" fill="hold">
                            <p:stCondLst>
                              <p:cond delay="6000"/>
                            </p:stCondLst>
                            <p:childTnLst>
                              <p:par>
                                <p:cTn id="35" presetID="10" presetClass="entr" presetSubtype="0" fill="hold" grpId="0" nodeType="afterEffect">
                                  <p:stCondLst>
                                    <p:cond delay="0"/>
                                  </p:stCondLst>
                                  <p:childTnLst>
                                    <p:set>
                                      <p:cBhvr>
                                        <p:cTn id="36" dur="1" fill="hold">
                                          <p:stCondLst>
                                            <p:cond delay="0"/>
                                          </p:stCondLst>
                                        </p:cTn>
                                        <p:tgtEl>
                                          <p:spTgt spid="81922">
                                            <p:txEl>
                                              <p:pRg st="6" end="6"/>
                                            </p:txEl>
                                          </p:spTgt>
                                        </p:tgtEl>
                                        <p:attrNameLst>
                                          <p:attrName>style.visibility</p:attrName>
                                        </p:attrNameLst>
                                      </p:cBhvr>
                                      <p:to>
                                        <p:strVal val="visible"/>
                                      </p:to>
                                    </p:set>
                                    <p:animEffect transition="in" filter="fade">
                                      <p:cBhvr>
                                        <p:cTn id="37" dur="1000"/>
                                        <p:tgtEl>
                                          <p:spTgt spid="8192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2" grpId="0" animBg="1" uiExpand="1" build="p"/>
      <p:bldP spid="81923"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4.jpeg"/></Relationships>
</file>

<file path=ppt/theme/_rels/theme2.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3.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4.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Flow</Template>
  <TotalTime>0</TotalTime>
  <Words>6034</Words>
  <Application>WPS Presentation</Application>
  <PresentationFormat>On-screen Show (4:3)</PresentationFormat>
  <Paragraphs>165</Paragraphs>
  <Slides>25</Slides>
  <Notes>2</Notes>
  <HiddenSlides>0</HiddenSlides>
  <MMClips>0</MMClips>
  <ScaleCrop>false</ScaleCrop>
  <HeadingPairs>
    <vt:vector size="6" baseType="variant">
      <vt:variant>
        <vt:lpstr>已用的字体</vt:lpstr>
      </vt:variant>
      <vt:variant>
        <vt:i4>24</vt:i4>
      </vt:variant>
      <vt:variant>
        <vt:lpstr>主题</vt:lpstr>
      </vt:variant>
      <vt:variant>
        <vt:i4>2</vt:i4>
      </vt:variant>
      <vt:variant>
        <vt:lpstr>幻灯片标题</vt:lpstr>
      </vt:variant>
      <vt:variant>
        <vt:i4>25</vt:i4>
      </vt:variant>
    </vt:vector>
  </HeadingPairs>
  <TitlesOfParts>
    <vt:vector size="51" baseType="lpstr">
      <vt:lpstr>Arial</vt:lpstr>
      <vt:lpstr>SimSun</vt:lpstr>
      <vt:lpstr>Wingdings</vt:lpstr>
      <vt:lpstr>Tahoma</vt:lpstr>
      <vt:lpstr>Calibri</vt:lpstr>
      <vt:lpstr>Wingdings 2</vt:lpstr>
      <vt:lpstr>Wingdings</vt:lpstr>
      <vt:lpstr>Wingdings 2</vt:lpstr>
      <vt:lpstr>Trebuchet MS</vt:lpstr>
      <vt:lpstr>Calisto MT</vt:lpstr>
      <vt:lpstr>Ezra SIL</vt:lpstr>
      <vt:lpstr>Microsoft YaHei</vt:lpstr>
      <vt:lpstr>Arial Unicode MS</vt:lpstr>
      <vt:lpstr>Aptos</vt:lpstr>
      <vt:lpstr>Arial Rounded MT Bold</vt:lpstr>
      <vt:lpstr>Roboto</vt:lpstr>
      <vt:lpstr>Times New Roman</vt:lpstr>
      <vt:lpstr>Consolas</vt:lpstr>
      <vt:lpstr>Segoe Script</vt:lpstr>
      <vt:lpstr>Sylfaen</vt:lpstr>
      <vt:lpstr>Aharoni</vt:lpstr>
      <vt:lpstr>Arial Unicode MS</vt:lpstr>
      <vt:lpstr>Constantia</vt:lpstr>
      <vt:lpstr>Yu Gothic UI Semibold</vt:lpstr>
      <vt:lpstr>Flow</vt:lpstr>
      <vt:lpstr>1_Flow</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The Devil Knows …</vt:lpstr>
      <vt:lpstr> Impenetrable Armor of God</vt:lpstr>
      <vt:lpstr>  Impenetrable Armor of God</vt:lpstr>
      <vt:lpstr> The Armor Of Consistency 14-15</vt:lpstr>
      <vt:lpstr> The Armor Of Confidence 16-17</vt:lpstr>
      <vt:lpstr> Armor Of Communication (17-19)</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Edward Christian Church</dc:title>
  <dc:creator>David Linton</dc:creator>
  <cp:lastModifiedBy>Edward Edwards</cp:lastModifiedBy>
  <cp:revision>1885</cp:revision>
  <cp:lastPrinted>2024-10-19T22:07:00Z</cp:lastPrinted>
  <dcterms:created xsi:type="dcterms:W3CDTF">2004-09-11T23:35:00Z</dcterms:created>
  <dcterms:modified xsi:type="dcterms:W3CDTF">2024-11-10T21:24:13Z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749EA3DCCCFA4C1795022D48619A2C1D_12</vt:lpwstr>
  </property>
  <property fmtid="{D5CDD505-2E9C-101B-9397-08002B2CF9AE}" pid="3" name="KSOProductBuildVer">
    <vt:lpwstr>1033-12.2.0.18607</vt:lpwstr>
  </property>
</Properties>
</file>