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6" r:id="rId3"/>
    <p:sldId id="666" r:id="rId4"/>
    <p:sldId id="709" r:id="rId5"/>
    <p:sldId id="348" r:id="rId6"/>
    <p:sldId id="771" r:id="rId7"/>
    <p:sldId id="256" r:id="rId8"/>
    <p:sldId id="257" r:id="rId9"/>
    <p:sldId id="258" r:id="rId10"/>
    <p:sldId id="259" r:id="rId11"/>
    <p:sldId id="260" r:id="rId12"/>
    <p:sldId id="270" r:id="rId13"/>
    <p:sldId id="271" r:id="rId14"/>
    <p:sldId id="261" r:id="rId15"/>
    <p:sldId id="275" r:id="rId16"/>
    <p:sldId id="265" r:id="rId17"/>
    <p:sldId id="266" r:id="rId18"/>
    <p:sldId id="272" r:id="rId19"/>
    <p:sldId id="26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5D442E-C754-4DF1-A1BC-56262D66A3D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02DD10-9591-42E7-A5C6-C988FE1A129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microsoft.com/office/2007/relationships/media" Target="https://www.youtube.com/embed/r-eFRPt5Dvo?list=PLmaXPxvzd7vWfiAfmBkUfS2VB0BVjRLHH" TargetMode="External"/><Relationship Id="rId1" Type="http://schemas.openxmlformats.org/officeDocument/2006/relationships/video" Target="https://www.youtube.com/embed/r-eFRPt5Dvo?list=PLmaXPxvzd7vWfiAfmBkUfS2VB0BVjRLHH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ree Welcome to Church Video Intro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50471"/>
            <a:ext cx="11794603" cy="6412376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Thankfulness Transcends Circumstances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In the midst of life's trials, it can be challenging to maintain a heart of thankfulness.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Valley, Hardship, Loss, Disappointment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20000"/>
              </a:lnSpc>
              <a:spcBef>
                <a:spcPts val="3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Where the rubber meets the road, where our faith is truly tested. 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Not About What's Happening Around Us…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                 …But What's Happening Within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can choose to focus on our problems, or our blessings.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can choose to dwell on what's wrong, or what's right.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Thankfulness is a Choice: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actively choose, It's a decision that we make…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…regardless of what life throws our way.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648184"/>
            <a:ext cx="11794603" cy="3507128"/>
          </a:xfrm>
          <a:solidFill>
            <a:schemeClr val="bg1">
              <a:alpha val="94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Thankfulness Is Not Contingent On Our Circumstances: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Thankfulness is a Discipline: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It’s Doesn’t Come Naturally, It’s Work to Cultivate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like a muscle we have to exercise, a skill we have to develop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habit we have to form, a practice we have to maintain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journey we have to embark on, a path we have to tread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"/>
            <a:ext cx="11794603" cy="6331352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Thankfulness is a Virtue: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not optional for us as followers of Christ.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something expected / required of us.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mark of spiritual maturity, a sign of godly character.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fruit of the Spirit, a reflection of the divine nature.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testament to our faith, a witness to our hope.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Thankfulness is a Blessing: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It's not something that's burdensome but beneficial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It's a source of joy, peace.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gateway to contentment, a pathway to fulfillment.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gift from God, a treasure from heaven.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50471"/>
            <a:ext cx="11875625" cy="5532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Job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He had everything - wealth, family, health/ deep reverence for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His wealth was plundered, his children were killed, his health gone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Yet, in midst of suffering, his response was one of thankfulness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"Naked I came from my mother’s womb, and naked I will depart. The Lord gave and the Lord has taken away; may the name of the Lord be praised." 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Job 1:21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Job's thankfulness was not tied to his circumstances…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…but to his understanding of God's sovereignty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He recognized that everything he had was from God…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…therefore, even in loss, he chose to give thanks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50470"/>
            <a:ext cx="11794603" cy="4872943"/>
          </a:xfrm>
          <a:solidFill>
            <a:schemeClr val="bg1">
              <a:alpha val="93000"/>
            </a:schemeClr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Paul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Despite being Imprisoned, Beaten, Shipwrecked, and Facing Numerous Other Hardships for the Sake of the Gospel,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Paul’s Letters are Filled with Expressions of Thankfulness.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"I have learned to be content whatever the circumstances. I know what it is to be in need, / I know what it is to have plenty. I have learned the secret of being content in any / every situation, whether well fed or hungry, whether living in plenty or in want."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Phil 4:11-12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Paul’s Thankfulness was Not Tied to His Physical Condition or Circumstances, but to his Contentment in Christ.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70" y="150470"/>
            <a:ext cx="11817752" cy="65859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1 Thes 5:18  "give thanks" -Greek= “eucharisteo"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This word is used in other passages in the New Testament.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Jesus uses this word when He breaks the bread at Last Supper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"And he took bread, gave thanks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(eucharisteo)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and broke it, and gave it to them, saying, 'This is my body given for you; do this in remembrance of me.’"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Luke 22:19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Jesus is giving thanks for the bread that…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  …symbolizes His body which will be broken for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Paul recounts the Last Supper,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"and when he had given thanks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(eucharisteo),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he broke it and said, 'This is my body, which is for you; do this in remembrance of me.'"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1 Corinthians 11:24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Paul is emphasizing the act of giving thanks as a central part of the Christian practice of communion.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50470"/>
            <a:ext cx="11794603" cy="63313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"eucharisteo" is used in a context of sacrifice and self-giving love.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Gives a deeper understanding of what it means to…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…give thanks in all circumstances".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 is not a superficial but a deep, sacrificial thankfulness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…recognizes God's love and provision even…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…in the midst of hardship / suffering.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In the Life of Jesus: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see the ultimate example of thankfulness.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In Gethsemane, facing the imminent pain / humiliation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Jesus prayed,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"Father, if you are willing, take this cup from me; yet not my will, but yours be done" 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Luke 22:42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Jesus' thankfulness was not based on His circumstances, but on His submission to the Father's will. 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50470"/>
            <a:ext cx="11794603" cy="645867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marR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Thanksgiving as a lifestyle transcends the temporal and touches the eternal, it reflects not just our faith, but the very character of God Himself.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</a:endParaRPr>
          </a:p>
          <a:p>
            <a:pPr marL="0" marR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It is the constant, unchanging element that holds everything together, even when the colors of our circumstances change.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</a:endParaRPr>
          </a:p>
          <a:p>
            <a:pPr marL="0" marR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Thanksgiving has the power to change not just our perspective, but our very lives.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When we cultivate a lifestyle of thanksgiving, we are not merely changing our attitude but our hearts, our minds, and our spirits.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are aligning ourselves with the heart of God, who is the source of all blessings.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</a:endParaRPr>
          </a:p>
          <a:p>
            <a:pPr marL="0" marR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not just about expressing gratitude in words, but living out that gratitude in our actions, in our relationships, in our choices, and in our daily walk with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1" y="136002"/>
            <a:ext cx="6180882" cy="6585995"/>
          </a:xfrm>
          <a:solidFill>
            <a:schemeClr val="bg1">
              <a:alpha val="94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Want to Have a Better Week…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…No Matter What?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 Try This…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Instead of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Complaining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Comparing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Try Being Thankful!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Maybe Not for the Circumstances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to the One…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…Over All Circumstances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True Giver of Peace in the Midst of It All!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50470"/>
            <a:ext cx="11794603" cy="658599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3475" y="3040302"/>
            <a:ext cx="2359490" cy="2034293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6369919" y="4528872"/>
            <a:ext cx="2359490" cy="63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And All of the Innocent Victims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on Both Sides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646466" y="1573668"/>
            <a:ext cx="8833757" cy="4750932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Psalm 17:7-9 -Complete Jewish Bible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7 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Show how wonderful is your grace,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savior of those who seek at your right hand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refuge from their foes.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8 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Protect them like the pupil of your eye,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hide them in the shadow of your wings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9 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from the wicked, who are assailing them,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from their deadly enemies, who are all around them.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422071" y="1232808"/>
            <a:ext cx="7609114" cy="471079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454979" y="1643744"/>
            <a:ext cx="6245678" cy="5214257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0"/>
              </a:spcBef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3" y="231494"/>
            <a:ext cx="11748303" cy="6470248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charset="0"/>
                <a:cs typeface="Times New Roman" panose="02020603050405020304" charset="0"/>
              </a:rPr>
              <a:t>A person calls a pet store: "Send me thirty-thousand cockroaches, at once."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charset="0"/>
                <a:cs typeface="Times New Roman" panose="02020603050405020304" charset="0"/>
              </a:rPr>
              <a:t>Astonished clerk: "What in the world do you want with thirty-thousand cockroaches?"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charset="0"/>
                <a:cs typeface="Times New Roman" panose="02020603050405020304" charset="0"/>
              </a:rPr>
              <a:t>Caller: "I'm moving out today, and my lease says I must leave the premises in exactly the same condition I found them.“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Sounds like this man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 much about my topic today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208" y="914399"/>
            <a:ext cx="6844496" cy="1215343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3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Living a Life of Thanksgiving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1 Thessalonians 5:16-18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962" y="6303077"/>
            <a:ext cx="27412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7585" y="6323472"/>
            <a:ext cx="3067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November 17, 2024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3" y="1"/>
            <a:ext cx="11563109" cy="628505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Rejoice always, pray continually, give thanks in all circumstances; for this is God’s will for you in Christ Jesus.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1 Thess 5:16-18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Three Simple Directives…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…Packed With Profound Implications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Rejoicing, Praying, and Giving Thanks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Not Just In Times of Prosperity and Joy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but in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All Circumstances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This is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Divine Will of God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for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 Blueprint for a Life Lived in the Fullness of Christ Jesus.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98" y="1307939"/>
            <a:ext cx="11794603" cy="343768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Challenging Command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How can we give thanks in midst of Trials / Tribulations?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How can we Rejoice in Times of Sorrow?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How can we Maintain a Posture of Prayer…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…When We are Surrounded by Chaos and Uncertainty?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273215"/>
            <a:ext cx="11794603" cy="356500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"I have learned to kiss the wave that…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      …slams me against the Rock of Ages."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This Quote Encapsulates the Essence of Our Hope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 Speaks of a Thankfulness that Transcends Circumstances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A Rejoicing Born Out of Trials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A Prayerful Attitude that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Remains Unshaken By The Storms of Life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6949</Words>
  <Application>WPS Presentation</Application>
  <PresentationFormat>Widescreen</PresentationFormat>
  <Paragraphs>153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SimSun</vt:lpstr>
      <vt:lpstr>Wingdings</vt:lpstr>
      <vt:lpstr>Trebuchet MS</vt:lpstr>
      <vt:lpstr>Wingdings 2</vt:lpstr>
      <vt:lpstr>Wingdings</vt:lpstr>
      <vt:lpstr>ADLaM Display</vt:lpstr>
      <vt:lpstr>Calibri</vt:lpstr>
      <vt:lpstr>Arial Rounded MT Bold</vt:lpstr>
      <vt:lpstr>Microsoft YaHei</vt:lpstr>
      <vt:lpstr>Arial Unicode MS</vt:lpstr>
      <vt:lpstr>Aptos Display</vt:lpstr>
      <vt:lpstr>Ezra SIL</vt:lpstr>
      <vt:lpstr>Aptos</vt:lpstr>
      <vt:lpstr>Roboto</vt:lpstr>
      <vt:lpstr>Times New Roman</vt:lpstr>
      <vt:lpstr>Helvetica Neue</vt:lpstr>
      <vt:lpstr>Calisto 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Living a Life of Thanksgiving 1 Thessalonians 5:16-18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edward27821</cp:lastModifiedBy>
  <cp:revision>74</cp:revision>
  <dcterms:created xsi:type="dcterms:W3CDTF">2024-11-16T02:35:00Z</dcterms:created>
  <dcterms:modified xsi:type="dcterms:W3CDTF">2024-11-18T01:36:12Z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70F49A9C56844DA89F7C045D0250C9FA_12</vt:lpwstr>
  </property>
  <property fmtid="{D5CDD505-2E9C-101B-9397-08002B2CF9AE}" pid="3" name="KSOProductBuildVer">
    <vt:lpwstr>1033-12.2.0.18911</vt:lpwstr>
  </property>
</Properties>
</file>