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21"/>
  </p:notesMasterIdLst>
  <p:handoutMasterIdLst>
    <p:handoutMasterId r:id="rId22"/>
  </p:handoutMasterIdLst>
  <p:sldIdLst>
    <p:sldId id="782" r:id="rId4"/>
    <p:sldId id="348" r:id="rId5"/>
    <p:sldId id="826" r:id="rId6"/>
    <p:sldId id="274" r:id="rId7"/>
    <p:sldId id="256" r:id="rId8"/>
    <p:sldId id="276" r:id="rId9"/>
    <p:sldId id="269" r:id="rId10"/>
    <p:sldId id="267" r:id="rId11"/>
    <p:sldId id="273" r:id="rId12"/>
    <p:sldId id="264" r:id="rId13"/>
    <p:sldId id="271" r:id="rId14"/>
    <p:sldId id="292" r:id="rId15"/>
    <p:sldId id="294" r:id="rId16"/>
    <p:sldId id="827" r:id="rId17"/>
    <p:sldId id="828" r:id="rId18"/>
    <p:sldId id="829" r:id="rId19"/>
    <p:sldId id="83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FF6600"/>
    <a:srgbClr val="FF99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55" d="100"/>
          <a:sy n="55" d="100"/>
        </p:scale>
        <p:origin x="104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3" d="100"/>
          <a:sy n="53" d="100"/>
        </p:scale>
        <p:origin x="-94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8B5ACA-45EE-4EDC-947E-1E428361D9DE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noProof="0"/>
              <a:t>Click to edit Master text styles</a:t>
            </a:r>
            <a:endParaRPr lang="en-US" altLang="en-US" noProof="0"/>
          </a:p>
          <a:p>
            <a:pPr lvl="1"/>
            <a:r>
              <a:rPr lang="en-US" altLang="en-US" noProof="0"/>
              <a:t>Second level</a:t>
            </a:r>
            <a:endParaRPr lang="en-US" altLang="en-US" noProof="0"/>
          </a:p>
          <a:p>
            <a:pPr lvl="2"/>
            <a:r>
              <a:rPr lang="en-US" altLang="en-US" noProof="0"/>
              <a:t>Third level</a:t>
            </a:r>
            <a:endParaRPr lang="en-US" altLang="en-US" noProof="0"/>
          </a:p>
          <a:p>
            <a:pPr lvl="3"/>
            <a:r>
              <a:rPr lang="en-US" altLang="en-US" noProof="0"/>
              <a:t>Fourth level</a:t>
            </a:r>
            <a:endParaRPr lang="en-US" altLang="en-US" noProof="0"/>
          </a:p>
          <a:p>
            <a:pPr lvl="4"/>
            <a:r>
              <a:rPr lang="en-US" altLang="en-US" noProof="0"/>
              <a:t>Fifth level</a:t>
            </a:r>
            <a:endParaRPr lang="en-US" altLang="en-US" noProof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848CFB-2D6B-474C-857F-3748CD1166F8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32DFBFB5-A7EA-46B6-AA81-AA3D22EFEB11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D200D-9FB7-4A5D-918B-2656CE4C5CF3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FD7F0-92BE-4DFD-BF8A-3BA64A99CF8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FBFB5-A7EA-46B6-AA81-AA3D22EFEB11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FC894-872E-4ABA-BCB6-A42AFB57F72B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6FD14E-3739-4E12-9CC3-86C7A7328A05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FC894-872E-4ABA-BCB6-A42AFB57F72B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62C1F-26D7-4AF2-8924-944C842E223E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FE8CA-4F1B-4476-8CAF-927E22FC9D9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E0769-F9B8-4FFE-92F3-60DA4B6647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2F3C6-C1FB-4A45-80F1-EF3CEA61458F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5F9980-318C-4E40-B449-ACCE9EE2A765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C0127-0356-4CD3-BA54-E1119CAA7F99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D06FD14E-3739-4E12-9CC3-86C7A7328A05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D200D-9FB7-4A5D-918B-2656CE4C5CF3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FD7F0-92BE-4DFD-BF8A-3BA64A99CF8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DCB62C1F-26D7-4AF2-8924-944C842E223E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C77FE8CA-4F1B-4476-8CAF-927E22FC9D9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E0769-F9B8-4FFE-92F3-60DA4B6647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2F3C6-C1FB-4A45-80F1-EF3CEA61458F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5F9980-318C-4E40-B449-ACCE9EE2A765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B7C0127-0356-4CD3-BA54-E1119CAA7F99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D187C300-6F40-4784-BEBA-E21ADCA32A44}" type="slidenum">
              <a:rPr lang="en-US" altLang="en-US" smtClean="0"/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 panose="020B0603020202020204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7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90" indent="-269875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160" indent="-215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205" indent="-215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860" indent="-215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85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57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892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42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7772400" cy="2895600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has a Unifying Effect (11-13)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Purpose (13)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“lifted their voices..”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spoke 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“Same Word”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At 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“Same Time”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To 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“Same Person”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b="1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152400"/>
            <a:ext cx="5562600" cy="82369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Power of Trouble</a:t>
            </a:r>
            <a:endParaRPr lang="en-US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 uiExpand="1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219201" y="2133600"/>
            <a:ext cx="6172199" cy="2286000"/>
          </a:xfrm>
          <a:solidFill>
            <a:schemeClr val="bg1"/>
          </a:solidFill>
        </p:spPr>
        <p:txBody>
          <a:bodyPr/>
          <a:lstStyle/>
          <a:p>
            <a:pPr lvl="1">
              <a:defRPr/>
            </a:pP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a Dividing Effect</a:t>
            </a:r>
            <a:endParaRPr lang="en-US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easier to blame…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…than to spread hope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That’s where Satan wants us!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defRPr/>
            </a:pPr>
            <a:endParaRPr lang="en-US" alt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152400"/>
            <a:ext cx="5562600" cy="82369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Power of Trouble</a:t>
            </a:r>
            <a:endParaRPr lang="en-US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 uiExpand="1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6591985" cy="762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Trouble Brings Many Things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76400"/>
            <a:ext cx="6591985" cy="4572000"/>
          </a:xfrm>
          <a:solidFill>
            <a:schemeClr val="bg1">
              <a:alpha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We Have the Power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Move Beyond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Stale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Stability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We Need Wisdom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Navigate the Move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Find Lessons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Focus on Big Picture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Forward Movement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5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76200"/>
            <a:ext cx="6589199" cy="12808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76400"/>
            <a:ext cx="6591985" cy="4876800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Part 1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7813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A Thanksgiving Cookbook </a:t>
            </a:r>
            <a:br>
              <a:rPr lang="en-US" altLang="en-US" sz="320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</a:br>
            <a:r>
              <a:rPr lang="en-US" altLang="en-US" sz="320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by Mrs. Geraghty's Kindergarten Class</a:t>
            </a:r>
            <a:endParaRPr lang="en-US" altLang="en-US" sz="3200" b="0" dirty="0"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458200" cy="4800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effectLst/>
                <a:latin typeface="Arial Rounded MT Bold" panose="020F0704030504030204" pitchFamily="34" charset="0"/>
              </a:rPr>
              <a:t>1- Moriah - Turkey </a:t>
            </a:r>
            <a:endParaRPr lang="en-US" altLang="en-US" sz="2400" b="1" dirty="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effectLst/>
                <a:latin typeface="Arial Rounded MT Bold" panose="020F0704030504030204" pitchFamily="34" charset="0"/>
              </a:rPr>
              <a:t>First you cut the bones out. Then you put it in the oven </a:t>
            </a:r>
            <a:endParaRPr lang="en-US" altLang="en-US" sz="2400" dirty="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effectLst/>
                <a:latin typeface="Arial Rounded MT Bold" panose="020F0704030504030204" pitchFamily="34" charset="0"/>
              </a:rPr>
              <a:t>for 10 hours at 600 degrees. Then you put it on the </a:t>
            </a:r>
            <a:endParaRPr lang="en-US" altLang="en-US" sz="2400" dirty="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effectLst/>
                <a:latin typeface="Arial Rounded MT Bold" panose="020F0704030504030204" pitchFamily="34" charset="0"/>
              </a:rPr>
              <a:t>table and eat it. </a:t>
            </a:r>
            <a:endParaRPr lang="en-US" altLang="en-US" sz="2400" dirty="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effectLst/>
                <a:latin typeface="Arial Rounded MT Bold" panose="020F0704030504030204" pitchFamily="34" charset="0"/>
              </a:rPr>
              <a:t>2- Jordyn - Turkey </a:t>
            </a:r>
            <a:endParaRPr lang="en-US" altLang="en-US" sz="2400" b="1" dirty="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effectLst/>
                <a:latin typeface="Arial Rounded MT Bold" panose="020F0704030504030204" pitchFamily="34" charset="0"/>
              </a:rPr>
              <a:t>First you have to cut it up and put it on a plate in the </a:t>
            </a:r>
            <a:endParaRPr lang="en-US" altLang="en-US" sz="2400" dirty="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effectLst/>
                <a:latin typeface="Arial Rounded MT Bold" panose="020F0704030504030204" pitchFamily="34" charset="0"/>
              </a:rPr>
              <a:t>oven for 9 minutes and 18 degrees. Then you dig it out </a:t>
            </a:r>
            <a:endParaRPr lang="en-US" altLang="en-US" sz="2400" dirty="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effectLst/>
                <a:latin typeface="Arial Rounded MT Bold" panose="020F0704030504030204" pitchFamily="34" charset="0"/>
              </a:rPr>
              <a:t>of the oven and eat it.</a:t>
            </a:r>
            <a:endParaRPr lang="en-US" altLang="en-US" sz="2400" dirty="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effectLst/>
                <a:latin typeface="Arial Rounded MT Bold" panose="020F0704030504030204" pitchFamily="34" charset="0"/>
              </a:rPr>
              <a:t>3-Alan - Turkey </a:t>
            </a:r>
            <a:endParaRPr lang="en-US" altLang="en-US" sz="2400" b="1" dirty="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effectLst/>
                <a:latin typeface="Arial Rounded MT Bold" panose="020F0704030504030204" pitchFamily="34" charset="0"/>
              </a:rPr>
              <a:t>First you shoot it and then you cut it. And then you put it </a:t>
            </a:r>
            <a:endParaRPr lang="en-US" altLang="en-US" sz="2400" dirty="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effectLst/>
                <a:latin typeface="Arial Rounded MT Bold" panose="020F0704030504030204" pitchFamily="34" charset="0"/>
              </a:rPr>
              <a:t>it in the oven and cook it for 10 minutes and 20 degrees. </a:t>
            </a:r>
            <a:endParaRPr lang="en-US" altLang="en-US" sz="2400" dirty="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effectLst/>
                <a:latin typeface="Arial Rounded MT Bold" panose="020F0704030504030204" pitchFamily="34" charset="0"/>
              </a:rPr>
              <a:t>You put it on plates and then you eat it.</a:t>
            </a:r>
            <a:endParaRPr lang="en-US" altLang="en-US" sz="2400" dirty="0">
              <a:effectLst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7813"/>
            <a:ext cx="8534400" cy="1093787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A Thanksgiving Cookbook </a:t>
            </a:r>
            <a:br>
              <a:rPr lang="en-US" altLang="en-US" sz="320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</a:br>
            <a:r>
              <a:rPr lang="en-US" altLang="en-US" sz="320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by Mrs. Geraghty's Kindergarten Class</a:t>
            </a:r>
            <a:endParaRPr lang="en-US" altLang="en-US" sz="3200" b="0"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6868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b="1">
                <a:effectLst/>
                <a:latin typeface="Arial Rounded MT Bold" panose="020F0704030504030204" pitchFamily="34" charset="0"/>
              </a:rPr>
              <a:t>4- Andrew - Pizza</a:t>
            </a:r>
            <a:r>
              <a:rPr lang="en-US" altLang="en-US" sz="2400">
                <a:effectLst/>
                <a:latin typeface="Arial Rounded MT Bold" panose="020F0704030504030204" pitchFamily="34" charset="0"/>
              </a:rPr>
              <a:t>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Buy some dough, some cheese and pepperoni. Then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you cook it for 10 hours at 5 degrees. Then you eat it.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15000"/>
              </a:lnSpc>
              <a:buFont typeface="Wingdings" panose="05000000000000000000" pitchFamily="2" charset="2"/>
              <a:buNone/>
            </a:pPr>
            <a:r>
              <a:rPr lang="en-US" altLang="en-US" sz="2400" b="1">
                <a:effectLst/>
                <a:latin typeface="Arial Rounded MT Bold" panose="020F0704030504030204" pitchFamily="34" charset="0"/>
              </a:rPr>
              <a:t>5- Jennie - Corn</a:t>
            </a:r>
            <a:r>
              <a:rPr lang="en-US" altLang="en-US" sz="2400">
                <a:effectLst/>
                <a:latin typeface="Arial Rounded MT Bold" panose="020F0704030504030204" pitchFamily="34" charset="0"/>
              </a:rPr>
              <a:t>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My mom buys it. Then you throw it. Then you cook it.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Then you eat it.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15000"/>
              </a:lnSpc>
              <a:buFont typeface="Wingdings" panose="05000000000000000000" pitchFamily="2" charset="2"/>
              <a:buNone/>
            </a:pPr>
            <a:r>
              <a:rPr lang="en-US" altLang="en-US" sz="2400" b="1">
                <a:effectLst/>
                <a:latin typeface="Arial Rounded MT Bold" panose="020F0704030504030204" pitchFamily="34" charset="0"/>
              </a:rPr>
              <a:t>6- Shelby - Applesauce</a:t>
            </a:r>
            <a:r>
              <a:rPr lang="en-US" altLang="en-US" sz="2400">
                <a:effectLst/>
                <a:latin typeface="Arial Rounded MT Bold" panose="020F0704030504030204" pitchFamily="34" charset="0"/>
              </a:rPr>
              <a:t>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Go to the store and buy some apples, and then you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squish them up. Then you put them in a jar that says,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"Applesauce". Then you eat it.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7813"/>
            <a:ext cx="8534400" cy="1093787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A Thanksgiving Cookbook </a:t>
            </a:r>
            <a:br>
              <a:rPr lang="en-US" altLang="en-US" sz="320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</a:br>
            <a:r>
              <a:rPr lang="en-US" altLang="en-US" sz="320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by Mrs. Geraghty's Kindergarten Class</a:t>
            </a:r>
            <a:endParaRPr lang="en-US" altLang="en-US" sz="3200" b="0"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686800" cy="4495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 b="1">
                <a:effectLst/>
                <a:latin typeface="Arial Rounded MT Bold" panose="020F0704030504030204" pitchFamily="34" charset="0"/>
              </a:rPr>
              <a:t>7- Christopher - Pumpkin Pie</a:t>
            </a:r>
            <a:r>
              <a:rPr lang="en-US" altLang="en-US" sz="2400">
                <a:effectLst/>
                <a:latin typeface="Arial Rounded MT Bold" panose="020F0704030504030204" pitchFamily="34" charset="0"/>
              </a:rPr>
              <a:t>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First you buy a pumpkin and smash it. Then it is all done.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And you cook it in the oven for 12 minutes and 4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degrees. Then you eat it.</a:t>
            </a:r>
            <a:r>
              <a:rPr lang="en-US" altLang="en-US" sz="2400">
                <a:latin typeface="Arial Rounded MT Bold" panose="020F0704030504030204" pitchFamily="34" charset="0"/>
              </a:rPr>
              <a:t> </a:t>
            </a:r>
            <a:endParaRPr lang="en-US" altLang="en-US" sz="2400"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15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 b="1">
                <a:effectLst/>
                <a:latin typeface="Arial Rounded MT Bold" panose="020F0704030504030204" pitchFamily="34" charset="0"/>
              </a:rPr>
              <a:t>8- Joplyn - Apple Pie</a:t>
            </a:r>
            <a:r>
              <a:rPr lang="en-US" altLang="en-US" sz="2400">
                <a:effectLst/>
                <a:latin typeface="Arial Rounded MT Bold" panose="020F0704030504030204" pitchFamily="34" charset="0"/>
              </a:rPr>
              <a:t>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Take some apples, mash them up. Take some bread and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make a pie with it. Get some dough and squish it. Shape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the dough into a pie shape. Put the apples in it. Then bake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it at 9 degrees for 15 minutes.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  <p:bldP spid="3481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7813"/>
            <a:ext cx="8534400" cy="1093787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A Thanksgiving Cookbook </a:t>
            </a:r>
            <a:br>
              <a:rPr lang="en-US" altLang="en-US" sz="320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</a:br>
            <a:r>
              <a:rPr lang="en-US" altLang="en-US" sz="320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by Mrs. Geraghty's Kindergarten Class</a:t>
            </a:r>
            <a:endParaRPr lang="en-US" altLang="en-US" sz="3200" b="0"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686800" cy="43434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 b="1">
                <a:effectLst/>
                <a:latin typeface="Arial Rounded MT Bold" panose="020F0704030504030204" pitchFamily="34" charset="0"/>
              </a:rPr>
              <a:t>9- Christa - Cookies</a:t>
            </a:r>
            <a:r>
              <a:rPr lang="en-US" altLang="en-US" sz="2400">
                <a:effectLst/>
                <a:latin typeface="Arial Rounded MT Bold" panose="020F0704030504030204" pitchFamily="34" charset="0"/>
              </a:rPr>
              <a:t>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Buy some dough and smash it and cut them out. Then put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them in the oven for 2 hours at 100 degrees. Then take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them out and dry them off. Then it's time to eat them.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15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 b="1">
                <a:effectLst/>
                <a:latin typeface="Arial Rounded MT Bold" panose="020F0704030504030204" pitchFamily="34" charset="0"/>
              </a:rPr>
              <a:t>10- Jarryd - Deer Jerky</a:t>
            </a:r>
            <a:r>
              <a:rPr lang="en-US" altLang="en-US" sz="2400">
                <a:effectLst/>
                <a:latin typeface="Arial Rounded MT Bold" panose="020F0704030504030204" pitchFamily="34" charset="0"/>
              </a:rPr>
              <a:t>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Put it in the oven overnight at 20 degrees. Then you go </a:t>
            </a:r>
            <a:endParaRPr lang="en-US" altLang="en-US" sz="2400"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>
                <a:effectLst/>
                <a:latin typeface="Arial Rounded MT Bold" panose="020F0704030504030204" pitchFamily="34" charset="0"/>
              </a:rPr>
              <a:t>hunting and bring it with you. Then you eat it.</a:t>
            </a:r>
            <a:r>
              <a:rPr lang="en-US" altLang="en-US" sz="2400">
                <a:latin typeface="Arial Rounded MT Bold" panose="020F0704030504030204" pitchFamily="34" charset="0"/>
              </a:rPr>
              <a:t> </a:t>
            </a:r>
            <a:endParaRPr lang="en-US" altLang="en-US" sz="240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752600" y="914400"/>
            <a:ext cx="6272893" cy="5086351"/>
          </a:xfrm>
          <a:solidFill>
            <a:srgbClr val="00B050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460"/>
              </a:spcBef>
              <a:buNone/>
              <a:defRPr/>
            </a:pPr>
            <a:r>
              <a:rPr lang="en-U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15400" cy="6430963"/>
          </a:xfrm>
          <a:solidFill>
            <a:schemeClr val="bg1"/>
          </a:solidFill>
        </p:spPr>
        <p:txBody>
          <a:bodyPr/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Amasis MT Pro Black" panose="02040A04050005020304" pitchFamily="18" charset="0"/>
                <a:ea typeface="Arial Unicode MS"/>
                <a:cs typeface="Arial Unicode MS"/>
              </a:rPr>
              <a:t>Two preachers were on the roadside with a sign that read, "The End is Near - turn around now before it’s too late". A passing driver yelled "leave us alone you religious nuts". Then the preachers heard a loud splash. One preacher said to the other, "Do you think we should have just said "Bridge Out".</a:t>
            </a:r>
            <a:endParaRPr lang="en-US" sz="2800" b="1" dirty="0">
              <a:solidFill>
                <a:srgbClr val="000000"/>
              </a:solidFill>
              <a:effectLst/>
              <a:latin typeface="Amasis MT Pro Black" panose="02040A04050005020304" pitchFamily="18" charset="0"/>
              <a:ea typeface="Arial Unicode MS"/>
              <a:cs typeface="Arial Unicode MS"/>
            </a:endParaRPr>
          </a:p>
          <a:p>
            <a:endParaRPr lang="en-US" sz="2400" b="1" dirty="0">
              <a:solidFill>
                <a:srgbClr val="000000"/>
              </a:solidFill>
              <a:latin typeface="Amasis MT Pro Black" panose="02040A04050005020304" pitchFamily="18" charset="0"/>
              <a:ea typeface="Arial Unicode MS"/>
              <a:cs typeface="Times New Roman" panose="0202060305040502030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 u remember Buckwheat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the Little Rascals?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heard some news this week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has converted to Islam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changed his name to…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“Kareem of Wheat”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90700"/>
            <a:ext cx="57912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Power of      </a:t>
            </a:r>
            <a:b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Thanksgiving”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886200"/>
            <a:ext cx="64008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US" alt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Edward Christian Church</a:t>
            </a:r>
            <a:endParaRPr lang="en-US" altLang="en-US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410200" y="5334000"/>
            <a:ext cx="3352800" cy="698500"/>
          </a:xfrm>
          <a:prstGeom prst="rect">
            <a:avLst/>
          </a:prstGeom>
          <a:solidFill>
            <a:srgbClr val="FF6600"/>
          </a:solidFill>
          <a:ln w="57150">
            <a:solidFill>
              <a:srgbClr val="FF33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2"/>
                </a:solidFill>
              </a:rPr>
              <a:t>Luke 17:11-19</a:t>
            </a:r>
            <a:endParaRPr lang="en-US" altLang="en-US" sz="3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  <p:bldP spid="20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69342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Three Things Available to Child of God in Any Situation: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05000"/>
            <a:ext cx="8001000" cy="3429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Faith</a:t>
            </a:r>
            <a:endParaRPr lang="en-US" altLang="en-US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Belief God has Control of the Situation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 eaLnBrk="1" hangingPunct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Leads to…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3600"/>
              </a:spcBef>
              <a:defRPr/>
            </a:pPr>
            <a:r>
              <a:rPr lang="en-US" altLang="en-US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Praise</a:t>
            </a:r>
            <a:endParaRPr lang="en-US" altLang="en-US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Acknowledge His Control of the Situation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 eaLnBrk="1" hangingPunct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Leads to…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3" grpId="1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057400"/>
            <a:ext cx="6781800" cy="3048000"/>
          </a:xfrm>
          <a:solidFill>
            <a:schemeClr val="bg1"/>
          </a:solidFill>
        </p:spPr>
        <p:txBody>
          <a:bodyPr/>
          <a:lstStyle/>
          <a:p>
            <a:pPr lvl="1" algn="ctr">
              <a:defRPr/>
            </a:pPr>
            <a:r>
              <a:rPr lang="en-US" altLang="en-US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Thanksgiving</a:t>
            </a:r>
            <a:endParaRPr lang="en-US" altLang="en-US" sz="32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Expression of Gratitude to God 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Leads to…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 algn="ctr">
              <a:buNone/>
              <a:defRPr/>
            </a:pPr>
            <a:endParaRPr lang="en-US" altLang="en-US" sz="2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Victory!!!</a:t>
            </a:r>
            <a:endParaRPr lang="en-US" alt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69342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Three Things Available to Child of God in Any Situation: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2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 uiExpand="1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80079"/>
            <a:ext cx="5867400" cy="82369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/>
              <a:t> 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Power of Trouble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8229600" cy="24384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3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Has a Unifying Effect (11-13)</a:t>
            </a:r>
            <a:endParaRPr lang="en-US" altLang="en-US" sz="3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 eaLnBrk="1" hangingPunct="1">
              <a:spcBef>
                <a:spcPct val="0"/>
              </a:spcBef>
              <a:defRPr/>
            </a:pPr>
            <a:r>
              <a:rPr lang="en-US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Spirit</a:t>
            </a:r>
            <a:r>
              <a:rPr lang="en-US" alt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(11)</a:t>
            </a:r>
            <a:endParaRPr lang="en-US" altLang="en-US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under normal circumstances…</a:t>
            </a:r>
            <a:endParaRPr lang="en-US" altLang="en-US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two would be bitter enemies</a:t>
            </a:r>
            <a:endParaRPr lang="en-US" altLang="en-US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now something in common</a:t>
            </a:r>
            <a:endParaRPr lang="en-US" altLang="en-US" sz="3000" dirty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dirty="0"/>
          </a:p>
        </p:txBody>
      </p:sp>
      <p:pic>
        <p:nvPicPr>
          <p:cNvPr id="21509" name="Picture 5" descr="arr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0"/>
            <a:ext cx="5410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152400"/>
            <a:ext cx="5562600" cy="82369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Power of Trouble</a:t>
            </a:r>
            <a:endParaRPr lang="en-US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382000" cy="4038599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has a Unifying Effect (11-13)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spcBef>
                <a:spcPct val="0"/>
              </a:spcBef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Spirit</a:t>
            </a: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(11)</a:t>
            </a: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continued</a:t>
            </a:r>
            <a:endParaRPr lang="en-US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en-US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Samuel 22</a:t>
            </a: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cave of</a:t>
            </a:r>
            <a:r>
              <a:rPr lang="en-US" alt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en-US" sz="28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Adullam</a:t>
            </a: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eaLnBrk="1" hangingPunct="1">
              <a:spcBef>
                <a:spcPct val="0"/>
              </a:spcBef>
              <a:buNone/>
              <a:defRPr/>
            </a:pP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(</a:t>
            </a:r>
            <a:r>
              <a:rPr lang="en-US" alt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Place of the Squeeze</a:t>
            </a: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  <a:endParaRPr lang="en-US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en-US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119:67</a:t>
            </a: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“before I was afflicted… </a:t>
            </a:r>
            <a:endParaRPr lang="en-US" alt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eaLnBrk="1" hangingPunct="1">
              <a:spcBef>
                <a:spcPct val="0"/>
              </a:spcBef>
              <a:buNone/>
              <a:defRPr/>
            </a:pPr>
            <a:r>
              <a:rPr lang="en-US" alt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…I went astray…”</a:t>
            </a:r>
            <a:endParaRPr lang="en-US" alt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en-US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119:71</a:t>
            </a: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“It is good for me that…</a:t>
            </a:r>
            <a:endParaRPr lang="en-US" alt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eaLnBrk="1" hangingPunct="1">
              <a:spcBef>
                <a:spcPct val="0"/>
              </a:spcBef>
              <a:buNone/>
              <a:defRPr/>
            </a:pPr>
            <a:r>
              <a:rPr lang="en-US" alt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…I have been afflicted…”</a:t>
            </a:r>
            <a:endParaRPr lang="en-US" alt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7651" grpId="0" animBg="1" uiExpand="1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0</TotalTime>
  <Words>3730</Words>
  <Application>WPS Presentation</Application>
  <PresentationFormat>On-screen Show (4:3)</PresentationFormat>
  <Paragraphs>147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41" baseType="lpstr">
      <vt:lpstr>Arial</vt:lpstr>
      <vt:lpstr>SimSun</vt:lpstr>
      <vt:lpstr>Wingdings</vt:lpstr>
      <vt:lpstr>Wingdings 3</vt:lpstr>
      <vt:lpstr>Symbol</vt:lpstr>
      <vt:lpstr>Arial</vt:lpstr>
      <vt:lpstr>Trebuchet MS</vt:lpstr>
      <vt:lpstr>Wingdings 2</vt:lpstr>
      <vt:lpstr>Wingdings</vt:lpstr>
      <vt:lpstr>Microsoft YaHei</vt:lpstr>
      <vt:lpstr>Arial Unicode MS</vt:lpstr>
      <vt:lpstr>Calisto MT</vt:lpstr>
      <vt:lpstr>Ezra SIL</vt:lpstr>
      <vt:lpstr>Roboto</vt:lpstr>
      <vt:lpstr>Times New Roman</vt:lpstr>
      <vt:lpstr>Arial Rounded MT Bold</vt:lpstr>
      <vt:lpstr>Amasis MT Pro Black</vt:lpstr>
      <vt:lpstr>Segoe Print</vt:lpstr>
      <vt:lpstr>Arial Unicode MS</vt:lpstr>
      <vt:lpstr>Calibri</vt:lpstr>
      <vt:lpstr>Courier New</vt:lpstr>
      <vt:lpstr>Century Gothic</vt:lpstr>
      <vt:lpstr>Wisp</vt:lpstr>
      <vt:lpstr>Slate</vt:lpstr>
      <vt:lpstr>PowerPoint 演示文稿</vt:lpstr>
      <vt:lpstr>PowerPoint 演示文稿</vt:lpstr>
      <vt:lpstr>PowerPoint 演示文稿</vt:lpstr>
      <vt:lpstr>PowerPoint 演示文稿</vt:lpstr>
      <vt:lpstr>“The Power of               Thanksgiving”</vt:lpstr>
      <vt:lpstr>Three Things Available to Child of God in Any Situation:</vt:lpstr>
      <vt:lpstr>Three Things Available to Child of God in Any Situation:</vt:lpstr>
      <vt:lpstr> The Power of Trouble</vt:lpstr>
      <vt:lpstr>The Power of Trouble</vt:lpstr>
      <vt:lpstr>The Power of Trouble</vt:lpstr>
      <vt:lpstr>The Power of Trouble</vt:lpstr>
      <vt:lpstr>Trouble Brings Many Things </vt:lpstr>
      <vt:lpstr>PowerPoint 演示文稿</vt:lpstr>
      <vt:lpstr>A Thanksgiving Cookbook  by Mrs. Geraghty's Kindergarten Class</vt:lpstr>
      <vt:lpstr>A Thanksgiving Cookbook  by Mrs. Geraghty's Kindergarten Class</vt:lpstr>
      <vt:lpstr>A Thanksgiving Cookbook  by Mrs. Geraghty's Kindergarten Class</vt:lpstr>
      <vt:lpstr>A Thanksgiving Cookbook  by Mrs. Geraghty's Kindergarten Class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Eddie Edwards</cp:lastModifiedBy>
  <cp:revision>189</cp:revision>
  <dcterms:created xsi:type="dcterms:W3CDTF">2004-11-15T14:33:00Z</dcterms:created>
  <dcterms:modified xsi:type="dcterms:W3CDTF">2024-12-01T20:59:22Z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69A145CE1FB24BD599B370512F3DF69E_12</vt:lpwstr>
  </property>
  <property fmtid="{D5CDD505-2E9C-101B-9397-08002B2CF9AE}" pid="3" name="KSOProductBuildVer">
    <vt:lpwstr>1033-12.2.0.18911</vt:lpwstr>
  </property>
</Properties>
</file>