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20"/>
  </p:handoutMasterIdLst>
  <p:sldIdLst>
    <p:sldId id="784" r:id="rId4"/>
    <p:sldId id="256" r:id="rId5"/>
    <p:sldId id="257" r:id="rId6"/>
    <p:sldId id="265" r:id="rId7"/>
    <p:sldId id="259" r:id="rId8"/>
    <p:sldId id="262" r:id="rId9"/>
    <p:sldId id="264" r:id="rId10"/>
    <p:sldId id="263" r:id="rId11"/>
    <p:sldId id="266" r:id="rId12"/>
    <p:sldId id="261" r:id="rId13"/>
    <p:sldId id="782" r:id="rId14"/>
    <p:sldId id="836" r:id="rId15"/>
    <p:sldId id="834" r:id="rId16"/>
    <p:sldId id="835" r:id="rId17"/>
    <p:sldId id="833" r:id="rId18"/>
    <p:sldId id="78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DE193A2-E8FA-4D6A-8C81-AAB567B945B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A746C0B-77A5-47E5-B4CA-4D190834EA2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E8F2-992F-47BC-8FB4-7C2168F126D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CD84-A0C3-45C7-AEC7-2437ECE0C4B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ristmas PNG Christian Sublimation Design the Season the - Ets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8741" r="4645" b="12718"/>
          <a:stretch>
            <a:fillRect/>
          </a:stretch>
        </p:blipFill>
        <p:spPr bwMode="auto">
          <a:xfrm>
            <a:off x="10504170" y="4907635"/>
            <a:ext cx="1699260" cy="19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139838"/>
            <a:ext cx="11043139" cy="122472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5:18,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“give thanks in all circumstances;    </a:t>
            </a:r>
            <a:b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for this is God's will for you…”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659988"/>
            <a:ext cx="8677808" cy="5058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Take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Nothing for Granted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Humble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Yourself Before God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Action-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Keep Moving Forward…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…Don’t Let Circumstances Stop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Never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Forget God Is Always In Control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Keep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Your Eyes on the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…Not the Blessing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Thanks Often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2657" y="163286"/>
            <a:ext cx="687977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Christmas May Not Be Perfect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the Reason For Christmas Is!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 Him!!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422071" y="1232808"/>
            <a:ext cx="7609114" cy="4514849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411686" y="1643744"/>
            <a:ext cx="5685065" cy="4452256"/>
          </a:xfrm>
          <a:solidFill>
            <a:srgbClr val="00B050">
              <a:alpha val="8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3286"/>
            <a:ext cx="11898085" cy="6531428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Young man stole a goose for Christmas –got to his conscience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Confessor: I have stolen a fat goose from a poultry yard!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Priest: That is very wrong.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Confessor: Would you like to accept it, Father?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Priest: Certainly not- return it to the man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from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whom you stole it.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Confessor: But I have offered it to him and he won't have it.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Priest: In that case you may keep it yourself.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Confessor: Thank you, Father.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The Priest arrived home to find one of his geese had been stolen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165" y="1477108"/>
            <a:ext cx="9660835" cy="2419031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Thanksgiving and Christmas: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Miss What You’ve Got…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Missing What You’re Missing!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3440" y="5120330"/>
            <a:ext cx="3718560" cy="661492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Thes 5:18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69809" y="21514"/>
            <a:ext cx="6682154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Beyond the Holiday Blues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04" y="159026"/>
            <a:ext cx="21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408" y="6396335"/>
            <a:ext cx="21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8, 2024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126435"/>
            <a:ext cx="5711687" cy="1484244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Singing…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 Holiday Blues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933" y="503385"/>
            <a:ext cx="5671931" cy="595547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Signs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feeling sad/ discouraged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 of interest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Appetite weight change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restless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lack of energy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feeling hopeless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difficulty concentrating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persistent thoughts of death or suicide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withdrawal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various physical symptoms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1669773"/>
            <a:ext cx="11237844" cy="376361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to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 Your Attitude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Become Grateful Again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Enjoy the Season of Thankfulness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Have to Make a Conscience Effort to Change Your…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331" y="133212"/>
            <a:ext cx="1597278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126434"/>
            <a:ext cx="11050893" cy="385922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Keep Faith that God Really Is In Control…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…You CAN Trust Him To Take Care of the Situation,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…In HIS Time, in HIS Way – Which Is the BEST Way.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“Jesus responded, ‘Why are you afraid? You have so little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faith!’ Then he got up and rebuked the wind and waves, and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suddenly there was a great calm.”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-Matthew 8:26 (NLT)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56" y="97634"/>
            <a:ext cx="2438401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50" y="1066801"/>
            <a:ext cx="11834192" cy="49530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Forgive the Past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Yourself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Those in Front of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Those Who are Not in Front of You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Remember: They May Need to Forgive You, Too!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forgive those who sin against you, your heavenly Father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forgive you.  But if you refuse to forgive others, your Father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will not forgive your sins.” 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-Matthew 6:14-15 (NLT)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28" y="150724"/>
            <a:ext cx="1338942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126435"/>
            <a:ext cx="11503907" cy="383745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Keep Your Eyes on Jesus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Forward, not Backward!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 HIS face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Him Take Care of the Rest.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“Seek the Kingdom of God above all else, and live righteously, 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and he will give you everything you need.”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–Matthew 6:33 (NLT)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86" y="107181"/>
            <a:ext cx="1944757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980" y="2683669"/>
            <a:ext cx="8999857" cy="382967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GIFTS in Front of You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What You Have – Not What You Don’t Have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God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the Gifts in Front of You…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…TRUST God for the Gifts that are Coming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on the ETERNAL Reward –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…Not on Your Temporary Home Here on Earth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48" y="281352"/>
            <a:ext cx="2845904" cy="827571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NOT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592" y="3274511"/>
            <a:ext cx="8587408" cy="311540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Meaning of Thanksgiving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…And Christmas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Provided for Our Spiritual / Physical Needs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Tell God How Thankful You Are for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He Has Given to You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He Has Not Given You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3245</Words>
  <Application>WPS Presentation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Roboto</vt:lpstr>
      <vt:lpstr>Times New Roman</vt:lpstr>
      <vt:lpstr>Calibri Light</vt:lpstr>
      <vt:lpstr>Microsoft YaHei</vt:lpstr>
      <vt:lpstr>Arial Unicode MS</vt:lpstr>
      <vt:lpstr>Calibri</vt:lpstr>
      <vt:lpstr>Courier New</vt:lpstr>
      <vt:lpstr>Calisto MT</vt:lpstr>
      <vt:lpstr>Ezra SIL</vt:lpstr>
      <vt:lpstr>Office Theme</vt:lpstr>
      <vt:lpstr>1_Office Theme</vt:lpstr>
      <vt:lpstr>PowerPoint 演示文稿</vt:lpstr>
      <vt:lpstr>This Thanksgiving and Christmas:   Don’t Miss What You’ve Got… By Missing What You’re Missing!</vt:lpstr>
      <vt:lpstr>PowerPoint 演示文稿</vt:lpstr>
      <vt:lpstr>PowerPoint 演示文稿</vt:lpstr>
      <vt:lpstr>FAITH</vt:lpstr>
      <vt:lpstr>FORGIVE</vt:lpstr>
      <vt:lpstr>FACE</vt:lpstr>
      <vt:lpstr>FOCUS</vt:lpstr>
      <vt:lpstr>FORGET NOT</vt:lpstr>
      <vt:lpstr>1 Thess 5:18, “give thanks in all circumstances;                               for this is God's will for you…”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Thanksgiving:   Don’t miss what you’ve got… by missing what you’re missing!</dc:title>
  <dc:creator>David Linton</dc:creator>
  <cp:lastModifiedBy>Eddie Edwards</cp:lastModifiedBy>
  <cp:revision>100</cp:revision>
  <cp:lastPrinted>2017-11-25T18:30:00Z</cp:lastPrinted>
  <dcterms:created xsi:type="dcterms:W3CDTF">2017-11-21T14:42:00Z</dcterms:created>
  <dcterms:modified xsi:type="dcterms:W3CDTF">2024-12-08T21:00:57Z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43719BC8D0DE4588A153F5DCC8DB5D69_12</vt:lpwstr>
  </property>
  <property fmtid="{D5CDD505-2E9C-101B-9397-08002B2CF9AE}" pid="3" name="KSOProductBuildVer">
    <vt:lpwstr>1033-12.2.0.19307</vt:lpwstr>
  </property>
</Properties>
</file>