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21"/>
  </p:notesMasterIdLst>
  <p:sldIdLst>
    <p:sldId id="775" r:id="rId4"/>
    <p:sldId id="280" r:id="rId5"/>
    <p:sldId id="256" r:id="rId6"/>
    <p:sldId id="257" r:id="rId7"/>
    <p:sldId id="258" r:id="rId8"/>
    <p:sldId id="259" r:id="rId9"/>
    <p:sldId id="263" r:id="rId10"/>
    <p:sldId id="262" r:id="rId11"/>
    <p:sldId id="261" r:id="rId12"/>
    <p:sldId id="279" r:id="rId13"/>
    <p:sldId id="264" r:id="rId14"/>
    <p:sldId id="265" r:id="rId15"/>
    <p:sldId id="267" r:id="rId16"/>
    <p:sldId id="797" r:id="rId17"/>
    <p:sldId id="798" r:id="rId18"/>
    <p:sldId id="799" r:id="rId19"/>
    <p:sldId id="778"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showGuides="1">
      <p:cViewPr varScale="1">
        <p:scale>
          <a:sx n="55" d="100"/>
          <a:sy n="55" d="100"/>
        </p:scale>
        <p:origin x="536"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4" Type="http://schemas.openxmlformats.org/officeDocument/2006/relationships/tableStyles" Target="tableStyles.xml"/><Relationship Id="rId23" Type="http://schemas.openxmlformats.org/officeDocument/2006/relationships/viewProps" Target="viewProps.xml"/><Relationship Id="rId22" Type="http://schemas.openxmlformats.org/officeDocument/2006/relationships/presProps" Target="presProps.xml"/><Relationship Id="rId21" Type="http://schemas.openxmlformats.org/officeDocument/2006/relationships/notesMaster" Target="notesMasters/notesMaster1.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9C793E-F950-4A0B-8584-856085D4F601}"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2EC223-90A7-4DFB-B51E-ECC47275E636}"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C16B122B-4D8B-4FFC-B2B4-043649012134}"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83301C-9439-4AD1-A8A9-CAD222E2BD1B}"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C16B122B-4D8B-4FFC-B2B4-043649012134}"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83301C-9439-4AD1-A8A9-CAD222E2BD1B}"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C16B122B-4D8B-4FFC-B2B4-043649012134}"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83301C-9439-4AD1-A8A9-CAD222E2BD1B}" type="slidenum">
              <a:rPr lang="en-US" smtClean="0"/>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C16B122B-4D8B-4FFC-B2B4-043649012134}"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83301C-9439-4AD1-A8A9-CAD222E2BD1B}" type="slidenum">
              <a:rPr lang="en-US" smtClean="0"/>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C16B122B-4D8B-4FFC-B2B4-043649012134}"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83301C-9439-4AD1-A8A9-CAD222E2BD1B}" type="slidenum">
              <a:rPr lang="en-US" smtClean="0"/>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C16B122B-4D8B-4FFC-B2B4-043649012134}"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83301C-9439-4AD1-A8A9-CAD222E2BD1B}" type="slidenum">
              <a:rPr lang="en-US" smtClean="0"/>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C16B122B-4D8B-4FFC-B2B4-043649012134}"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83301C-9439-4AD1-A8A9-CAD222E2BD1B}" type="slidenum">
              <a:rPr lang="en-US" smtClean="0"/>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C16B122B-4D8B-4FFC-B2B4-043649012134}"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83301C-9439-4AD1-A8A9-CAD222E2BD1B}" type="slidenum">
              <a:rPr lang="en-US" smtClean="0"/>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C16B122B-4D8B-4FFC-B2B4-043649012134}"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83301C-9439-4AD1-A8A9-CAD222E2BD1B}" type="slidenum">
              <a:rPr lang="en-US" smtClean="0"/>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6B122B-4D8B-4FFC-B2B4-043649012134}"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83301C-9439-4AD1-A8A9-CAD222E2BD1B}" type="slidenum">
              <a:rPr lang="en-US" smtClean="0"/>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C16B122B-4D8B-4FFC-B2B4-043649012134}"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83301C-9439-4AD1-A8A9-CAD222E2BD1B}"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C16B122B-4D8B-4FFC-B2B4-043649012134}"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83301C-9439-4AD1-A8A9-CAD222E2BD1B}" type="slidenum">
              <a:rPr lang="en-US" smtClean="0"/>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C16B122B-4D8B-4FFC-B2B4-043649012134}"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83301C-9439-4AD1-A8A9-CAD222E2BD1B}" type="slidenum">
              <a:rPr lang="en-US" smtClean="0"/>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C16B122B-4D8B-4FFC-B2B4-043649012134}"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83301C-9439-4AD1-A8A9-CAD222E2BD1B}" type="slidenum">
              <a:rPr lang="en-US" smtClean="0"/>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C16B122B-4D8B-4FFC-B2B4-043649012134}"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83301C-9439-4AD1-A8A9-CAD222E2BD1B}"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C16B122B-4D8B-4FFC-B2B4-043649012134}"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83301C-9439-4AD1-A8A9-CAD222E2BD1B}"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C16B122B-4D8B-4FFC-B2B4-043649012134}"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83301C-9439-4AD1-A8A9-CAD222E2BD1B}"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C16B122B-4D8B-4FFC-B2B4-043649012134}"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83301C-9439-4AD1-A8A9-CAD222E2BD1B}"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C16B122B-4D8B-4FFC-B2B4-043649012134}"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83301C-9439-4AD1-A8A9-CAD222E2BD1B}"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6B122B-4D8B-4FFC-B2B4-043649012134}"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83301C-9439-4AD1-A8A9-CAD222E2BD1B}"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C16B122B-4D8B-4FFC-B2B4-043649012134}"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83301C-9439-4AD1-A8A9-CAD222E2BD1B}"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C16B122B-4D8B-4FFC-B2B4-043649012134}"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83301C-9439-4AD1-A8A9-CAD222E2BD1B}"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16B122B-4D8B-4FFC-B2B4-043649012134}"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E83301C-9439-4AD1-A8A9-CAD222E2BD1B}"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16B122B-4D8B-4FFC-B2B4-043649012134}"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E83301C-9439-4AD1-A8A9-CAD222E2BD1B}"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12.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75625" y="18255"/>
            <a:ext cx="10515600" cy="1325563"/>
          </a:xfrm>
        </p:spPr>
        <p:txBody>
          <a:bodyPr/>
          <a:lstStyle/>
          <a:p>
            <a:r>
              <a:rPr lang="en-US" b="1" dirty="0">
                <a:solidFill>
                  <a:schemeClr val="bg1"/>
                </a:solidFill>
                <a:effectLst>
                  <a:outerShdw blurRad="38100" dist="38100" dir="2700000" algn="tl">
                    <a:srgbClr val="000000">
                      <a:alpha val="43137"/>
                    </a:srgbClr>
                  </a:outerShdw>
                </a:effectLst>
                <a:latin typeface="Arial Rounded MT Bold" panose="020F0704030504030204" pitchFamily="34" charset="0"/>
              </a:rPr>
              <a:t>Oh Come Let Us Adore Him!!!</a:t>
            </a:r>
            <a:endParaRPr lang="en-US" b="1" dirty="0">
              <a:solidFill>
                <a:schemeClr val="bg1"/>
              </a:solidFill>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a:xfrm>
            <a:off x="3791415" y="1134249"/>
            <a:ext cx="7462024" cy="939878"/>
          </a:xfrm>
        </p:spPr>
        <p:txBody>
          <a:bodyPr>
            <a:normAutofit/>
          </a:bodyPr>
          <a:lstStyle/>
          <a:p>
            <a:pPr marL="0" indent="0">
              <a:buNone/>
            </a:pPr>
            <a:r>
              <a:rPr lang="en-US" sz="4400" b="1" dirty="0">
                <a:solidFill>
                  <a:schemeClr val="bg1"/>
                </a:solidFill>
                <a:effectLst>
                  <a:outerShdw blurRad="38100" dist="38100" dir="2700000" algn="tl">
                    <a:srgbClr val="000000">
                      <a:alpha val="43137"/>
                    </a:srgbClr>
                  </a:outerShdw>
                </a:effectLst>
                <a:latin typeface="Arial Rounded MT Bold" panose="020F0704030504030204" pitchFamily="34" charset="0"/>
              </a:rPr>
              <a:t>Christmas 2024</a:t>
            </a:r>
            <a:endParaRPr lang="en-US" sz="4400" b="1" dirty="0">
              <a:solidFill>
                <a:schemeClr val="bg1"/>
              </a:solidFill>
              <a:effectLst>
                <a:outerShdw blurRad="38100" dist="38100" dir="2700000" algn="tl">
                  <a:srgbClr val="000000">
                    <a:alpha val="43137"/>
                  </a:srgbClr>
                </a:outerShdw>
              </a:effectLst>
              <a:latin typeface="Arial Rounded MT Bold" panose="020F070403050403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597" y="0"/>
            <a:ext cx="12099403" cy="6076709"/>
          </a:xfrm>
          <a:solidFill>
            <a:schemeClr val="bg1">
              <a:alpha val="90000"/>
            </a:schemeClr>
          </a:solidFill>
        </p:spPr>
        <p:txBody>
          <a:bodyPr>
            <a:noAutofit/>
          </a:bodyPr>
          <a:lstStyle/>
          <a:p>
            <a:pPr marL="0" marR="0" indent="0" algn="ctr">
              <a:lnSpc>
                <a:spcPct val="150000"/>
              </a:lnSpc>
              <a:buNone/>
            </a:pPr>
            <a:r>
              <a:rPr lang="en-US" sz="2400" b="1" dirty="0">
                <a:effectLst>
                  <a:outerShdw blurRad="38100" dist="38100" dir="2700000" algn="tl">
                    <a:srgbClr val="000000">
                      <a:alpha val="43137"/>
                    </a:srgbClr>
                  </a:outerShdw>
                </a:effectLst>
                <a:latin typeface="Helvetica Neue"/>
                <a:ea typeface="Helvetica Neue"/>
                <a:cs typeface="Helvetica Neue"/>
              </a:rPr>
              <a:t>Peace "</a:t>
            </a:r>
            <a:r>
              <a:rPr lang="en-US" sz="2400" b="1" dirty="0" err="1">
                <a:effectLst>
                  <a:outerShdw blurRad="38100" dist="38100" dir="2700000" algn="tl">
                    <a:srgbClr val="000000">
                      <a:alpha val="43137"/>
                    </a:srgbClr>
                  </a:outerShdw>
                </a:effectLst>
                <a:latin typeface="Helvetica Neue"/>
                <a:ea typeface="Helvetica Neue"/>
                <a:cs typeface="Helvetica Neue"/>
              </a:rPr>
              <a:t>eirene</a:t>
            </a:r>
            <a:r>
              <a:rPr lang="en-US" sz="2400" b="1" dirty="0">
                <a:effectLst>
                  <a:outerShdw blurRad="38100" dist="38100" dir="2700000" algn="tl">
                    <a:srgbClr val="000000">
                      <a:alpha val="43137"/>
                    </a:srgbClr>
                  </a:outerShdw>
                </a:effectLst>
                <a:latin typeface="Helvetica Neue"/>
                <a:ea typeface="Helvetica Neue"/>
                <a:cs typeface="Helvetica Neue"/>
              </a:rPr>
              <a:t>," = "to join" or "to bind together that which has been separated." </a:t>
            </a:r>
            <a:endParaRPr lang="en-US" sz="2400" b="1" dirty="0">
              <a:effectLst>
                <a:outerShdw blurRad="38100" dist="38100" dir="2700000" algn="tl">
                  <a:srgbClr val="000000">
                    <a:alpha val="43137"/>
                  </a:srgbClr>
                </a:outerShdw>
              </a:effectLst>
              <a:latin typeface="Helvetica Neue"/>
              <a:ea typeface="Helvetica Neue"/>
              <a:cs typeface="Helvetica Neue"/>
            </a:endParaRPr>
          </a:p>
          <a:p>
            <a:pPr marL="0" marR="0" indent="0" algn="ctr">
              <a:lnSpc>
                <a:spcPct val="100000"/>
              </a:lnSpc>
              <a:spcBef>
                <a:spcPts val="0"/>
              </a:spcBef>
              <a:buNone/>
            </a:pPr>
            <a:r>
              <a:rPr lang="en-US" sz="2400" dirty="0">
                <a:effectLst>
                  <a:outerShdw blurRad="38100" dist="38100" dir="2700000" algn="tl">
                    <a:srgbClr val="000000">
                      <a:alpha val="43137"/>
                    </a:srgbClr>
                  </a:outerShdw>
                </a:effectLst>
                <a:latin typeface="Helvetica Neue"/>
                <a:ea typeface="Helvetica Neue"/>
                <a:cs typeface="Helvetica Neue"/>
              </a:rPr>
              <a:t>It is a peace that joins us to God, that binds us together in unity and harmony. </a:t>
            </a:r>
            <a:endParaRPr lang="en-US" sz="2400" dirty="0">
              <a:effectLst>
                <a:outerShdw blurRad="38100" dist="38100" dir="2700000" algn="tl">
                  <a:srgbClr val="000000">
                    <a:alpha val="43137"/>
                  </a:srgbClr>
                </a:outerShdw>
              </a:effectLst>
              <a:latin typeface="Helvetica Neue"/>
              <a:ea typeface="Helvetica Neue"/>
              <a:cs typeface="Helvetica Neue"/>
            </a:endParaRPr>
          </a:p>
          <a:p>
            <a:pPr marL="0" marR="0" indent="0" algn="ctr">
              <a:lnSpc>
                <a:spcPct val="100000"/>
              </a:lnSpc>
              <a:spcBef>
                <a:spcPts val="600"/>
              </a:spcBef>
              <a:buNone/>
            </a:pPr>
            <a:r>
              <a:rPr lang="en-US" sz="2400" dirty="0">
                <a:effectLst>
                  <a:outerShdw blurRad="38100" dist="38100" dir="2700000" algn="tl">
                    <a:srgbClr val="000000">
                      <a:alpha val="43137"/>
                    </a:srgbClr>
                  </a:outerShdw>
                </a:effectLst>
                <a:latin typeface="Helvetica Neue"/>
                <a:ea typeface="Helvetica Neue"/>
                <a:cs typeface="Helvetica Neue"/>
              </a:rPr>
              <a:t>And Can restore our relationship with God and with each other.</a:t>
            </a:r>
            <a:endParaRPr lang="en-US" sz="2400" b="1" dirty="0">
              <a:effectLst>
                <a:outerShdw blurRad="38100" dist="38100" dir="2700000" algn="tl">
                  <a:srgbClr val="000000">
                    <a:alpha val="43137"/>
                  </a:srgbClr>
                </a:outerShdw>
              </a:effectLst>
              <a:latin typeface="Helvetica Neue"/>
              <a:ea typeface="Helvetica Neue"/>
              <a:cs typeface="Helvetica Neue"/>
            </a:endParaRPr>
          </a:p>
          <a:p>
            <a:pPr marL="0" marR="0">
              <a:lnSpc>
                <a:spcPct val="100000"/>
              </a:lnSpc>
            </a:pPr>
            <a:r>
              <a:rPr lang="en-US" sz="2400" b="1" dirty="0">
                <a:effectLst>
                  <a:outerShdw blurRad="38100" dist="38100" dir="2700000" algn="tl">
                    <a:srgbClr val="000000">
                      <a:alpha val="43137"/>
                    </a:srgbClr>
                  </a:outerShdw>
                </a:effectLst>
                <a:latin typeface="Helvetica Neue"/>
                <a:ea typeface="Helvetica Neue"/>
                <a:cs typeface="Helvetica Neue"/>
              </a:rPr>
              <a:t>Romans 5:1: </a:t>
            </a:r>
            <a:r>
              <a:rPr lang="en-US" sz="2400" dirty="0">
                <a:effectLst>
                  <a:outerShdw blurRad="38100" dist="38100" dir="2700000" algn="tl">
                    <a:srgbClr val="000000">
                      <a:alpha val="43137"/>
                    </a:srgbClr>
                  </a:outerShdw>
                </a:effectLst>
                <a:latin typeface="Helvetica Neue"/>
                <a:ea typeface="Helvetica Neue"/>
                <a:cs typeface="Helvetica Neue"/>
              </a:rPr>
              <a:t>"Therefore, since we have been justified through faith, we have peace (</a:t>
            </a:r>
            <a:r>
              <a:rPr lang="en-US" sz="2400" dirty="0" err="1">
                <a:effectLst>
                  <a:outerShdw blurRad="38100" dist="38100" dir="2700000" algn="tl">
                    <a:srgbClr val="000000">
                      <a:alpha val="43137"/>
                    </a:srgbClr>
                  </a:outerShdw>
                </a:effectLst>
                <a:latin typeface="Helvetica Neue"/>
                <a:ea typeface="Helvetica Neue"/>
                <a:cs typeface="Helvetica Neue"/>
              </a:rPr>
              <a:t>eirene</a:t>
            </a:r>
            <a:r>
              <a:rPr lang="en-US" sz="2400" dirty="0">
                <a:effectLst>
                  <a:outerShdw blurRad="38100" dist="38100" dir="2700000" algn="tl">
                    <a:srgbClr val="000000">
                      <a:alpha val="43137"/>
                    </a:srgbClr>
                  </a:outerShdw>
                </a:effectLst>
                <a:latin typeface="Helvetica Neue"/>
                <a:ea typeface="Helvetica Neue"/>
                <a:cs typeface="Helvetica Neue"/>
              </a:rPr>
              <a:t>) with God through our Lord Jesus Christ." </a:t>
            </a:r>
            <a:endParaRPr lang="en-US" sz="2400" dirty="0">
              <a:effectLst>
                <a:outerShdw blurRad="38100" dist="38100" dir="2700000" algn="tl">
                  <a:srgbClr val="000000">
                    <a:alpha val="43137"/>
                  </a:srgbClr>
                </a:outerShdw>
              </a:effectLst>
              <a:latin typeface="Helvetica Neue"/>
              <a:ea typeface="Helvetica Neue"/>
              <a:cs typeface="Helvetica Neue"/>
            </a:endParaRPr>
          </a:p>
          <a:p>
            <a:pPr marL="0" marR="0">
              <a:lnSpc>
                <a:spcPct val="100000"/>
              </a:lnSpc>
              <a:spcBef>
                <a:spcPts val="600"/>
              </a:spcBef>
            </a:pPr>
            <a:r>
              <a:rPr lang="en-US" sz="2400" b="1" dirty="0">
                <a:effectLst>
                  <a:outerShdw blurRad="38100" dist="38100" dir="2700000" algn="tl">
                    <a:srgbClr val="000000">
                      <a:alpha val="43137"/>
                    </a:srgbClr>
                  </a:outerShdw>
                </a:effectLst>
                <a:latin typeface="Helvetica Neue"/>
                <a:ea typeface="Helvetica Neue"/>
                <a:cs typeface="Helvetica Neue"/>
              </a:rPr>
              <a:t>Here, the peace that Jesus offers is not just a feeling of tranquility, but a state of being at peace with God, a state of being justified and reconciled to God through faith in Jesus Christ.</a:t>
            </a:r>
            <a:endParaRPr lang="en-US" sz="2400" b="1" dirty="0">
              <a:effectLst>
                <a:outerShdw blurRad="38100" dist="38100" dir="2700000" algn="tl">
                  <a:srgbClr val="000000">
                    <a:alpha val="43137"/>
                  </a:srgbClr>
                </a:outerShdw>
              </a:effectLst>
              <a:latin typeface="Arial" panose="020B0604020202020204" pitchFamily="34" charset="0"/>
              <a:ea typeface="Arial" panose="020B0604020202020204" pitchFamily="34" charset="0"/>
            </a:endParaRPr>
          </a:p>
          <a:p>
            <a:pPr marL="0" marR="0">
              <a:lnSpc>
                <a:spcPct val="100000"/>
              </a:lnSpc>
              <a:spcBef>
                <a:spcPts val="2400"/>
              </a:spcBef>
            </a:pPr>
            <a:r>
              <a:rPr lang="en-US" sz="2400" b="1" dirty="0">
                <a:effectLst>
                  <a:outerShdw blurRad="38100" dist="38100" dir="2700000" algn="tl">
                    <a:srgbClr val="000000">
                      <a:alpha val="43137"/>
                    </a:srgbClr>
                  </a:outerShdw>
                </a:effectLst>
                <a:latin typeface="Helvetica Neue"/>
                <a:ea typeface="Helvetica Neue"/>
                <a:cs typeface="Helvetica Neue"/>
              </a:rPr>
              <a:t>Philippians 4:7:</a:t>
            </a:r>
            <a:r>
              <a:rPr lang="en-US" sz="2400" dirty="0">
                <a:effectLst>
                  <a:outerShdw blurRad="38100" dist="38100" dir="2700000" algn="tl">
                    <a:srgbClr val="000000">
                      <a:alpha val="43137"/>
                    </a:srgbClr>
                  </a:outerShdw>
                </a:effectLst>
                <a:latin typeface="Helvetica Neue"/>
                <a:ea typeface="Helvetica Neue"/>
                <a:cs typeface="Helvetica Neue"/>
              </a:rPr>
              <a:t> Paul writes, "And the peace (</a:t>
            </a:r>
            <a:r>
              <a:rPr lang="en-US" sz="2400" dirty="0" err="1">
                <a:effectLst>
                  <a:outerShdw blurRad="38100" dist="38100" dir="2700000" algn="tl">
                    <a:srgbClr val="000000">
                      <a:alpha val="43137"/>
                    </a:srgbClr>
                  </a:outerShdw>
                </a:effectLst>
                <a:latin typeface="Helvetica Neue"/>
                <a:ea typeface="Helvetica Neue"/>
                <a:cs typeface="Helvetica Neue"/>
              </a:rPr>
              <a:t>eirene</a:t>
            </a:r>
            <a:r>
              <a:rPr lang="en-US" sz="2400" dirty="0">
                <a:effectLst>
                  <a:outerShdw blurRad="38100" dist="38100" dir="2700000" algn="tl">
                    <a:srgbClr val="000000">
                      <a:alpha val="43137"/>
                    </a:srgbClr>
                  </a:outerShdw>
                </a:effectLst>
                <a:latin typeface="Helvetica Neue"/>
                <a:ea typeface="Helvetica Neue"/>
                <a:cs typeface="Helvetica Neue"/>
              </a:rPr>
              <a:t>) of God, which transcends all understanding, will guard your hearts and your minds in Christ Jesus." </a:t>
            </a:r>
            <a:endParaRPr lang="en-US" sz="2400" dirty="0">
              <a:effectLst>
                <a:outerShdw blurRad="38100" dist="38100" dir="2700000" algn="tl">
                  <a:srgbClr val="000000">
                    <a:alpha val="43137"/>
                  </a:srgbClr>
                </a:outerShdw>
              </a:effectLst>
              <a:latin typeface="Helvetica Neue"/>
              <a:ea typeface="Helvetica Neue"/>
              <a:cs typeface="Helvetica Neue"/>
            </a:endParaRPr>
          </a:p>
          <a:p>
            <a:pPr marL="0" marR="0">
              <a:lnSpc>
                <a:spcPct val="100000"/>
              </a:lnSpc>
            </a:pPr>
            <a:r>
              <a:rPr lang="en-US" sz="2400" b="1" dirty="0">
                <a:effectLst>
                  <a:outerShdw blurRad="38100" dist="38100" dir="2700000" algn="tl">
                    <a:srgbClr val="000000">
                      <a:alpha val="43137"/>
                    </a:srgbClr>
                  </a:outerShdw>
                </a:effectLst>
                <a:latin typeface="Helvetica Neue"/>
                <a:ea typeface="Helvetica Neue"/>
                <a:cs typeface="Helvetica Neue"/>
              </a:rPr>
              <a:t>Here, the peace that Jesus offers is not just a human peace, but a divine peace, a peace that transcends our human understanding, a peace that guards our hearts and minds in Christ Jesus.</a:t>
            </a:r>
            <a:endParaRPr lang="en-US" sz="2400" b="1" dirty="0">
              <a:effectLst>
                <a:outerShdw blurRad="38100" dist="38100" dir="2700000" algn="tl">
                  <a:srgbClr val="000000">
                    <a:alpha val="43137"/>
                  </a:srgbClr>
                </a:outerShdw>
              </a:effectLst>
              <a:latin typeface="Arial" panose="020B0604020202020204" pitchFamily="34" charset="0"/>
              <a:ea typeface="Arial" panose="020B0604020202020204" pitchFamily="34"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0-#ppt_h/2"/>
                                          </p:val>
                                        </p:tav>
                                        <p:tav tm="100000">
                                          <p:val>
                                            <p:strVal val="#ppt_y"/>
                                          </p:val>
                                        </p:tav>
                                      </p:tavLst>
                                    </p:anim>
                                  </p:childTnLst>
                                </p:cTn>
                              </p:par>
                            </p:childTnLst>
                          </p:cTn>
                        </p:par>
                        <p:par>
                          <p:cTn id="19" fill="hold">
                            <p:stCondLst>
                              <p:cond delay="500"/>
                            </p:stCondLst>
                            <p:childTnLst>
                              <p:par>
                                <p:cTn id="20" presetID="2" presetClass="entr" presetSubtype="1" fill="hold" grpId="0" nodeType="after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additive="base">
                                        <p:cTn id="2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1"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additive="base">
                                        <p:cTn id="2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1" fill="hold" grpId="0"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 calcmode="lin" valueType="num">
                                      <p:cBhvr additive="base">
                                        <p:cTn id="34"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3">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1" fill="hold" grpId="0"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 calcmode="lin" valueType="num">
                                      <p:cBhvr additive="base">
                                        <p:cTn id="40"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3">
                                            <p:txEl>
                                              <p:pRg st="5" end="5"/>
                                            </p:txEl>
                                          </p:spTgt>
                                        </p:tgtEl>
                                        <p:attrNameLst>
                                          <p:attrName>ppt_y</p:attrName>
                                        </p:attrNameLst>
                                      </p:cBhvr>
                                      <p:tavLst>
                                        <p:tav tm="0">
                                          <p:val>
                                            <p:strVal val="0-#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1" fill="hold" grpId="0" nodeType="clickEffect">
                                  <p:stCondLst>
                                    <p:cond delay="0"/>
                                  </p:stCondLst>
                                  <p:childTnLst>
                                    <p:set>
                                      <p:cBhvr>
                                        <p:cTn id="45" dur="1" fill="hold">
                                          <p:stCondLst>
                                            <p:cond delay="0"/>
                                          </p:stCondLst>
                                        </p:cTn>
                                        <p:tgtEl>
                                          <p:spTgt spid="3">
                                            <p:txEl>
                                              <p:pRg st="6" end="6"/>
                                            </p:txEl>
                                          </p:spTgt>
                                        </p:tgtEl>
                                        <p:attrNameLst>
                                          <p:attrName>style.visibility</p:attrName>
                                        </p:attrNameLst>
                                      </p:cBhvr>
                                      <p:to>
                                        <p:strVal val="visible"/>
                                      </p:to>
                                    </p:set>
                                    <p:anim calcmode="lin" valueType="num">
                                      <p:cBhvr additive="base">
                                        <p:cTn id="46"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3">
                                            <p:txEl>
                                              <p:pRg st="6" end="6"/>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19919" y="208344"/>
            <a:ext cx="11736729" cy="6481823"/>
          </a:xfrm>
          <a:solidFill>
            <a:schemeClr val="bg1">
              <a:alpha val="90000"/>
            </a:schemeClr>
          </a:solidFill>
        </p:spPr>
        <p:txBody>
          <a:bodyPr>
            <a:normAutofit fontScale="92500"/>
          </a:bodyPr>
          <a:lstStyle/>
          <a:p>
            <a:pPr marL="0" marR="0" indent="0" algn="ctr">
              <a:lnSpc>
                <a:spcPct val="100000"/>
              </a:lnSpc>
              <a:buNone/>
            </a:pPr>
            <a:r>
              <a:rPr lang="en-US" b="1" dirty="0">
                <a:effectLst>
                  <a:outerShdw blurRad="38100" dist="38100" dir="2700000" algn="tl">
                    <a:srgbClr val="000000">
                      <a:alpha val="43137"/>
                    </a:srgbClr>
                  </a:outerShdw>
                </a:effectLst>
                <a:latin typeface="Helvetica Neue"/>
                <a:ea typeface="Helvetica Neue"/>
                <a:cs typeface="Helvetica Neue"/>
              </a:rPr>
              <a:t>Steadfast and Unchanging:</a:t>
            </a:r>
            <a:endParaRPr lang="en-US" b="1" dirty="0">
              <a:effectLst>
                <a:outerShdw blurRad="38100" dist="38100" dir="2700000" algn="tl">
                  <a:srgbClr val="000000">
                    <a:alpha val="43137"/>
                  </a:srgbClr>
                </a:outerShdw>
              </a:effectLst>
              <a:latin typeface="Helvetica Neue"/>
              <a:ea typeface="Helvetica Neue"/>
              <a:cs typeface="Helvetica Neue"/>
            </a:endParaRPr>
          </a:p>
          <a:p>
            <a:pPr marL="0" marR="0" algn="ctr">
              <a:lnSpc>
                <a:spcPct val="100000"/>
              </a:lnSpc>
              <a:spcBef>
                <a:spcPts val="0"/>
              </a:spcBef>
            </a:pPr>
            <a:r>
              <a:rPr lang="en-US" dirty="0">
                <a:effectLst>
                  <a:outerShdw blurRad="38100" dist="38100" dir="2700000" algn="tl">
                    <a:srgbClr val="000000">
                      <a:alpha val="43137"/>
                    </a:srgbClr>
                  </a:outerShdw>
                </a:effectLst>
                <a:latin typeface="Helvetica Neue"/>
                <a:ea typeface="Helvetica Neue"/>
                <a:cs typeface="Helvetica Neue"/>
              </a:rPr>
              <a:t>In midst of turbulent world, we find a peace that is steadfast / unchanging.</a:t>
            </a:r>
            <a:endParaRPr lang="en-US" dirty="0">
              <a:effectLst>
                <a:outerShdw blurRad="38100" dist="38100" dir="2700000" algn="tl">
                  <a:srgbClr val="000000">
                    <a:alpha val="43137"/>
                  </a:srgbClr>
                </a:outerShdw>
              </a:effectLst>
              <a:latin typeface="Helvetica Neue"/>
              <a:ea typeface="Helvetica Neue"/>
              <a:cs typeface="Helvetica Neue"/>
            </a:endParaRPr>
          </a:p>
          <a:p>
            <a:pPr marL="0" marR="0" algn="ctr">
              <a:lnSpc>
                <a:spcPct val="100000"/>
              </a:lnSpc>
              <a:spcBef>
                <a:spcPts val="0"/>
              </a:spcBef>
            </a:pPr>
            <a:r>
              <a:rPr lang="en-US" dirty="0">
                <a:effectLst>
                  <a:outerShdw blurRad="38100" dist="38100" dir="2700000" algn="tl">
                    <a:srgbClr val="000000">
                      <a:alpha val="43137"/>
                    </a:srgbClr>
                  </a:outerShdw>
                </a:effectLst>
                <a:latin typeface="Helvetica Neue"/>
                <a:ea typeface="Helvetica Neue"/>
                <a:cs typeface="Helvetica Neue"/>
              </a:rPr>
              <a:t>Not a fleeting emotion or a transient state of mind…</a:t>
            </a:r>
            <a:endParaRPr lang="en-US" dirty="0">
              <a:effectLst>
                <a:outerShdw blurRad="38100" dist="38100" dir="2700000" algn="tl">
                  <a:srgbClr val="000000">
                    <a:alpha val="43137"/>
                  </a:srgbClr>
                </a:outerShdw>
              </a:effectLst>
              <a:latin typeface="Helvetica Neue"/>
              <a:ea typeface="Helvetica Neue"/>
              <a:cs typeface="Helvetica Neue"/>
            </a:endParaRPr>
          </a:p>
          <a:p>
            <a:pPr marL="0" marR="0" algn="ctr">
              <a:lnSpc>
                <a:spcPct val="100000"/>
              </a:lnSpc>
              <a:spcBef>
                <a:spcPts val="0"/>
              </a:spcBef>
            </a:pPr>
            <a:r>
              <a:rPr lang="en-US" dirty="0">
                <a:effectLst>
                  <a:outerShdw blurRad="38100" dist="38100" dir="2700000" algn="tl">
                    <a:srgbClr val="000000">
                      <a:alpha val="43137"/>
                    </a:srgbClr>
                  </a:outerShdw>
                </a:effectLst>
                <a:latin typeface="Helvetica Neue"/>
                <a:ea typeface="Helvetica Neue"/>
                <a:cs typeface="Helvetica Neue"/>
              </a:rPr>
              <a:t>grounded in His love, anchored in His promises, secured in His victory.</a:t>
            </a:r>
            <a:endParaRPr lang="en-US" dirty="0">
              <a:effectLst>
                <a:outerShdw blurRad="38100" dist="38100" dir="2700000" algn="tl">
                  <a:srgbClr val="000000">
                    <a:alpha val="43137"/>
                  </a:srgbClr>
                </a:outerShdw>
              </a:effectLst>
              <a:latin typeface="Arial" panose="020B0604020202020204" pitchFamily="34" charset="0"/>
              <a:ea typeface="Arial" panose="020B0604020202020204" pitchFamily="34" charset="0"/>
            </a:endParaRPr>
          </a:p>
          <a:p>
            <a:pPr marL="0" marR="0" indent="0" algn="ctr">
              <a:lnSpc>
                <a:spcPct val="100000"/>
              </a:lnSpc>
              <a:buNone/>
            </a:pPr>
            <a:r>
              <a:rPr lang="en-US" b="1" dirty="0">
                <a:effectLst>
                  <a:outerShdw blurRad="38100" dist="38100" dir="2700000" algn="tl">
                    <a:srgbClr val="000000">
                      <a:alpha val="43137"/>
                    </a:srgbClr>
                  </a:outerShdw>
                </a:effectLst>
                <a:latin typeface="Helvetica Neue"/>
                <a:ea typeface="Helvetica Neue"/>
                <a:cs typeface="Helvetica Neue"/>
              </a:rPr>
              <a:t>Calming and Comforting:</a:t>
            </a:r>
            <a:endParaRPr lang="en-US" b="1" dirty="0">
              <a:effectLst>
                <a:outerShdw blurRad="38100" dist="38100" dir="2700000" algn="tl">
                  <a:srgbClr val="000000">
                    <a:alpha val="43137"/>
                  </a:srgbClr>
                </a:outerShdw>
              </a:effectLst>
              <a:latin typeface="Helvetica Neue"/>
              <a:ea typeface="Helvetica Neue"/>
              <a:cs typeface="Helvetica Neue"/>
            </a:endParaRPr>
          </a:p>
          <a:p>
            <a:pPr marL="0" marR="0" algn="ctr">
              <a:lnSpc>
                <a:spcPct val="100000"/>
              </a:lnSpc>
              <a:spcBef>
                <a:spcPts val="0"/>
              </a:spcBef>
            </a:pPr>
            <a:r>
              <a:rPr lang="en-US" dirty="0">
                <a:effectLst>
                  <a:outerShdw blurRad="38100" dist="38100" dir="2700000" algn="tl">
                    <a:srgbClr val="000000">
                      <a:alpha val="43137"/>
                    </a:srgbClr>
                  </a:outerShdw>
                </a:effectLst>
                <a:latin typeface="Helvetica Neue"/>
                <a:ea typeface="Helvetica Neue"/>
                <a:cs typeface="Helvetica Neue"/>
              </a:rPr>
              <a:t>In midst of our fears &amp; anxieties, we find a peace that is calming/ comforting.</a:t>
            </a:r>
            <a:endParaRPr lang="en-US" dirty="0">
              <a:effectLst>
                <a:outerShdw blurRad="38100" dist="38100" dir="2700000" algn="tl">
                  <a:srgbClr val="000000">
                    <a:alpha val="43137"/>
                  </a:srgbClr>
                </a:outerShdw>
              </a:effectLst>
              <a:latin typeface="Helvetica Neue"/>
              <a:ea typeface="Helvetica Neue"/>
              <a:cs typeface="Helvetica Neue"/>
            </a:endParaRPr>
          </a:p>
          <a:p>
            <a:pPr marL="0" marR="0" algn="ctr">
              <a:lnSpc>
                <a:spcPct val="100000"/>
              </a:lnSpc>
              <a:spcBef>
                <a:spcPts val="0"/>
              </a:spcBef>
            </a:pPr>
            <a:r>
              <a:rPr lang="en-US" dirty="0">
                <a:effectLst>
                  <a:outerShdw blurRad="38100" dist="38100" dir="2700000" algn="tl">
                    <a:srgbClr val="000000">
                      <a:alpha val="43137"/>
                    </a:srgbClr>
                  </a:outerShdw>
                </a:effectLst>
                <a:latin typeface="Helvetica Neue"/>
                <a:ea typeface="Helvetica Neue"/>
                <a:cs typeface="Helvetica Neue"/>
              </a:rPr>
              <a:t>Not a mere distraction or a temporary escape… </a:t>
            </a:r>
            <a:endParaRPr lang="en-US" dirty="0">
              <a:effectLst>
                <a:outerShdw blurRad="38100" dist="38100" dir="2700000" algn="tl">
                  <a:srgbClr val="000000">
                    <a:alpha val="43137"/>
                  </a:srgbClr>
                </a:outerShdw>
              </a:effectLst>
              <a:latin typeface="Helvetica Neue"/>
              <a:ea typeface="Helvetica Neue"/>
              <a:cs typeface="Helvetica Neue"/>
            </a:endParaRPr>
          </a:p>
          <a:p>
            <a:pPr marL="0" marR="0" algn="ctr">
              <a:lnSpc>
                <a:spcPct val="100000"/>
              </a:lnSpc>
              <a:spcBef>
                <a:spcPts val="0"/>
              </a:spcBef>
            </a:pPr>
            <a:r>
              <a:rPr lang="en-US" dirty="0">
                <a:effectLst>
                  <a:outerShdw blurRad="38100" dist="38100" dir="2700000" algn="tl">
                    <a:srgbClr val="000000">
                      <a:alpha val="43137"/>
                    </a:srgbClr>
                  </a:outerShdw>
                </a:effectLst>
                <a:latin typeface="Helvetica Neue"/>
                <a:ea typeface="Helvetica Neue"/>
                <a:cs typeface="Helvetica Neue"/>
              </a:rPr>
              <a:t>It is a genuine, lasting peace. </a:t>
            </a:r>
            <a:endParaRPr lang="en-US" dirty="0">
              <a:effectLst>
                <a:outerShdw blurRad="38100" dist="38100" dir="2700000" algn="tl">
                  <a:srgbClr val="000000">
                    <a:alpha val="43137"/>
                  </a:srgbClr>
                </a:outerShdw>
              </a:effectLst>
              <a:latin typeface="Helvetica Neue"/>
              <a:ea typeface="Helvetica Neue"/>
              <a:cs typeface="Helvetica Neue"/>
            </a:endParaRPr>
          </a:p>
          <a:p>
            <a:pPr marL="0" marR="0" algn="ctr">
              <a:lnSpc>
                <a:spcPct val="100000"/>
              </a:lnSpc>
              <a:spcBef>
                <a:spcPts val="0"/>
              </a:spcBef>
            </a:pPr>
            <a:r>
              <a:rPr lang="en-US" dirty="0">
                <a:effectLst>
                  <a:outerShdw blurRad="38100" dist="38100" dir="2700000" algn="tl">
                    <a:srgbClr val="000000">
                      <a:alpha val="43137"/>
                    </a:srgbClr>
                  </a:outerShdw>
                </a:effectLst>
                <a:latin typeface="Helvetica Neue"/>
                <a:ea typeface="Helvetica Neue"/>
                <a:cs typeface="Helvetica Neue"/>
              </a:rPr>
              <a:t>It calms our fears, soothes our anxieties, brings rest to our weary souls.</a:t>
            </a:r>
            <a:endParaRPr lang="en-US" dirty="0">
              <a:effectLst>
                <a:outerShdw blurRad="38100" dist="38100" dir="2700000" algn="tl">
                  <a:srgbClr val="000000">
                    <a:alpha val="43137"/>
                  </a:srgbClr>
                </a:outerShdw>
              </a:effectLst>
              <a:latin typeface="Arial" panose="020B0604020202020204" pitchFamily="34" charset="0"/>
              <a:ea typeface="Arial" panose="020B0604020202020204" pitchFamily="34" charset="0"/>
            </a:endParaRPr>
          </a:p>
          <a:p>
            <a:pPr marL="0" marR="0" indent="0" algn="ctr">
              <a:lnSpc>
                <a:spcPct val="100000"/>
              </a:lnSpc>
              <a:buNone/>
            </a:pPr>
            <a:r>
              <a:rPr lang="en-US" b="1" dirty="0">
                <a:effectLst>
                  <a:outerShdw blurRad="38100" dist="38100" dir="2700000" algn="tl">
                    <a:srgbClr val="000000">
                      <a:alpha val="43137"/>
                    </a:srgbClr>
                  </a:outerShdw>
                </a:effectLst>
                <a:latin typeface="Helvetica Neue"/>
                <a:ea typeface="Helvetica Neue"/>
                <a:cs typeface="Helvetica Neue"/>
              </a:rPr>
              <a:t>Empowering and Liberating:</a:t>
            </a:r>
            <a:endParaRPr lang="en-US" b="1" dirty="0">
              <a:effectLst>
                <a:outerShdw blurRad="38100" dist="38100" dir="2700000" algn="tl">
                  <a:srgbClr val="000000">
                    <a:alpha val="43137"/>
                  </a:srgbClr>
                </a:outerShdw>
              </a:effectLst>
              <a:latin typeface="Helvetica Neue"/>
              <a:ea typeface="Helvetica Neue"/>
              <a:cs typeface="Helvetica Neue"/>
            </a:endParaRPr>
          </a:p>
          <a:p>
            <a:pPr marL="0" marR="0" algn="ctr">
              <a:lnSpc>
                <a:spcPct val="100000"/>
              </a:lnSpc>
              <a:spcBef>
                <a:spcPts val="0"/>
              </a:spcBef>
            </a:pPr>
            <a:r>
              <a:rPr lang="en-US" dirty="0">
                <a:effectLst>
                  <a:outerShdw blurRad="38100" dist="38100" dir="2700000" algn="tl">
                    <a:srgbClr val="000000">
                      <a:alpha val="43137"/>
                    </a:srgbClr>
                  </a:outerShdw>
                </a:effectLst>
                <a:latin typeface="Helvetica Neue"/>
                <a:ea typeface="Helvetica Neue"/>
                <a:cs typeface="Helvetica Neue"/>
              </a:rPr>
              <a:t>In midst of our struggles/ trials, it is empowering and liberating. </a:t>
            </a:r>
            <a:endParaRPr lang="en-US" dirty="0">
              <a:effectLst>
                <a:outerShdw blurRad="38100" dist="38100" dir="2700000" algn="tl">
                  <a:srgbClr val="000000">
                    <a:alpha val="43137"/>
                  </a:srgbClr>
                </a:outerShdw>
              </a:effectLst>
              <a:latin typeface="Helvetica Neue"/>
              <a:ea typeface="Helvetica Neue"/>
              <a:cs typeface="Helvetica Neue"/>
            </a:endParaRPr>
          </a:p>
          <a:p>
            <a:pPr marL="0" marR="0" algn="ctr">
              <a:lnSpc>
                <a:spcPct val="100000"/>
              </a:lnSpc>
              <a:spcBef>
                <a:spcPts val="0"/>
              </a:spcBef>
            </a:pPr>
            <a:r>
              <a:rPr lang="en-US" dirty="0">
                <a:effectLst>
                  <a:outerShdw blurRad="38100" dist="38100" dir="2700000" algn="tl">
                    <a:srgbClr val="000000">
                      <a:alpha val="43137"/>
                    </a:srgbClr>
                  </a:outerShdw>
                </a:effectLst>
                <a:latin typeface="Helvetica Neue"/>
                <a:ea typeface="Helvetica Neue"/>
                <a:cs typeface="Helvetica Neue"/>
              </a:rPr>
              <a:t>This peace is not a mere resignation or a passive acceptance. </a:t>
            </a:r>
            <a:endParaRPr lang="en-US" dirty="0">
              <a:effectLst>
                <a:outerShdw blurRad="38100" dist="38100" dir="2700000" algn="tl">
                  <a:srgbClr val="000000">
                    <a:alpha val="43137"/>
                  </a:srgbClr>
                </a:outerShdw>
              </a:effectLst>
              <a:latin typeface="Helvetica Neue"/>
              <a:ea typeface="Helvetica Neue"/>
              <a:cs typeface="Helvetica Neue"/>
            </a:endParaRPr>
          </a:p>
          <a:p>
            <a:pPr marL="0" marR="0" algn="ctr">
              <a:lnSpc>
                <a:spcPct val="100000"/>
              </a:lnSpc>
              <a:spcBef>
                <a:spcPts val="0"/>
              </a:spcBef>
            </a:pPr>
            <a:r>
              <a:rPr lang="en-US" dirty="0">
                <a:effectLst>
                  <a:outerShdw blurRad="38100" dist="38100" dir="2700000" algn="tl">
                    <a:srgbClr val="000000">
                      <a:alpha val="43137"/>
                    </a:srgbClr>
                  </a:outerShdw>
                </a:effectLst>
                <a:latin typeface="Helvetica Neue"/>
                <a:ea typeface="Helvetica Neue"/>
                <a:cs typeface="Helvetica Neue"/>
              </a:rPr>
              <a:t>It is a dynamic, transformative peace that comes from the heart of Jesus. </a:t>
            </a:r>
            <a:endParaRPr lang="en-US" dirty="0">
              <a:effectLst>
                <a:outerShdw blurRad="38100" dist="38100" dir="2700000" algn="tl">
                  <a:srgbClr val="000000">
                    <a:alpha val="43137"/>
                  </a:srgbClr>
                </a:outerShdw>
              </a:effectLst>
              <a:latin typeface="Helvetica Neue"/>
              <a:ea typeface="Helvetica Neue"/>
              <a:cs typeface="Helvetica Neue"/>
            </a:endParaRPr>
          </a:p>
          <a:p>
            <a:pPr marL="0" marR="0" algn="ctr">
              <a:lnSpc>
                <a:spcPct val="100000"/>
              </a:lnSpc>
              <a:spcBef>
                <a:spcPts val="0"/>
              </a:spcBef>
            </a:pPr>
            <a:r>
              <a:rPr lang="en-US" dirty="0">
                <a:effectLst>
                  <a:outerShdw blurRad="38100" dist="38100" dir="2700000" algn="tl">
                    <a:srgbClr val="000000">
                      <a:alpha val="43137"/>
                    </a:srgbClr>
                  </a:outerShdw>
                </a:effectLst>
                <a:latin typeface="Helvetica Neue"/>
                <a:ea typeface="Helvetica Neue"/>
                <a:cs typeface="Helvetica Neue"/>
              </a:rPr>
              <a:t>It is a peace that empowers us to face our struggles with courage, </a:t>
            </a:r>
            <a:endParaRPr lang="en-US" dirty="0">
              <a:effectLst>
                <a:outerShdw blurRad="38100" dist="38100" dir="2700000" algn="tl">
                  <a:srgbClr val="000000">
                    <a:alpha val="43137"/>
                  </a:srgbClr>
                </a:outerShdw>
              </a:effectLst>
              <a:latin typeface="Helvetica Neue"/>
              <a:ea typeface="Helvetica Neue"/>
              <a:cs typeface="Helvetica Neue"/>
            </a:endParaRPr>
          </a:p>
          <a:p>
            <a:pPr marL="0" marR="0" algn="ctr">
              <a:lnSpc>
                <a:spcPct val="100000"/>
              </a:lnSpc>
              <a:spcBef>
                <a:spcPts val="0"/>
              </a:spcBef>
            </a:pPr>
            <a:r>
              <a:rPr lang="en-US" dirty="0">
                <a:effectLst>
                  <a:outerShdw blurRad="38100" dist="38100" dir="2700000" algn="tl">
                    <a:srgbClr val="000000">
                      <a:alpha val="43137"/>
                    </a:srgbClr>
                  </a:outerShdw>
                </a:effectLst>
                <a:latin typeface="Helvetica Neue"/>
                <a:ea typeface="Helvetica Neue"/>
                <a:cs typeface="Helvetica Neue"/>
              </a:rPr>
              <a:t>a peace that leads us to victory in Christ.</a:t>
            </a:r>
            <a:endParaRPr lang="en-US" dirty="0">
              <a:effectLst>
                <a:outerShdw blurRad="38100" dist="38100" dir="2700000" algn="tl">
                  <a:srgbClr val="000000">
                    <a:alpha val="43137"/>
                  </a:srgbClr>
                </a:outerShdw>
              </a:effectLst>
              <a:latin typeface="Arial" panose="020B0604020202020204" pitchFamily="34" charset="0"/>
              <a:ea typeface="Arial" panose="020B0604020202020204" pitchFamily="34" charset="0"/>
            </a:endParaRPr>
          </a:p>
          <a:p>
            <a:pPr marL="0" indent="0">
              <a:buNone/>
            </a:pPr>
            <a:endParaRPr 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bg/>
                                          </p:spTgt>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9"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0-#ppt_h/2"/>
                                          </p:val>
                                        </p:tav>
                                        <p:tav tm="100000">
                                          <p:val>
                                            <p:strVal val="#ppt_y"/>
                                          </p:val>
                                        </p:tav>
                                      </p:tavLst>
                                    </p:anim>
                                  </p:childTnLst>
                                </p:cTn>
                              </p:par>
                            </p:childTnLst>
                          </p:cTn>
                        </p:par>
                        <p:par>
                          <p:cTn id="19" fill="hold">
                            <p:stCondLst>
                              <p:cond delay="500"/>
                            </p:stCondLst>
                            <p:childTnLst>
                              <p:par>
                                <p:cTn id="20" presetID="2" presetClass="entr" presetSubtype="9" fill="hold" grpId="0" nodeType="after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additive="base">
                                        <p:cTn id="22"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3">
                                            <p:txEl>
                                              <p:pRg st="2" end="2"/>
                                            </p:txEl>
                                          </p:spTgt>
                                        </p:tgtEl>
                                        <p:attrNameLst>
                                          <p:attrName>ppt_y</p:attrName>
                                        </p:attrNameLst>
                                      </p:cBhvr>
                                      <p:tavLst>
                                        <p:tav tm="0">
                                          <p:val>
                                            <p:strVal val="0-#ppt_h/2"/>
                                          </p:val>
                                        </p:tav>
                                        <p:tav tm="100000">
                                          <p:val>
                                            <p:strVal val="#ppt_y"/>
                                          </p:val>
                                        </p:tav>
                                      </p:tavLst>
                                    </p:anim>
                                  </p:childTnLst>
                                </p:cTn>
                              </p:par>
                            </p:childTnLst>
                          </p:cTn>
                        </p:par>
                        <p:par>
                          <p:cTn id="24" fill="hold">
                            <p:stCondLst>
                              <p:cond delay="1000"/>
                            </p:stCondLst>
                            <p:childTnLst>
                              <p:par>
                                <p:cTn id="25" presetID="2" presetClass="entr" presetSubtype="9" fill="hold" grpId="0" nodeType="after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additive="base">
                                        <p:cTn id="27"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9"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 calcmode="lin" valueType="num">
                                      <p:cBhvr additive="base">
                                        <p:cTn id="33"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3">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9" fill="hold" grpId="0"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 calcmode="lin" valueType="num">
                                      <p:cBhvr additive="base">
                                        <p:cTn id="39"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3">
                                            <p:txEl>
                                              <p:pRg st="5" end="5"/>
                                            </p:txEl>
                                          </p:spTgt>
                                        </p:tgtEl>
                                        <p:attrNameLst>
                                          <p:attrName>ppt_y</p:attrName>
                                        </p:attrNameLst>
                                      </p:cBhvr>
                                      <p:tavLst>
                                        <p:tav tm="0">
                                          <p:val>
                                            <p:strVal val="0-#ppt_h/2"/>
                                          </p:val>
                                        </p:tav>
                                        <p:tav tm="100000">
                                          <p:val>
                                            <p:strVal val="#ppt_y"/>
                                          </p:val>
                                        </p:tav>
                                      </p:tavLst>
                                    </p:anim>
                                  </p:childTnLst>
                                </p:cTn>
                              </p:par>
                            </p:childTnLst>
                          </p:cTn>
                        </p:par>
                        <p:par>
                          <p:cTn id="41" fill="hold">
                            <p:stCondLst>
                              <p:cond delay="500"/>
                            </p:stCondLst>
                            <p:childTnLst>
                              <p:par>
                                <p:cTn id="42" presetID="2" presetClass="entr" presetSubtype="9" fill="hold" grpId="0" nodeType="after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 calcmode="lin" valueType="num">
                                      <p:cBhvr additive="base">
                                        <p:cTn id="44"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45" dur="500" fill="hold"/>
                                        <p:tgtEl>
                                          <p:spTgt spid="3">
                                            <p:txEl>
                                              <p:pRg st="6" end="6"/>
                                            </p:txEl>
                                          </p:spTgt>
                                        </p:tgtEl>
                                        <p:attrNameLst>
                                          <p:attrName>ppt_y</p:attrName>
                                        </p:attrNameLst>
                                      </p:cBhvr>
                                      <p:tavLst>
                                        <p:tav tm="0">
                                          <p:val>
                                            <p:strVal val="0-#ppt_h/2"/>
                                          </p:val>
                                        </p:tav>
                                        <p:tav tm="100000">
                                          <p:val>
                                            <p:strVal val="#ppt_y"/>
                                          </p:val>
                                        </p:tav>
                                      </p:tavLst>
                                    </p:anim>
                                  </p:childTnLst>
                                </p:cTn>
                              </p:par>
                            </p:childTnLst>
                          </p:cTn>
                        </p:par>
                        <p:par>
                          <p:cTn id="46" fill="hold">
                            <p:stCondLst>
                              <p:cond delay="1000"/>
                            </p:stCondLst>
                            <p:childTnLst>
                              <p:par>
                                <p:cTn id="47" presetID="2" presetClass="entr" presetSubtype="9" fill="hold" grpId="0" nodeType="after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0-#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9"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0-#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9" fill="hold" grpId="0"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0-#ppt_h/2"/>
                                          </p:val>
                                        </p:tav>
                                        <p:tav tm="100000">
                                          <p:val>
                                            <p:strVal val="#ppt_y"/>
                                          </p:val>
                                        </p:tav>
                                      </p:tavLst>
                                    </p:anim>
                                  </p:childTnLst>
                                </p:cTn>
                              </p:par>
                            </p:childTnLst>
                          </p:cTn>
                        </p:par>
                        <p:par>
                          <p:cTn id="63" fill="hold">
                            <p:stCondLst>
                              <p:cond delay="500"/>
                            </p:stCondLst>
                            <p:childTnLst>
                              <p:par>
                                <p:cTn id="64" presetID="2" presetClass="entr" presetSubtype="9" fill="hold" grpId="0" nodeType="afterEffect">
                                  <p:stCondLst>
                                    <p:cond delay="0"/>
                                  </p:stCondLst>
                                  <p:childTnLst>
                                    <p:set>
                                      <p:cBhvr>
                                        <p:cTn id="65" dur="1" fill="hold">
                                          <p:stCondLst>
                                            <p:cond delay="0"/>
                                          </p:stCondLst>
                                        </p:cTn>
                                        <p:tgtEl>
                                          <p:spTgt spid="3">
                                            <p:txEl>
                                              <p:pRg st="10" end="10"/>
                                            </p:txEl>
                                          </p:spTgt>
                                        </p:tgtEl>
                                        <p:attrNameLst>
                                          <p:attrName>style.visibility</p:attrName>
                                        </p:attrNameLst>
                                      </p:cBhvr>
                                      <p:to>
                                        <p:strVal val="visible"/>
                                      </p:to>
                                    </p:set>
                                    <p:anim calcmode="lin" valueType="num">
                                      <p:cBhvr additive="base">
                                        <p:cTn id="66" dur="500" fill="hold"/>
                                        <p:tgtEl>
                                          <p:spTgt spid="3">
                                            <p:txEl>
                                              <p:pRg st="10" end="10"/>
                                            </p:txEl>
                                          </p:spTgt>
                                        </p:tgtEl>
                                        <p:attrNameLst>
                                          <p:attrName>ppt_x</p:attrName>
                                        </p:attrNameLst>
                                      </p:cBhvr>
                                      <p:tavLst>
                                        <p:tav tm="0">
                                          <p:val>
                                            <p:strVal val="0-#ppt_w/2"/>
                                          </p:val>
                                        </p:tav>
                                        <p:tav tm="100000">
                                          <p:val>
                                            <p:strVal val="#ppt_x"/>
                                          </p:val>
                                        </p:tav>
                                      </p:tavLst>
                                    </p:anim>
                                    <p:anim calcmode="lin" valueType="num">
                                      <p:cBhvr additive="base">
                                        <p:cTn id="67" dur="500" fill="hold"/>
                                        <p:tgtEl>
                                          <p:spTgt spid="3">
                                            <p:txEl>
                                              <p:pRg st="10" end="10"/>
                                            </p:txEl>
                                          </p:spTgt>
                                        </p:tgtEl>
                                        <p:attrNameLst>
                                          <p:attrName>ppt_y</p:attrName>
                                        </p:attrNameLst>
                                      </p:cBhvr>
                                      <p:tavLst>
                                        <p:tav tm="0">
                                          <p:val>
                                            <p:strVal val="0-#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9" fill="hold" grpId="0" nodeType="clickEffect">
                                  <p:stCondLst>
                                    <p:cond delay="0"/>
                                  </p:stCondLst>
                                  <p:childTnLst>
                                    <p:set>
                                      <p:cBhvr>
                                        <p:cTn id="71" dur="1" fill="hold">
                                          <p:stCondLst>
                                            <p:cond delay="0"/>
                                          </p:stCondLst>
                                        </p:cTn>
                                        <p:tgtEl>
                                          <p:spTgt spid="3">
                                            <p:txEl>
                                              <p:pRg st="11" end="11"/>
                                            </p:txEl>
                                          </p:spTgt>
                                        </p:tgtEl>
                                        <p:attrNameLst>
                                          <p:attrName>style.visibility</p:attrName>
                                        </p:attrNameLst>
                                      </p:cBhvr>
                                      <p:to>
                                        <p:strVal val="visible"/>
                                      </p:to>
                                    </p:set>
                                    <p:anim calcmode="lin" valueType="num">
                                      <p:cBhvr additive="base">
                                        <p:cTn id="72" dur="500" fill="hold"/>
                                        <p:tgtEl>
                                          <p:spTgt spid="3">
                                            <p:txEl>
                                              <p:pRg st="11" end="11"/>
                                            </p:txEl>
                                          </p:spTgt>
                                        </p:tgtEl>
                                        <p:attrNameLst>
                                          <p:attrName>ppt_x</p:attrName>
                                        </p:attrNameLst>
                                      </p:cBhvr>
                                      <p:tavLst>
                                        <p:tav tm="0">
                                          <p:val>
                                            <p:strVal val="0-#ppt_w/2"/>
                                          </p:val>
                                        </p:tav>
                                        <p:tav tm="100000">
                                          <p:val>
                                            <p:strVal val="#ppt_x"/>
                                          </p:val>
                                        </p:tav>
                                      </p:tavLst>
                                    </p:anim>
                                    <p:anim calcmode="lin" valueType="num">
                                      <p:cBhvr additive="base">
                                        <p:cTn id="73" dur="500" fill="hold"/>
                                        <p:tgtEl>
                                          <p:spTgt spid="3">
                                            <p:txEl>
                                              <p:pRg st="11" end="11"/>
                                            </p:txEl>
                                          </p:spTgt>
                                        </p:tgtEl>
                                        <p:attrNameLst>
                                          <p:attrName>ppt_y</p:attrName>
                                        </p:attrNameLst>
                                      </p:cBhvr>
                                      <p:tavLst>
                                        <p:tav tm="0">
                                          <p:val>
                                            <p:strVal val="0-#ppt_h/2"/>
                                          </p:val>
                                        </p:tav>
                                        <p:tav tm="100000">
                                          <p:val>
                                            <p:strVal val="#ppt_y"/>
                                          </p:val>
                                        </p:tav>
                                      </p:tavLst>
                                    </p:anim>
                                  </p:childTnLst>
                                </p:cTn>
                              </p:par>
                            </p:childTnLst>
                          </p:cTn>
                        </p:par>
                        <p:par>
                          <p:cTn id="74" fill="hold">
                            <p:stCondLst>
                              <p:cond delay="500"/>
                            </p:stCondLst>
                            <p:childTnLst>
                              <p:par>
                                <p:cTn id="75" presetID="2" presetClass="entr" presetSubtype="9" fill="hold" grpId="0" nodeType="afterEffect">
                                  <p:stCondLst>
                                    <p:cond delay="0"/>
                                  </p:stCondLst>
                                  <p:childTnLst>
                                    <p:set>
                                      <p:cBhvr>
                                        <p:cTn id="76" dur="1" fill="hold">
                                          <p:stCondLst>
                                            <p:cond delay="0"/>
                                          </p:stCondLst>
                                        </p:cTn>
                                        <p:tgtEl>
                                          <p:spTgt spid="3">
                                            <p:txEl>
                                              <p:pRg st="12" end="12"/>
                                            </p:txEl>
                                          </p:spTgt>
                                        </p:tgtEl>
                                        <p:attrNameLst>
                                          <p:attrName>style.visibility</p:attrName>
                                        </p:attrNameLst>
                                      </p:cBhvr>
                                      <p:to>
                                        <p:strVal val="visible"/>
                                      </p:to>
                                    </p:set>
                                    <p:anim calcmode="lin" valueType="num">
                                      <p:cBhvr additive="base">
                                        <p:cTn id="77" dur="500" fill="hold"/>
                                        <p:tgtEl>
                                          <p:spTgt spid="3">
                                            <p:txEl>
                                              <p:pRg st="12" end="12"/>
                                            </p:txEl>
                                          </p:spTgt>
                                        </p:tgtEl>
                                        <p:attrNameLst>
                                          <p:attrName>ppt_x</p:attrName>
                                        </p:attrNameLst>
                                      </p:cBhvr>
                                      <p:tavLst>
                                        <p:tav tm="0">
                                          <p:val>
                                            <p:strVal val="0-#ppt_w/2"/>
                                          </p:val>
                                        </p:tav>
                                        <p:tav tm="100000">
                                          <p:val>
                                            <p:strVal val="#ppt_x"/>
                                          </p:val>
                                        </p:tav>
                                      </p:tavLst>
                                    </p:anim>
                                    <p:anim calcmode="lin" valueType="num">
                                      <p:cBhvr additive="base">
                                        <p:cTn id="78" dur="500" fill="hold"/>
                                        <p:tgtEl>
                                          <p:spTgt spid="3">
                                            <p:txEl>
                                              <p:pRg st="12" end="12"/>
                                            </p:txEl>
                                          </p:spTgt>
                                        </p:tgtEl>
                                        <p:attrNameLst>
                                          <p:attrName>ppt_y</p:attrName>
                                        </p:attrNameLst>
                                      </p:cBhvr>
                                      <p:tavLst>
                                        <p:tav tm="0">
                                          <p:val>
                                            <p:strVal val="0-#ppt_h/2"/>
                                          </p:val>
                                        </p:tav>
                                        <p:tav tm="100000">
                                          <p:val>
                                            <p:strVal val="#ppt_y"/>
                                          </p:val>
                                        </p:tav>
                                      </p:tavLst>
                                    </p:anim>
                                  </p:childTnLst>
                                </p:cTn>
                              </p:par>
                            </p:childTnLst>
                          </p:cTn>
                        </p:par>
                        <p:par>
                          <p:cTn id="79" fill="hold">
                            <p:stCondLst>
                              <p:cond delay="1000"/>
                            </p:stCondLst>
                            <p:childTnLst>
                              <p:par>
                                <p:cTn id="80" presetID="2" presetClass="entr" presetSubtype="9" fill="hold" grpId="0" nodeType="afterEffect">
                                  <p:stCondLst>
                                    <p:cond delay="0"/>
                                  </p:stCondLst>
                                  <p:childTnLst>
                                    <p:set>
                                      <p:cBhvr>
                                        <p:cTn id="81" dur="1" fill="hold">
                                          <p:stCondLst>
                                            <p:cond delay="0"/>
                                          </p:stCondLst>
                                        </p:cTn>
                                        <p:tgtEl>
                                          <p:spTgt spid="3">
                                            <p:txEl>
                                              <p:pRg st="13" end="13"/>
                                            </p:txEl>
                                          </p:spTgt>
                                        </p:tgtEl>
                                        <p:attrNameLst>
                                          <p:attrName>style.visibility</p:attrName>
                                        </p:attrNameLst>
                                      </p:cBhvr>
                                      <p:to>
                                        <p:strVal val="visible"/>
                                      </p:to>
                                    </p:set>
                                    <p:anim calcmode="lin" valueType="num">
                                      <p:cBhvr additive="base">
                                        <p:cTn id="82" dur="500" fill="hold"/>
                                        <p:tgtEl>
                                          <p:spTgt spid="3">
                                            <p:txEl>
                                              <p:pRg st="13" end="13"/>
                                            </p:txEl>
                                          </p:spTgt>
                                        </p:tgtEl>
                                        <p:attrNameLst>
                                          <p:attrName>ppt_x</p:attrName>
                                        </p:attrNameLst>
                                      </p:cBhvr>
                                      <p:tavLst>
                                        <p:tav tm="0">
                                          <p:val>
                                            <p:strVal val="0-#ppt_w/2"/>
                                          </p:val>
                                        </p:tav>
                                        <p:tav tm="100000">
                                          <p:val>
                                            <p:strVal val="#ppt_x"/>
                                          </p:val>
                                        </p:tav>
                                      </p:tavLst>
                                    </p:anim>
                                    <p:anim calcmode="lin" valueType="num">
                                      <p:cBhvr additive="base">
                                        <p:cTn id="83" dur="500" fill="hold"/>
                                        <p:tgtEl>
                                          <p:spTgt spid="3">
                                            <p:txEl>
                                              <p:pRg st="13" end="13"/>
                                            </p:txEl>
                                          </p:spTgt>
                                        </p:tgtEl>
                                        <p:attrNameLst>
                                          <p:attrName>ppt_y</p:attrName>
                                        </p:attrNameLst>
                                      </p:cBhvr>
                                      <p:tavLst>
                                        <p:tav tm="0">
                                          <p:val>
                                            <p:strVal val="0-#ppt_h/2"/>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2" presetClass="entr" presetSubtype="9" fill="hold" grpId="0" nodeType="clickEffect">
                                  <p:stCondLst>
                                    <p:cond delay="0"/>
                                  </p:stCondLst>
                                  <p:childTnLst>
                                    <p:set>
                                      <p:cBhvr>
                                        <p:cTn id="87" dur="1" fill="hold">
                                          <p:stCondLst>
                                            <p:cond delay="0"/>
                                          </p:stCondLst>
                                        </p:cTn>
                                        <p:tgtEl>
                                          <p:spTgt spid="3">
                                            <p:txEl>
                                              <p:pRg st="14" end="14"/>
                                            </p:txEl>
                                          </p:spTgt>
                                        </p:tgtEl>
                                        <p:attrNameLst>
                                          <p:attrName>style.visibility</p:attrName>
                                        </p:attrNameLst>
                                      </p:cBhvr>
                                      <p:to>
                                        <p:strVal val="visible"/>
                                      </p:to>
                                    </p:set>
                                    <p:anim calcmode="lin" valueType="num">
                                      <p:cBhvr additive="base">
                                        <p:cTn id="88" dur="500" fill="hold"/>
                                        <p:tgtEl>
                                          <p:spTgt spid="3">
                                            <p:txEl>
                                              <p:pRg st="14" end="14"/>
                                            </p:txEl>
                                          </p:spTgt>
                                        </p:tgtEl>
                                        <p:attrNameLst>
                                          <p:attrName>ppt_x</p:attrName>
                                        </p:attrNameLst>
                                      </p:cBhvr>
                                      <p:tavLst>
                                        <p:tav tm="0">
                                          <p:val>
                                            <p:strVal val="0-#ppt_w/2"/>
                                          </p:val>
                                        </p:tav>
                                        <p:tav tm="100000">
                                          <p:val>
                                            <p:strVal val="#ppt_x"/>
                                          </p:val>
                                        </p:tav>
                                      </p:tavLst>
                                    </p:anim>
                                    <p:anim calcmode="lin" valueType="num">
                                      <p:cBhvr additive="base">
                                        <p:cTn id="89" dur="500" fill="hold"/>
                                        <p:tgtEl>
                                          <p:spTgt spid="3">
                                            <p:txEl>
                                              <p:pRg st="14" end="14"/>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19919" y="208345"/>
            <a:ext cx="11736729" cy="5914664"/>
          </a:xfrm>
          <a:solidFill>
            <a:schemeClr val="bg1">
              <a:alpha val="90000"/>
            </a:schemeClr>
          </a:solidFill>
        </p:spPr>
        <p:txBody>
          <a:bodyPr>
            <a:noAutofit/>
          </a:bodyPr>
          <a:lstStyle/>
          <a:p>
            <a:pPr marL="0" marR="0">
              <a:lnSpc>
                <a:spcPct val="100000"/>
              </a:lnSpc>
            </a:pPr>
            <a:r>
              <a:rPr lang="en-US" b="1" dirty="0">
                <a:effectLst>
                  <a:outerShdw blurRad="38100" dist="38100" dir="2700000" algn="tl">
                    <a:srgbClr val="000000">
                      <a:alpha val="43137"/>
                    </a:srgbClr>
                  </a:outerShdw>
                </a:effectLst>
                <a:latin typeface="Helvetica Neue"/>
                <a:ea typeface="Helvetica Neue"/>
                <a:cs typeface="Helvetica Neue"/>
              </a:rPr>
              <a:t>We have explored the heart of our faith, the heart of our hope, peace, joy, and love - Jesus Christ. </a:t>
            </a:r>
            <a:endParaRPr lang="en-US" b="1" dirty="0">
              <a:effectLst>
                <a:outerShdw blurRad="38100" dist="38100" dir="2700000" algn="tl">
                  <a:srgbClr val="000000">
                    <a:alpha val="43137"/>
                  </a:srgbClr>
                </a:outerShdw>
              </a:effectLst>
              <a:latin typeface="Helvetica Neue"/>
              <a:ea typeface="Helvetica Neue"/>
              <a:cs typeface="Helvetica Neue"/>
            </a:endParaRPr>
          </a:p>
          <a:p>
            <a:pPr marL="0" marR="0">
              <a:lnSpc>
                <a:spcPct val="100000"/>
              </a:lnSpc>
            </a:pPr>
            <a:r>
              <a:rPr lang="en-US" b="1" dirty="0">
                <a:effectLst>
                  <a:outerShdw blurRad="38100" dist="38100" dir="2700000" algn="tl">
                    <a:srgbClr val="000000">
                      <a:alpha val="43137"/>
                    </a:srgbClr>
                  </a:outerShdw>
                </a:effectLst>
                <a:latin typeface="Helvetica Neue"/>
                <a:ea typeface="Helvetica Neue"/>
                <a:cs typeface="Helvetica Neue"/>
              </a:rPr>
              <a:t>We've journeyed through the scriptures, we've been reminded of the miracle of grace that we are, and the transformative power of His love in our lives.</a:t>
            </a:r>
            <a:endParaRPr lang="en-US" b="1" dirty="0">
              <a:effectLst>
                <a:outerShdw blurRad="38100" dist="38100" dir="2700000" algn="tl">
                  <a:srgbClr val="000000">
                    <a:alpha val="43137"/>
                  </a:srgbClr>
                </a:outerShdw>
              </a:effectLst>
              <a:latin typeface="Arial" panose="020B0604020202020204" pitchFamily="34" charset="0"/>
              <a:ea typeface="Helvetica Neue"/>
            </a:endParaRPr>
          </a:p>
          <a:p>
            <a:pPr marL="0" marR="0">
              <a:lnSpc>
                <a:spcPct val="100000"/>
              </a:lnSpc>
            </a:pPr>
            <a:r>
              <a:rPr lang="en-US" b="1" dirty="0">
                <a:effectLst>
                  <a:outerShdw blurRad="38100" dist="38100" dir="2700000" algn="tl">
                    <a:srgbClr val="000000">
                      <a:alpha val="43137"/>
                    </a:srgbClr>
                  </a:outerShdw>
                </a:effectLst>
                <a:latin typeface="Helvetica Neue"/>
                <a:ea typeface="Helvetica Neue"/>
                <a:cs typeface="Helvetica Neue"/>
              </a:rPr>
              <a:t>We in all our imperfections, are loved so deeply by a perfect God.</a:t>
            </a:r>
            <a:endParaRPr lang="en-US" b="1" dirty="0">
              <a:effectLst>
                <a:outerShdw blurRad="38100" dist="38100" dir="2700000" algn="tl">
                  <a:srgbClr val="000000">
                    <a:alpha val="43137"/>
                  </a:srgbClr>
                </a:outerShdw>
              </a:effectLst>
              <a:latin typeface="Helvetica Neue"/>
              <a:ea typeface="Helvetica Neue"/>
              <a:cs typeface="Helvetica Neue"/>
            </a:endParaRPr>
          </a:p>
          <a:p>
            <a:pPr marL="0" marR="0">
              <a:lnSpc>
                <a:spcPct val="100000"/>
              </a:lnSpc>
            </a:pPr>
            <a:r>
              <a:rPr lang="en-US" b="1" dirty="0">
                <a:effectLst>
                  <a:outerShdw blurRad="38100" dist="38100" dir="2700000" algn="tl">
                    <a:srgbClr val="000000">
                      <a:alpha val="43137"/>
                    </a:srgbClr>
                  </a:outerShdw>
                </a:effectLst>
                <a:latin typeface="Helvetica Neue"/>
                <a:ea typeface="Helvetica Neue"/>
                <a:cs typeface="Helvetica Neue"/>
              </a:rPr>
              <a:t>We in all our shortcomings, are pursued so relentlessly by a God who lacks nothing. </a:t>
            </a:r>
            <a:endParaRPr lang="en-US" b="1" dirty="0">
              <a:effectLst>
                <a:outerShdw blurRad="38100" dist="38100" dir="2700000" algn="tl">
                  <a:srgbClr val="000000">
                    <a:alpha val="43137"/>
                  </a:srgbClr>
                </a:outerShdw>
              </a:effectLst>
              <a:latin typeface="Helvetica Neue"/>
              <a:ea typeface="Helvetica Neue"/>
              <a:cs typeface="Helvetica Neue"/>
            </a:endParaRPr>
          </a:p>
          <a:p>
            <a:pPr marL="0" marR="0">
              <a:lnSpc>
                <a:spcPct val="100000"/>
              </a:lnSpc>
            </a:pPr>
            <a:r>
              <a:rPr lang="en-US" b="1" dirty="0">
                <a:effectLst>
                  <a:outerShdw blurRad="38100" dist="38100" dir="2700000" algn="tl">
                    <a:srgbClr val="000000">
                      <a:alpha val="43137"/>
                    </a:srgbClr>
                  </a:outerShdw>
                </a:effectLst>
                <a:latin typeface="Helvetica Neue"/>
                <a:ea typeface="Helvetica Neue"/>
                <a:cs typeface="Helvetica Neue"/>
              </a:rPr>
              <a:t>We in all our brokenness, are made whole by a God who is the epitome of wholeness. </a:t>
            </a:r>
            <a:endParaRPr lang="en-US" b="1" dirty="0">
              <a:effectLst>
                <a:outerShdw blurRad="38100" dist="38100" dir="2700000" algn="tl">
                  <a:srgbClr val="000000">
                    <a:alpha val="43137"/>
                  </a:srgbClr>
                </a:outerShdw>
              </a:effectLst>
              <a:latin typeface="Helvetica Neue"/>
              <a:ea typeface="Helvetica Neue"/>
              <a:cs typeface="Helvetica Neue"/>
            </a:endParaRPr>
          </a:p>
          <a:p>
            <a:pPr marL="0" marR="0">
              <a:lnSpc>
                <a:spcPct val="100000"/>
              </a:lnSpc>
            </a:pPr>
            <a:r>
              <a:rPr lang="en-US" b="1" dirty="0">
                <a:effectLst>
                  <a:outerShdw blurRad="38100" dist="38100" dir="2700000" algn="tl">
                    <a:srgbClr val="000000">
                      <a:alpha val="43137"/>
                    </a:srgbClr>
                  </a:outerShdw>
                </a:effectLst>
                <a:latin typeface="Helvetica Neue"/>
                <a:ea typeface="Helvetica Neue"/>
                <a:cs typeface="Helvetica Neue"/>
              </a:rPr>
              <a:t>That's the kind of God we serve. A God who loves us not because of who we are, but because of who He is.</a:t>
            </a:r>
            <a:endParaRPr lang="en-US" b="1" dirty="0">
              <a:effectLst>
                <a:outerShdw blurRad="38100" dist="38100" dir="2700000" algn="tl">
                  <a:srgbClr val="000000">
                    <a:alpha val="43137"/>
                  </a:srgbClr>
                </a:outerShdw>
              </a:effectLst>
              <a:latin typeface="Arial" panose="020B0604020202020204" pitchFamily="34" charset="0"/>
              <a:ea typeface="Arial" panose="020B0604020202020204" pitchFamily="34"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1"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1"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additive="base">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1"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additive="base">
                                        <p:cTn id="3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1" fill="hold" grpId="0" nodeType="click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 calcmode="lin" valueType="num">
                                      <p:cBhvr additive="base">
                                        <p:cTn id="4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5" end="5"/>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19919" y="185195"/>
            <a:ext cx="11702005" cy="6516547"/>
          </a:xfrm>
        </p:spPr>
        <p:txBody>
          <a:bodyPr/>
          <a:lstStyle/>
          <a:p>
            <a:endParaRPr lang="en-US" dirty="0"/>
          </a:p>
        </p:txBody>
      </p:sp>
      <p:sp>
        <p:nvSpPr>
          <p:cNvPr id="4" name="TextBox 3"/>
          <p:cNvSpPr txBox="1"/>
          <p:nvPr/>
        </p:nvSpPr>
        <p:spPr>
          <a:xfrm>
            <a:off x="5011838" y="520861"/>
            <a:ext cx="7095281" cy="646331"/>
          </a:xfrm>
          <a:prstGeom prst="rect">
            <a:avLst/>
          </a:prstGeom>
          <a:noFill/>
        </p:spPr>
        <p:txBody>
          <a:bodyPr wrap="square" rtlCol="0">
            <a:spAutoFit/>
          </a:bodyPr>
          <a:lstStyle/>
          <a:p>
            <a:r>
              <a:rPr lang="en-US" sz="3600" b="1" dirty="0">
                <a:solidFill>
                  <a:schemeClr val="bg1"/>
                </a:solidFill>
                <a:effectLst>
                  <a:outerShdw blurRad="38100" dist="38100" dir="2700000" algn="tl">
                    <a:srgbClr val="000000">
                      <a:alpha val="43137"/>
                    </a:srgbClr>
                  </a:outerShdw>
                </a:effectLst>
                <a:latin typeface="Arial Rounded MT Bold" panose="020F0704030504030204" pitchFamily="34" charset="0"/>
              </a:rPr>
              <a:t>Have  a Blessed Christmas!</a:t>
            </a:r>
            <a:endParaRPr lang="en-US" sz="3600" b="1" dirty="0">
              <a:solidFill>
                <a:schemeClr val="bg1"/>
              </a:solidFill>
              <a:effectLst>
                <a:outerShdw blurRad="38100" dist="38100" dir="2700000" algn="tl">
                  <a:srgbClr val="000000">
                    <a:alpha val="43137"/>
                  </a:srgbClr>
                </a:outerShdw>
              </a:effectLst>
              <a:latin typeface="Arial Rounded MT Bold" panose="020F0704030504030204" pitchFamily="34"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plus(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2" name="Content Placeholder 2"/>
          <p:cNvSpPr txBox="1">
            <a:spLocks noChangeArrowheads="1"/>
          </p:cNvSpPr>
          <p:nvPr/>
        </p:nvSpPr>
        <p:spPr>
          <a:xfrm>
            <a:off x="1260088" y="1825625"/>
            <a:ext cx="10093712" cy="4084521"/>
          </a:xfrm>
          <a:prstGeom prst="rect">
            <a:avLst/>
          </a:prstGeom>
          <a:solidFill>
            <a:schemeClr val="bg1">
              <a:alpha val="90000"/>
            </a:schemeClr>
          </a:solid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defRPr/>
            </a:pPr>
            <a:r>
              <a:rPr lang="en-US" altLang="en-US" sz="3200" b="1">
                <a:effectLst>
                  <a:outerShdw blurRad="38100" dist="38100" dir="2700000" algn="tl">
                    <a:srgbClr val="000000">
                      <a:alpha val="43137"/>
                    </a:srgbClr>
                  </a:outerShdw>
                </a:effectLst>
                <a:latin typeface="Arial Rounded MT Bold" panose="020F0704030504030204" pitchFamily="34" charset="0"/>
              </a:rPr>
              <a:t>Repeat</a:t>
            </a:r>
            <a:endParaRPr lang="en-US" altLang="en-US" sz="3200" b="1">
              <a:effectLst>
                <a:outerShdw blurRad="38100" dist="38100" dir="2700000" algn="tl">
                  <a:srgbClr val="000000">
                    <a:alpha val="43137"/>
                  </a:srgbClr>
                </a:outerShdw>
              </a:effectLst>
              <a:latin typeface="Arial Rounded MT Bold" panose="020F0704030504030204" pitchFamily="34" charset="0"/>
            </a:endParaRPr>
          </a:p>
          <a:p>
            <a:pPr marL="0" indent="0" algn="ctr">
              <a:buFont typeface="Arial" panose="020B0604020202020204" pitchFamily="34" charset="0"/>
              <a:buNone/>
              <a:defRPr/>
            </a:pPr>
            <a:r>
              <a:rPr lang="en-US" altLang="en-US" sz="3200" b="1">
                <a:effectLst>
                  <a:outerShdw blurRad="38100" dist="38100" dir="2700000" algn="tl">
                    <a:srgbClr val="000000">
                      <a:alpha val="43137"/>
                    </a:srgbClr>
                  </a:outerShdw>
                </a:effectLst>
                <a:latin typeface="Arial Rounded MT Bold" panose="020F0704030504030204" pitchFamily="34" charset="0"/>
              </a:rPr>
              <a:t>These are the 2 Most Important Hours of My Week  Help Me to Cherish Them </a:t>
            </a:r>
            <a:endParaRPr lang="en-US" altLang="en-US" sz="3200">
              <a:effectLst>
                <a:outerShdw blurRad="38100" dist="38100" dir="2700000" algn="tl">
                  <a:srgbClr val="000000">
                    <a:alpha val="43137"/>
                  </a:srgbClr>
                </a:outerShdw>
              </a:effectLst>
              <a:latin typeface="Arial Rounded MT Bold" panose="020F0704030504030204" pitchFamily="34" charset="0"/>
            </a:endParaRPr>
          </a:p>
          <a:p>
            <a:pPr marL="0" indent="0" algn="ctr">
              <a:buFont typeface="Arial" panose="020B0604020202020204" pitchFamily="34" charset="0"/>
              <a:buNone/>
              <a:defRPr/>
            </a:pPr>
            <a:endParaRPr lang="en-US" altLang="en-US" sz="3200">
              <a:effectLst>
                <a:outerShdw blurRad="38100" dist="38100" dir="2700000" algn="tl">
                  <a:srgbClr val="000000">
                    <a:alpha val="43137"/>
                  </a:srgbClr>
                </a:outerShdw>
              </a:effectLst>
              <a:latin typeface="Arial Rounded MT Bold" panose="020F0704030504030204" pitchFamily="34" charset="0"/>
            </a:endParaRPr>
          </a:p>
          <a:p>
            <a:pPr marL="0" indent="0" algn="ctr">
              <a:spcBef>
                <a:spcPts val="110"/>
              </a:spcBef>
              <a:buFont typeface="Arial" panose="020B0604020202020204" pitchFamily="34" charset="0"/>
              <a:buNone/>
              <a:defRPr/>
            </a:pPr>
            <a:r>
              <a:rPr lang="en-US" altLang="en-US" sz="3200" b="1">
                <a:effectLst>
                  <a:outerShdw blurRad="38100" dist="38100" dir="2700000" algn="tl">
                    <a:srgbClr val="000000">
                      <a:alpha val="43137"/>
                    </a:srgbClr>
                  </a:outerShdw>
                </a:effectLst>
                <a:latin typeface="Arial Rounded MT Bold" panose="020F0704030504030204" pitchFamily="34" charset="0"/>
              </a:rPr>
              <a:t>I Am Here Today to Worship</a:t>
            </a:r>
            <a:endParaRPr lang="en-US" altLang="en-US" sz="3200">
              <a:effectLst>
                <a:outerShdw blurRad="38100" dist="38100" dir="2700000" algn="tl">
                  <a:srgbClr val="000000">
                    <a:alpha val="43137"/>
                  </a:srgbClr>
                </a:outerShdw>
              </a:effectLst>
              <a:latin typeface="Arial Rounded MT Bold" panose="020F0704030504030204" pitchFamily="34" charset="0"/>
            </a:endParaRPr>
          </a:p>
          <a:p>
            <a:pPr marL="0" indent="0" algn="ctr">
              <a:spcBef>
                <a:spcPts val="110"/>
              </a:spcBef>
              <a:buFont typeface="Arial" panose="020B0604020202020204" pitchFamily="34" charset="0"/>
              <a:buNone/>
              <a:defRPr/>
            </a:pPr>
            <a:r>
              <a:rPr lang="en-US" altLang="en-US" sz="3200" b="1">
                <a:effectLst>
                  <a:outerShdw blurRad="38100" dist="38100" dir="2700000" algn="tl">
                    <a:srgbClr val="000000">
                      <a:alpha val="43137"/>
                    </a:srgbClr>
                  </a:outerShdw>
                </a:effectLst>
                <a:latin typeface="Arial Rounded MT Bold" panose="020F0704030504030204" pitchFamily="34" charset="0"/>
              </a:rPr>
              <a:t>Not to Be Entertained</a:t>
            </a:r>
            <a:endParaRPr lang="en-US" altLang="en-US" sz="3200">
              <a:effectLst>
                <a:outerShdw blurRad="38100" dist="38100" dir="2700000" algn="tl">
                  <a:srgbClr val="000000">
                    <a:alpha val="43137"/>
                  </a:srgbClr>
                </a:outerShdw>
              </a:effectLst>
              <a:latin typeface="Arial Rounded MT Bold" panose="020F0704030504030204" pitchFamily="34" charset="0"/>
            </a:endParaRPr>
          </a:p>
          <a:p>
            <a:pPr marL="0" indent="0" algn="ctr">
              <a:spcBef>
                <a:spcPts val="110"/>
              </a:spcBef>
              <a:buFont typeface="Arial" panose="020B0604020202020204" pitchFamily="34" charset="0"/>
              <a:buNone/>
              <a:defRPr/>
            </a:pPr>
            <a:r>
              <a:rPr lang="en-US" altLang="en-US" sz="3200" b="1">
                <a:effectLst>
                  <a:outerShdw blurRad="38100" dist="38100" dir="2700000" algn="tl">
                    <a:srgbClr val="000000">
                      <a:alpha val="43137"/>
                    </a:srgbClr>
                  </a:outerShdw>
                </a:effectLst>
                <a:latin typeface="Arial Rounded MT Bold" panose="020F0704030504030204" pitchFamily="34" charset="0"/>
              </a:rPr>
              <a:t>I Am Singing to An Audience of One</a:t>
            </a:r>
            <a:endParaRPr lang="en-US" altLang="en-US" sz="3200">
              <a:effectLst>
                <a:outerShdw blurRad="38100" dist="38100" dir="2700000" algn="tl">
                  <a:srgbClr val="000000">
                    <a:alpha val="43137"/>
                  </a:srgbClr>
                </a:outerShdw>
              </a:effectLst>
              <a:latin typeface="Arial Rounded MT Bold" panose="020F0704030504030204" pitchFamily="34" charset="0"/>
            </a:endParaRPr>
          </a:p>
          <a:p>
            <a:pPr marL="0" indent="0" algn="ctr">
              <a:spcBef>
                <a:spcPts val="110"/>
              </a:spcBef>
              <a:buFont typeface="Arial" panose="020B0604020202020204" pitchFamily="34" charset="0"/>
              <a:buNone/>
              <a:defRPr/>
            </a:pPr>
            <a:r>
              <a:rPr lang="en-US" altLang="en-US" sz="3200" b="1">
                <a:effectLst>
                  <a:outerShdw blurRad="38100" dist="38100" dir="2700000" algn="tl">
                    <a:srgbClr val="000000">
                      <a:alpha val="43137"/>
                    </a:srgbClr>
                  </a:outerShdw>
                </a:effectLst>
                <a:latin typeface="Arial Rounded MT Bold" panose="020F0704030504030204" pitchFamily="34" charset="0"/>
              </a:rPr>
              <a:t>Accept My Worship Oh Lord!</a:t>
            </a:r>
            <a:endParaRPr lang="en-US" altLang="en-US" sz="3200" b="1">
              <a:effectLst>
                <a:outerShdw blurRad="38100" dist="38100" dir="2700000" algn="tl">
                  <a:srgbClr val="000000">
                    <a:alpha val="43137"/>
                  </a:srgbClr>
                </a:outerShdw>
              </a:effectLst>
              <a:latin typeface="Arial Rounded MT Bold" panose="020F0704030504030204" pitchFamily="34" charset="0"/>
            </a:endParaRPr>
          </a:p>
          <a:p>
            <a:pPr>
              <a:defRPr/>
            </a:pPr>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plus(in)">
                                      <p:cBhvr>
                                        <p:cTn id="7" dur="2000"/>
                                        <p:tgtEl>
                                          <p:spTgt spid="2">
                                            <p:bg/>
                                          </p:spTgt>
                                        </p:tgtEl>
                                      </p:cBhvr>
                                    </p:animEffect>
                                  </p:childTnLst>
                                </p:cTn>
                              </p:par>
                              <p:par>
                                <p:cTn id="8" presetID="13" presetClass="entr" presetSubtype="16" fill="hold" grpId="0"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plus(in)">
                                      <p:cBhvr>
                                        <p:cTn id="10" dur="2000"/>
                                        <p:tgtEl>
                                          <p:spTgt spid="2">
                                            <p:txEl>
                                              <p:pRg st="0" end="0"/>
                                            </p:txEl>
                                          </p:spTgt>
                                        </p:tgtEl>
                                      </p:cBhvr>
                                    </p:animEffect>
                                  </p:childTnLst>
                                </p:cTn>
                              </p:par>
                            </p:childTnLst>
                          </p:cTn>
                        </p:par>
                        <p:par>
                          <p:cTn id="11" fill="hold">
                            <p:stCondLst>
                              <p:cond delay="2000"/>
                            </p:stCondLst>
                            <p:childTnLst>
                              <p:par>
                                <p:cTn id="12" presetID="13" presetClass="entr" presetSubtype="16" fill="hold" grpId="0" nodeType="after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plus(in)">
                                      <p:cBhvr>
                                        <p:cTn id="14" dur="2000"/>
                                        <p:tgtEl>
                                          <p:spTgt spid="2">
                                            <p:txEl>
                                              <p:pRg st="1" end="1"/>
                                            </p:txEl>
                                          </p:spTgt>
                                        </p:tgtEl>
                                      </p:cBhvr>
                                    </p:animEffect>
                                  </p:childTnLst>
                                </p:cTn>
                              </p:par>
                            </p:childTnLst>
                          </p:cTn>
                        </p:par>
                        <p:par>
                          <p:cTn id="15" fill="hold">
                            <p:stCondLst>
                              <p:cond delay="4000"/>
                            </p:stCondLst>
                            <p:childTnLst>
                              <p:par>
                                <p:cTn id="16" presetID="13" presetClass="entr" presetSubtype="16" fill="hold" grpId="0" nodeType="after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plus(in)">
                                      <p:cBhvr>
                                        <p:cTn id="18" dur="2000"/>
                                        <p:tgtEl>
                                          <p:spTgt spid="2">
                                            <p:txEl>
                                              <p:pRg st="3" end="3"/>
                                            </p:txEl>
                                          </p:spTgt>
                                        </p:tgtEl>
                                      </p:cBhvr>
                                    </p:animEffect>
                                  </p:childTnLst>
                                </p:cTn>
                              </p:par>
                            </p:childTnLst>
                          </p:cTn>
                        </p:par>
                        <p:par>
                          <p:cTn id="19" fill="hold">
                            <p:stCondLst>
                              <p:cond delay="6000"/>
                            </p:stCondLst>
                            <p:childTnLst>
                              <p:par>
                                <p:cTn id="20" presetID="13" presetClass="entr" presetSubtype="16" fill="hold" grpId="0" nodeType="after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plus(in)">
                                      <p:cBhvr>
                                        <p:cTn id="22" dur="2000"/>
                                        <p:tgtEl>
                                          <p:spTgt spid="2">
                                            <p:txEl>
                                              <p:pRg st="4" end="4"/>
                                            </p:txEl>
                                          </p:spTgt>
                                        </p:tgtEl>
                                      </p:cBhvr>
                                    </p:animEffect>
                                  </p:childTnLst>
                                </p:cTn>
                              </p:par>
                            </p:childTnLst>
                          </p:cTn>
                        </p:par>
                        <p:par>
                          <p:cTn id="23" fill="hold">
                            <p:stCondLst>
                              <p:cond delay="8000"/>
                            </p:stCondLst>
                            <p:childTnLst>
                              <p:par>
                                <p:cTn id="24" presetID="13" presetClass="entr" presetSubtype="16" fill="hold" grpId="0" nodeType="afterEffect">
                                  <p:stCondLst>
                                    <p:cond delay="0"/>
                                  </p:stCondLst>
                                  <p:childTnLst>
                                    <p:set>
                                      <p:cBhvr>
                                        <p:cTn id="25" dur="1" fill="hold">
                                          <p:stCondLst>
                                            <p:cond delay="0"/>
                                          </p:stCondLst>
                                        </p:cTn>
                                        <p:tgtEl>
                                          <p:spTgt spid="2">
                                            <p:txEl>
                                              <p:pRg st="5" end="5"/>
                                            </p:txEl>
                                          </p:spTgt>
                                        </p:tgtEl>
                                        <p:attrNameLst>
                                          <p:attrName>style.visibility</p:attrName>
                                        </p:attrNameLst>
                                      </p:cBhvr>
                                      <p:to>
                                        <p:strVal val="visible"/>
                                      </p:to>
                                    </p:set>
                                    <p:animEffect transition="in" filter="plus(in)">
                                      <p:cBhvr>
                                        <p:cTn id="26" dur="2000"/>
                                        <p:tgtEl>
                                          <p:spTgt spid="2">
                                            <p:txEl>
                                              <p:pRg st="5" end="5"/>
                                            </p:txEl>
                                          </p:spTgt>
                                        </p:tgtEl>
                                      </p:cBhvr>
                                    </p:animEffect>
                                  </p:childTnLst>
                                </p:cTn>
                              </p:par>
                            </p:childTnLst>
                          </p:cTn>
                        </p:par>
                        <p:par>
                          <p:cTn id="27" fill="hold">
                            <p:stCondLst>
                              <p:cond delay="10000"/>
                            </p:stCondLst>
                            <p:childTnLst>
                              <p:par>
                                <p:cTn id="28" presetID="13" presetClass="entr" presetSubtype="16" fill="hold" grpId="0" nodeType="afterEffect">
                                  <p:stCondLst>
                                    <p:cond delay="0"/>
                                  </p:stCondLst>
                                  <p:childTnLst>
                                    <p:set>
                                      <p:cBhvr>
                                        <p:cTn id="29" dur="1" fill="hold">
                                          <p:stCondLst>
                                            <p:cond delay="0"/>
                                          </p:stCondLst>
                                        </p:cTn>
                                        <p:tgtEl>
                                          <p:spTgt spid="2">
                                            <p:txEl>
                                              <p:pRg st="6" end="6"/>
                                            </p:txEl>
                                          </p:spTgt>
                                        </p:tgtEl>
                                        <p:attrNameLst>
                                          <p:attrName>style.visibility</p:attrName>
                                        </p:attrNameLst>
                                      </p:cBhvr>
                                      <p:to>
                                        <p:strVal val="visible"/>
                                      </p:to>
                                    </p:set>
                                    <p:animEffect transition="in" filter="plus(in)">
                                      <p:cBhvr>
                                        <p:cTn id="30" dur="20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4" name="Content Placeholder 2"/>
          <p:cNvSpPr>
            <a:spLocks noGrp="1" noChangeArrowheads="1"/>
          </p:cNvSpPr>
          <p:nvPr>
            <p:ph idx="1"/>
          </p:nvPr>
        </p:nvSpPr>
        <p:spPr>
          <a:xfrm>
            <a:off x="5456898" y="1884479"/>
            <a:ext cx="6614531" cy="4973521"/>
          </a:xfrm>
          <a:solidFill>
            <a:srgbClr val="00B050">
              <a:alpha val="90000"/>
            </a:srgbClr>
          </a:solidFill>
        </p:spPr>
        <p:txBody>
          <a:bodyPr>
            <a:normAutofit/>
          </a:bodyPr>
          <a:lstStyle/>
          <a:p>
            <a:pPr marL="0" indent="0" algn="ctr">
              <a:buNone/>
              <a:defRPr/>
            </a:pPr>
            <a:r>
              <a:rPr lang="en-US" altLang="en-US" sz="3500" b="1" dirty="0">
                <a:effectLst>
                  <a:outerShdw blurRad="38100" dist="38100" dir="2700000" algn="tl">
                    <a:srgbClr val="000000">
                      <a:alpha val="43137"/>
                    </a:srgbClr>
                  </a:outerShdw>
                </a:effectLst>
                <a:latin typeface="Arial Rounded MT Bold" panose="020F0704030504030204" pitchFamily="34" charset="0"/>
              </a:rPr>
              <a:t>Repeat</a:t>
            </a:r>
            <a:endParaRPr lang="en-US" altLang="en-US" sz="3500" b="1" dirty="0">
              <a:effectLst>
                <a:outerShdw blurRad="38100" dist="38100" dir="2700000" algn="tl">
                  <a:srgbClr val="000000">
                    <a:alpha val="43137"/>
                  </a:srgbClr>
                </a:outerShdw>
              </a:effectLst>
              <a:latin typeface="Arial Rounded MT Bold" panose="020F0704030504030204" pitchFamily="34" charset="0"/>
            </a:endParaRPr>
          </a:p>
          <a:p>
            <a:pPr marL="0" indent="0" algn="ctr">
              <a:buNone/>
              <a:defRPr/>
            </a:pPr>
            <a:r>
              <a:rPr lang="en-US" altLang="en-US" sz="3500" b="1" dirty="0">
                <a:effectLst>
                  <a:outerShdw blurRad="38100" dist="38100" dir="2700000" algn="tl">
                    <a:srgbClr val="000000">
                      <a:alpha val="43137"/>
                    </a:srgbClr>
                  </a:outerShdw>
                </a:effectLst>
                <a:latin typeface="Arial Rounded MT Bold" panose="020F0704030504030204" pitchFamily="34" charset="0"/>
              </a:rPr>
              <a:t>I Lift My Offering to You</a:t>
            </a:r>
            <a:endParaRPr lang="en-US" altLang="en-US" sz="3500" b="1" dirty="0">
              <a:effectLst>
                <a:outerShdw blurRad="38100" dist="38100" dir="2700000" algn="tl">
                  <a:srgbClr val="000000">
                    <a:alpha val="43137"/>
                  </a:srgbClr>
                </a:outerShdw>
              </a:effectLst>
              <a:latin typeface="Arial Rounded MT Bold" panose="020F0704030504030204" pitchFamily="34" charset="0"/>
            </a:endParaRPr>
          </a:p>
          <a:p>
            <a:pPr marL="0" indent="0" algn="ctr">
              <a:buNone/>
              <a:defRPr/>
            </a:pPr>
            <a:r>
              <a:rPr lang="en-US" altLang="en-US" sz="3500" b="1" dirty="0">
                <a:effectLst>
                  <a:outerShdw blurRad="38100" dist="38100" dir="2700000" algn="tl">
                    <a:srgbClr val="000000">
                      <a:alpha val="43137"/>
                    </a:srgbClr>
                  </a:outerShdw>
                </a:effectLst>
                <a:latin typeface="Arial Rounded MT Bold" panose="020F0704030504030204" pitchFamily="34" charset="0"/>
              </a:rPr>
              <a:t>Let It Please You Oh Lord</a:t>
            </a:r>
            <a:endParaRPr lang="en-US" altLang="en-US" sz="3500" b="1" dirty="0">
              <a:effectLst>
                <a:outerShdw blurRad="38100" dist="38100" dir="2700000" algn="tl">
                  <a:srgbClr val="000000">
                    <a:alpha val="43137"/>
                  </a:srgbClr>
                </a:outerShdw>
              </a:effectLst>
              <a:latin typeface="Arial Rounded MT Bold" panose="020F0704030504030204" pitchFamily="34" charset="0"/>
            </a:endParaRPr>
          </a:p>
          <a:p>
            <a:pPr marL="0" indent="0" algn="ctr">
              <a:buNone/>
              <a:defRPr/>
            </a:pPr>
            <a:r>
              <a:rPr lang="en-US" altLang="en-US" sz="3500" b="1" dirty="0">
                <a:effectLst>
                  <a:outerShdw blurRad="38100" dist="38100" dir="2700000" algn="tl">
                    <a:srgbClr val="000000">
                      <a:alpha val="43137"/>
                    </a:srgbClr>
                  </a:outerShdw>
                </a:effectLst>
                <a:latin typeface="Arial Rounded MT Bold" panose="020F0704030504030204" pitchFamily="34" charset="0"/>
              </a:rPr>
              <a:t>This is My Seed</a:t>
            </a:r>
            <a:endParaRPr lang="en-US" altLang="en-US" sz="3500" b="1" dirty="0">
              <a:effectLst>
                <a:outerShdw blurRad="38100" dist="38100" dir="2700000" algn="tl">
                  <a:srgbClr val="000000">
                    <a:alpha val="43137"/>
                  </a:srgbClr>
                </a:outerShdw>
              </a:effectLst>
              <a:latin typeface="Arial Rounded MT Bold" panose="020F0704030504030204" pitchFamily="34" charset="0"/>
            </a:endParaRPr>
          </a:p>
          <a:p>
            <a:pPr marL="0" indent="0" algn="ctr">
              <a:buNone/>
              <a:defRPr/>
            </a:pPr>
            <a:r>
              <a:rPr lang="en-US" altLang="en-US" sz="3500" b="1" dirty="0">
                <a:effectLst>
                  <a:outerShdw blurRad="38100" dist="38100" dir="2700000" algn="tl">
                    <a:srgbClr val="000000">
                      <a:alpha val="43137"/>
                    </a:srgbClr>
                  </a:outerShdw>
                </a:effectLst>
                <a:latin typeface="Arial Rounded MT Bold" panose="020F0704030504030204" pitchFamily="34" charset="0"/>
              </a:rPr>
              <a:t>Although It Leaves My Hand </a:t>
            </a:r>
            <a:endParaRPr lang="en-US" altLang="en-US" sz="3500" b="1" dirty="0">
              <a:effectLst>
                <a:outerShdw blurRad="38100" dist="38100" dir="2700000" algn="tl">
                  <a:srgbClr val="000000">
                    <a:alpha val="43137"/>
                  </a:srgbClr>
                </a:outerShdw>
              </a:effectLst>
              <a:latin typeface="Arial Rounded MT Bold" panose="020F0704030504030204" pitchFamily="34" charset="0"/>
            </a:endParaRPr>
          </a:p>
          <a:p>
            <a:pPr marL="0" indent="0" algn="ctr">
              <a:buNone/>
              <a:defRPr/>
            </a:pPr>
            <a:r>
              <a:rPr lang="en-US" altLang="en-US" sz="3500" b="1" dirty="0">
                <a:effectLst>
                  <a:outerShdw blurRad="38100" dist="38100" dir="2700000" algn="tl">
                    <a:srgbClr val="000000">
                      <a:alpha val="43137"/>
                    </a:srgbClr>
                  </a:outerShdw>
                </a:effectLst>
                <a:latin typeface="Arial Rounded MT Bold" panose="020F0704030504030204" pitchFamily="34" charset="0"/>
              </a:rPr>
              <a:t>It will Never Leave My Life</a:t>
            </a:r>
            <a:endParaRPr lang="en-US" altLang="en-US" sz="3500" b="1" dirty="0">
              <a:effectLst>
                <a:outerShdw blurRad="38100" dist="38100" dir="2700000" algn="tl">
                  <a:srgbClr val="000000">
                    <a:alpha val="43137"/>
                  </a:srgbClr>
                </a:outerShdw>
              </a:effectLst>
              <a:latin typeface="Arial Rounded MT Bold" panose="020F0704030504030204" pitchFamily="34" charset="0"/>
            </a:endParaRPr>
          </a:p>
          <a:p>
            <a:pPr marL="0" indent="0" algn="ctr">
              <a:buNone/>
              <a:defRPr/>
            </a:pPr>
            <a:r>
              <a:rPr lang="en-US" altLang="en-US" sz="3500" b="1" dirty="0">
                <a:effectLst>
                  <a:outerShdw blurRad="38100" dist="38100" dir="2700000" algn="tl">
                    <a:srgbClr val="000000">
                      <a:alpha val="43137"/>
                    </a:srgbClr>
                  </a:outerShdw>
                </a:effectLst>
                <a:latin typeface="Arial Rounded MT Bold" panose="020F0704030504030204" pitchFamily="34" charset="0"/>
              </a:rPr>
              <a:t>You Will Multiply It!</a:t>
            </a:r>
            <a:endParaRPr lang="en-US" altLang="en-US" sz="3500" b="1" dirty="0">
              <a:effectLst>
                <a:outerShdw blurRad="38100" dist="38100" dir="2700000" algn="tl">
                  <a:srgbClr val="000000">
                    <a:alpha val="43137"/>
                  </a:srgbClr>
                </a:outerShdw>
              </a:effectLst>
              <a:latin typeface="Arial Rounded MT Bold" panose="020F0704030504030204" pitchFamily="34" charset="0"/>
            </a:endParaRPr>
          </a:p>
          <a:p>
            <a:pPr marL="0" indent="0" algn="ctr">
              <a:spcBef>
                <a:spcPts val="610"/>
              </a:spcBef>
              <a:buNone/>
              <a:defRPr/>
            </a:pPr>
            <a:r>
              <a:rPr lang="en-US" altLang="en-US" sz="3500" b="1" dirty="0">
                <a:effectLst>
                  <a:outerShdw blurRad="38100" dist="38100" dir="2700000" algn="tl">
                    <a:srgbClr val="000000">
                      <a:alpha val="43137"/>
                    </a:srgbClr>
                  </a:outerShdw>
                </a:effectLst>
                <a:latin typeface="Arial Rounded MT Bold" panose="020F0704030504030204" pitchFamily="34" charset="0"/>
              </a:rPr>
              <a:t>Accept My Seed Oh Lord!</a:t>
            </a:r>
            <a:endParaRPr lang="en-US" altLang="en-US" sz="3500" b="1" dirty="0">
              <a:effectLst>
                <a:outerShdw blurRad="38100" dist="38100" dir="2700000" algn="tl">
                  <a:srgbClr val="000000">
                    <a:alpha val="43137"/>
                  </a:srgbClr>
                </a:outerShdw>
              </a:effectLst>
              <a:latin typeface="Arial Rounded MT Bold" panose="020F0704030504030204" pitchFamily="34" charset="0"/>
            </a:endParaRPr>
          </a:p>
          <a:p>
            <a:pPr eaLnBrk="1">
              <a:defRPr/>
            </a:pPr>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plus(in)">
                                      <p:cBhvr>
                                        <p:cTn id="7" dur="2000"/>
                                        <p:tgtEl>
                                          <p:spTgt spid="4">
                                            <p:bg/>
                                          </p:spTgt>
                                        </p:tgtEl>
                                      </p:cBhvr>
                                    </p:animEffect>
                                  </p:childTnLst>
                                </p:cTn>
                              </p:par>
                              <p:par>
                                <p:cTn id="8" presetID="13" presetClass="entr" presetSubtype="16"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plus(in)">
                                      <p:cBhvr>
                                        <p:cTn id="10" dur="2000"/>
                                        <p:tgtEl>
                                          <p:spTgt spid="4">
                                            <p:txEl>
                                              <p:pRg st="0" end="0"/>
                                            </p:txEl>
                                          </p:spTgt>
                                        </p:tgtEl>
                                      </p:cBhvr>
                                    </p:animEffect>
                                  </p:childTnLst>
                                </p:cTn>
                              </p:par>
                            </p:childTnLst>
                          </p:cTn>
                        </p:par>
                        <p:par>
                          <p:cTn id="11" fill="hold">
                            <p:stCondLst>
                              <p:cond delay="2000"/>
                            </p:stCondLst>
                            <p:childTnLst>
                              <p:par>
                                <p:cTn id="12" presetID="13" presetClass="entr" presetSubtype="16" fill="hold" grpId="0" nodeType="after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plus(in)">
                                      <p:cBhvr>
                                        <p:cTn id="14" dur="2000"/>
                                        <p:tgtEl>
                                          <p:spTgt spid="4">
                                            <p:txEl>
                                              <p:pRg st="1" end="1"/>
                                            </p:txEl>
                                          </p:spTgt>
                                        </p:tgtEl>
                                      </p:cBhvr>
                                    </p:animEffect>
                                  </p:childTnLst>
                                </p:cTn>
                              </p:par>
                            </p:childTnLst>
                          </p:cTn>
                        </p:par>
                        <p:par>
                          <p:cTn id="15" fill="hold">
                            <p:stCondLst>
                              <p:cond delay="4000"/>
                            </p:stCondLst>
                            <p:childTnLst>
                              <p:par>
                                <p:cTn id="16" presetID="13" presetClass="entr" presetSubtype="16" fill="hold" grpId="0" nodeType="after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plus(in)">
                                      <p:cBhvr>
                                        <p:cTn id="18" dur="2000"/>
                                        <p:tgtEl>
                                          <p:spTgt spid="4">
                                            <p:txEl>
                                              <p:pRg st="2" end="2"/>
                                            </p:txEl>
                                          </p:spTgt>
                                        </p:tgtEl>
                                      </p:cBhvr>
                                    </p:animEffect>
                                  </p:childTnLst>
                                </p:cTn>
                              </p:par>
                            </p:childTnLst>
                          </p:cTn>
                        </p:par>
                        <p:par>
                          <p:cTn id="19" fill="hold">
                            <p:stCondLst>
                              <p:cond delay="6000"/>
                            </p:stCondLst>
                            <p:childTnLst>
                              <p:par>
                                <p:cTn id="20" presetID="13" presetClass="entr" presetSubtype="16" fill="hold" grpId="0" nodeType="after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plus(in)">
                                      <p:cBhvr>
                                        <p:cTn id="22" dur="2000"/>
                                        <p:tgtEl>
                                          <p:spTgt spid="4">
                                            <p:txEl>
                                              <p:pRg st="3" end="3"/>
                                            </p:txEl>
                                          </p:spTgt>
                                        </p:tgtEl>
                                      </p:cBhvr>
                                    </p:animEffect>
                                  </p:childTnLst>
                                </p:cTn>
                              </p:par>
                            </p:childTnLst>
                          </p:cTn>
                        </p:par>
                        <p:par>
                          <p:cTn id="23" fill="hold">
                            <p:stCondLst>
                              <p:cond delay="8000"/>
                            </p:stCondLst>
                            <p:childTnLst>
                              <p:par>
                                <p:cTn id="24" presetID="13" presetClass="entr" presetSubtype="16" fill="hold" grpId="0" nodeType="afterEffect">
                                  <p:stCondLst>
                                    <p:cond delay="0"/>
                                  </p:stCondLst>
                                  <p:childTnLst>
                                    <p:set>
                                      <p:cBhvr>
                                        <p:cTn id="25" dur="1" fill="hold">
                                          <p:stCondLst>
                                            <p:cond delay="0"/>
                                          </p:stCondLst>
                                        </p:cTn>
                                        <p:tgtEl>
                                          <p:spTgt spid="4">
                                            <p:txEl>
                                              <p:pRg st="4" end="4"/>
                                            </p:txEl>
                                          </p:spTgt>
                                        </p:tgtEl>
                                        <p:attrNameLst>
                                          <p:attrName>style.visibility</p:attrName>
                                        </p:attrNameLst>
                                      </p:cBhvr>
                                      <p:to>
                                        <p:strVal val="visible"/>
                                      </p:to>
                                    </p:set>
                                    <p:animEffect transition="in" filter="plus(in)">
                                      <p:cBhvr>
                                        <p:cTn id="26" dur="2000"/>
                                        <p:tgtEl>
                                          <p:spTgt spid="4">
                                            <p:txEl>
                                              <p:pRg st="4" end="4"/>
                                            </p:txEl>
                                          </p:spTgt>
                                        </p:tgtEl>
                                      </p:cBhvr>
                                    </p:animEffect>
                                  </p:childTnLst>
                                </p:cTn>
                              </p:par>
                            </p:childTnLst>
                          </p:cTn>
                        </p:par>
                        <p:par>
                          <p:cTn id="27" fill="hold">
                            <p:stCondLst>
                              <p:cond delay="10000"/>
                            </p:stCondLst>
                            <p:childTnLst>
                              <p:par>
                                <p:cTn id="28" presetID="13" presetClass="entr" presetSubtype="16" fill="hold" grpId="0" nodeType="afterEffect">
                                  <p:stCondLst>
                                    <p:cond delay="0"/>
                                  </p:stCondLst>
                                  <p:childTnLst>
                                    <p:set>
                                      <p:cBhvr>
                                        <p:cTn id="29" dur="1" fill="hold">
                                          <p:stCondLst>
                                            <p:cond delay="0"/>
                                          </p:stCondLst>
                                        </p:cTn>
                                        <p:tgtEl>
                                          <p:spTgt spid="4">
                                            <p:txEl>
                                              <p:pRg st="5" end="5"/>
                                            </p:txEl>
                                          </p:spTgt>
                                        </p:tgtEl>
                                        <p:attrNameLst>
                                          <p:attrName>style.visibility</p:attrName>
                                        </p:attrNameLst>
                                      </p:cBhvr>
                                      <p:to>
                                        <p:strVal val="visible"/>
                                      </p:to>
                                    </p:set>
                                    <p:animEffect transition="in" filter="plus(in)">
                                      <p:cBhvr>
                                        <p:cTn id="30" dur="2000"/>
                                        <p:tgtEl>
                                          <p:spTgt spid="4">
                                            <p:txEl>
                                              <p:pRg st="5" end="5"/>
                                            </p:txEl>
                                          </p:spTgt>
                                        </p:tgtEl>
                                      </p:cBhvr>
                                    </p:animEffect>
                                  </p:childTnLst>
                                </p:cTn>
                              </p:par>
                            </p:childTnLst>
                          </p:cTn>
                        </p:par>
                        <p:par>
                          <p:cTn id="31" fill="hold">
                            <p:stCondLst>
                              <p:cond delay="12000"/>
                            </p:stCondLst>
                            <p:childTnLst>
                              <p:par>
                                <p:cTn id="32" presetID="13" presetClass="entr" presetSubtype="16" fill="hold" grpId="0" nodeType="afterEffect">
                                  <p:stCondLst>
                                    <p:cond delay="0"/>
                                  </p:stCondLst>
                                  <p:childTnLst>
                                    <p:set>
                                      <p:cBhvr>
                                        <p:cTn id="33" dur="1" fill="hold">
                                          <p:stCondLst>
                                            <p:cond delay="0"/>
                                          </p:stCondLst>
                                        </p:cTn>
                                        <p:tgtEl>
                                          <p:spTgt spid="4">
                                            <p:txEl>
                                              <p:pRg st="6" end="6"/>
                                            </p:txEl>
                                          </p:spTgt>
                                        </p:tgtEl>
                                        <p:attrNameLst>
                                          <p:attrName>style.visibility</p:attrName>
                                        </p:attrNameLst>
                                      </p:cBhvr>
                                      <p:to>
                                        <p:strVal val="visible"/>
                                      </p:to>
                                    </p:set>
                                    <p:animEffect transition="in" filter="plus(in)">
                                      <p:cBhvr>
                                        <p:cTn id="34" dur="2000"/>
                                        <p:tgtEl>
                                          <p:spTgt spid="4">
                                            <p:txEl>
                                              <p:pRg st="6" end="6"/>
                                            </p:txEl>
                                          </p:spTgt>
                                        </p:tgtEl>
                                      </p:cBhvr>
                                    </p:animEffect>
                                  </p:childTnLst>
                                </p:cTn>
                              </p:par>
                            </p:childTnLst>
                          </p:cTn>
                        </p:par>
                        <p:par>
                          <p:cTn id="35" fill="hold">
                            <p:stCondLst>
                              <p:cond delay="14000"/>
                            </p:stCondLst>
                            <p:childTnLst>
                              <p:par>
                                <p:cTn id="36" presetID="13" presetClass="entr" presetSubtype="16" fill="hold" grpId="0" nodeType="afterEffect">
                                  <p:stCondLst>
                                    <p:cond delay="0"/>
                                  </p:stCondLst>
                                  <p:childTnLst>
                                    <p:set>
                                      <p:cBhvr>
                                        <p:cTn id="37" dur="1" fill="hold">
                                          <p:stCondLst>
                                            <p:cond delay="0"/>
                                          </p:stCondLst>
                                        </p:cTn>
                                        <p:tgtEl>
                                          <p:spTgt spid="4">
                                            <p:txEl>
                                              <p:pRg st="7" end="7"/>
                                            </p:txEl>
                                          </p:spTgt>
                                        </p:tgtEl>
                                        <p:attrNameLst>
                                          <p:attrName>style.visibility</p:attrName>
                                        </p:attrNameLst>
                                      </p:cBhvr>
                                      <p:to>
                                        <p:strVal val="visible"/>
                                      </p:to>
                                    </p:set>
                                    <p:animEffect transition="in" filter="plus(in)">
                                      <p:cBhvr>
                                        <p:cTn id="38" dur="20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3620" y="219919"/>
            <a:ext cx="11852476" cy="6435524"/>
          </a:xfrm>
        </p:spPr>
        <p:txBody>
          <a:bodyPr/>
          <a:lstStyle/>
          <a:p>
            <a:pPr algn="l">
              <a:lnSpc>
                <a:spcPct val="100000"/>
              </a:lnSpc>
              <a:spcBef>
                <a:spcPts val="0"/>
              </a:spcBef>
              <a:spcAft>
                <a:spcPts val="600"/>
              </a:spcAft>
            </a:pPr>
            <a:r>
              <a:rPr lang="en-US" b="0" i="0" dirty="0">
                <a:solidFill>
                  <a:srgbClr val="0A0A0A"/>
                </a:solidFill>
                <a:effectLst/>
                <a:latin typeface="Open Sans" panose="020B0606030504020204" pitchFamily="34" charset="0"/>
              </a:rPr>
              <a:t> </a:t>
            </a:r>
            <a:r>
              <a:rPr lang="en-US" i="0" dirty="0">
                <a:solidFill>
                  <a:srgbClr val="0A0A0A"/>
                </a:solidFill>
                <a:effectLst>
                  <a:outerShdw blurRad="38100" dist="38100" dir="2700000" algn="tl">
                    <a:srgbClr val="000000">
                      <a:alpha val="43137"/>
                    </a:srgbClr>
                  </a:outerShdw>
                </a:effectLst>
                <a:latin typeface="Arial Rounded MT Bold" panose="020F0704030504030204" pitchFamily="34" charset="0"/>
              </a:rPr>
              <a:t>Ralph Mertz</a:t>
            </a:r>
            <a:r>
              <a:rPr lang="en-US" i="0" dirty="0">
                <a:solidFill>
                  <a:srgbClr val="0A0A0A"/>
                </a:solidFill>
                <a:effectLst>
                  <a:outerShdw blurRad="38100" dist="38100" dir="2700000" algn="tl">
                    <a:srgbClr val="000000">
                      <a:alpha val="43137"/>
                    </a:srgbClr>
                  </a:outerShdw>
                </a:effectLst>
                <a:latin typeface="Arial Rounded MT Bold" panose="020F0704030504030204" pitchFamily="34" charset="0"/>
              </a:rPr>
              <a:t> went Christmas shopping for his wife. He was looking around the ladies perfume area of a store when a sales clerk ask ed if she could help. He replied that he was looking for something for his wife for Christmas, so the clerk brought him a bottle of perfume, he asked how much is it? </a:t>
            </a:r>
            <a:br>
              <a:rPr lang="en-US" i="0" dirty="0">
                <a:solidFill>
                  <a:srgbClr val="0A0A0A"/>
                </a:solidFill>
                <a:effectLst>
                  <a:outerShdw blurRad="38100" dist="38100" dir="2700000" algn="tl">
                    <a:srgbClr val="000000">
                      <a:alpha val="43137"/>
                    </a:srgbClr>
                  </a:outerShdw>
                </a:effectLst>
                <a:latin typeface="Arial Rounded MT Bold" panose="020F0704030504030204" pitchFamily="34" charset="0"/>
              </a:rPr>
            </a:br>
            <a:r>
              <a:rPr lang="en-US" i="0" dirty="0">
                <a:solidFill>
                  <a:srgbClr val="0A0A0A"/>
                </a:solidFill>
                <a:effectLst>
                  <a:outerShdw blurRad="38100" dist="38100" dir="2700000" algn="tl">
                    <a:srgbClr val="000000">
                      <a:alpha val="43137"/>
                    </a:srgbClr>
                  </a:outerShdw>
                </a:effectLst>
                <a:latin typeface="Arial Rounded MT Bold" panose="020F0704030504030204" pitchFamily="34" charset="0"/>
              </a:rPr>
              <a:t>She said $50, He told that was too much could she find something cheaper, so returned with a smaller bottle of perfume, he again asked how much, she replied $30. He again said that was too much. Next she brought a very small bottle for $15. </a:t>
            </a:r>
            <a:br>
              <a:rPr lang="en-US" i="0" dirty="0">
                <a:solidFill>
                  <a:srgbClr val="0A0A0A"/>
                </a:solidFill>
                <a:effectLst>
                  <a:outerShdw blurRad="38100" dist="38100" dir="2700000" algn="tl">
                    <a:srgbClr val="000000">
                      <a:alpha val="43137"/>
                    </a:srgbClr>
                  </a:outerShdw>
                </a:effectLst>
                <a:latin typeface="Arial Rounded MT Bold" panose="020F0704030504030204" pitchFamily="34" charset="0"/>
              </a:rPr>
            </a:br>
            <a:r>
              <a:rPr lang="en-US" i="0" dirty="0">
                <a:solidFill>
                  <a:srgbClr val="0A0A0A"/>
                </a:solidFill>
                <a:effectLst>
                  <a:outerShdw blurRad="38100" dist="38100" dir="2700000" algn="tl">
                    <a:srgbClr val="000000">
                      <a:alpha val="43137"/>
                    </a:srgbClr>
                  </a:outerShdw>
                </a:effectLst>
                <a:latin typeface="Arial Rounded MT Bold" panose="020F0704030504030204" pitchFamily="34" charset="0"/>
              </a:rPr>
              <a:t>This time he was getting frustrated and told her he was wanting to see something really cheap. </a:t>
            </a:r>
            <a:br>
              <a:rPr lang="en-US" i="0" dirty="0">
                <a:solidFill>
                  <a:srgbClr val="0A0A0A"/>
                </a:solidFill>
                <a:effectLst>
                  <a:outerShdw blurRad="38100" dist="38100" dir="2700000" algn="tl">
                    <a:srgbClr val="000000">
                      <a:alpha val="43137"/>
                    </a:srgbClr>
                  </a:outerShdw>
                </a:effectLst>
                <a:latin typeface="Arial Rounded MT Bold" panose="020F0704030504030204" pitchFamily="34" charset="0"/>
              </a:rPr>
            </a:br>
            <a:r>
              <a:rPr lang="en-US" i="0" dirty="0">
                <a:solidFill>
                  <a:srgbClr val="0A0A0A"/>
                </a:solidFill>
                <a:effectLst>
                  <a:outerShdw blurRad="38100" dist="38100" dir="2700000" algn="tl">
                    <a:srgbClr val="000000">
                      <a:alpha val="43137"/>
                    </a:srgbClr>
                  </a:outerShdw>
                </a:effectLst>
                <a:latin typeface="Arial Rounded MT Bold" panose="020F0704030504030204" pitchFamily="34" charset="0"/>
              </a:rPr>
              <a:t>The clerk returned and said “if you want to see something really cheap look at this.” She handed him a </a:t>
            </a:r>
            <a:r>
              <a:rPr lang="en-US" i="0" dirty="0" err="1">
                <a:solidFill>
                  <a:srgbClr val="0A0A0A"/>
                </a:solidFill>
                <a:effectLst>
                  <a:outerShdw blurRad="38100" dist="38100" dir="2700000" algn="tl">
                    <a:srgbClr val="000000">
                      <a:alpha val="43137"/>
                    </a:srgbClr>
                  </a:outerShdw>
                </a:effectLst>
                <a:latin typeface="Arial Rounded MT Bold" panose="020F0704030504030204" pitchFamily="34" charset="0"/>
              </a:rPr>
              <a:t>mirrow</a:t>
            </a:r>
            <a:r>
              <a:rPr lang="en-US" i="0" dirty="0">
                <a:solidFill>
                  <a:srgbClr val="0A0A0A"/>
                </a:solidFill>
                <a:effectLst>
                  <a:outerShdw blurRad="38100" dist="38100" dir="2700000" algn="tl">
                    <a:srgbClr val="000000">
                      <a:alpha val="43137"/>
                    </a:srgbClr>
                  </a:outerShdw>
                </a:effectLst>
                <a:latin typeface="Arial Rounded MT Bold" panose="020F0704030504030204" pitchFamily="34" charset="0"/>
              </a:rPr>
              <a:t>.</a:t>
            </a:r>
            <a:endParaRPr lang="en-US" i="0" dirty="0">
              <a:solidFill>
                <a:srgbClr val="0A0A0A"/>
              </a:solidFill>
              <a:effectLst>
                <a:outerShdw blurRad="38100" dist="38100" dir="2700000" algn="tl">
                  <a:srgbClr val="000000">
                    <a:alpha val="43137"/>
                  </a:srgbClr>
                </a:outerShdw>
              </a:effectLst>
              <a:latin typeface="Arial Rounded MT Bold" panose="020F0704030504030204" pitchFamily="34" charset="0"/>
            </a:endParaRP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20992" y="715927"/>
            <a:ext cx="7647008" cy="1937509"/>
          </a:xfrm>
        </p:spPr>
        <p:txBody>
          <a:bodyPr>
            <a:normAutofit/>
          </a:bodyPr>
          <a:lstStyle/>
          <a:p>
            <a:pPr marL="0" marR="0">
              <a:lnSpc>
                <a:spcPct val="115000"/>
              </a:lnSpc>
              <a:spcAft>
                <a:spcPts val="300"/>
              </a:spcAft>
            </a:pPr>
            <a:r>
              <a:rPr lang="en-US" sz="4400" b="1" dirty="0">
                <a:solidFill>
                  <a:schemeClr val="bg1"/>
                </a:solidFill>
                <a:effectLst>
                  <a:outerShdw blurRad="38100" dist="38100" dir="2700000" algn="tl">
                    <a:srgbClr val="000000">
                      <a:alpha val="43137"/>
                    </a:srgbClr>
                  </a:outerShdw>
                </a:effectLst>
                <a:latin typeface="Arial Rounded MT Bold" panose="020F0704030504030204" pitchFamily="34" charset="0"/>
                <a:ea typeface="Helvetica Neue"/>
                <a:cs typeface="Helvetica Neue"/>
              </a:rPr>
              <a:t>Among Us: </a:t>
            </a:r>
            <a:br>
              <a:rPr lang="en-US" sz="4400" b="1" dirty="0">
                <a:solidFill>
                  <a:schemeClr val="bg1"/>
                </a:solidFill>
                <a:effectLst>
                  <a:outerShdw blurRad="38100" dist="38100" dir="2700000" algn="tl">
                    <a:srgbClr val="000000">
                      <a:alpha val="43137"/>
                    </a:srgbClr>
                  </a:outerShdw>
                </a:effectLst>
                <a:latin typeface="Arial Rounded MT Bold" panose="020F0704030504030204" pitchFamily="34" charset="0"/>
                <a:ea typeface="Helvetica Neue"/>
                <a:cs typeface="Helvetica Neue"/>
              </a:rPr>
            </a:br>
            <a:r>
              <a:rPr lang="en-US" sz="4400" b="1" dirty="0">
                <a:solidFill>
                  <a:schemeClr val="bg1"/>
                </a:solidFill>
                <a:effectLst>
                  <a:outerShdw blurRad="38100" dist="38100" dir="2700000" algn="tl">
                    <a:srgbClr val="000000">
                      <a:alpha val="43137"/>
                    </a:srgbClr>
                  </a:outerShdw>
                </a:effectLst>
                <a:latin typeface="Arial Rounded MT Bold" panose="020F0704030504030204" pitchFamily="34" charset="0"/>
                <a:ea typeface="Helvetica Neue"/>
                <a:cs typeface="Helvetica Neue"/>
              </a:rPr>
              <a:t>The First Christmas Gift</a:t>
            </a:r>
            <a:endParaRPr lang="en-US" dirty="0">
              <a:solidFill>
                <a:schemeClr val="bg1"/>
              </a:solidFill>
            </a:endParaRPr>
          </a:p>
        </p:txBody>
      </p:sp>
      <p:sp>
        <p:nvSpPr>
          <p:cNvPr id="3" name="Subtitle 2"/>
          <p:cNvSpPr>
            <a:spLocks noGrp="1"/>
          </p:cNvSpPr>
          <p:nvPr>
            <p:ph type="subTitle" idx="1"/>
          </p:nvPr>
        </p:nvSpPr>
        <p:spPr>
          <a:xfrm>
            <a:off x="0" y="2653436"/>
            <a:ext cx="12192000" cy="1655762"/>
          </a:xfrm>
        </p:spPr>
        <p:txBody>
          <a:bodyPr/>
          <a:lstStyle/>
          <a:p>
            <a:r>
              <a:rPr lang="en-US" sz="3200" b="1" dirty="0">
                <a:solidFill>
                  <a:schemeClr val="bg1"/>
                </a:solidFill>
                <a:effectLst>
                  <a:outerShdw blurRad="38100" dist="38100" dir="2700000" algn="tl">
                    <a:srgbClr val="000000">
                      <a:alpha val="43137"/>
                    </a:srgbClr>
                  </a:outerShdw>
                </a:effectLst>
                <a:latin typeface="Arial Rounded MT Bold" panose="020F0704030504030204" pitchFamily="34" charset="0"/>
                <a:ea typeface="Helvetica Neue"/>
                <a:cs typeface="Helvetica Neue"/>
              </a:rPr>
              <a:t>John 1:14</a:t>
            </a:r>
            <a:br>
              <a:rPr lang="en-US" sz="1200" dirty="0">
                <a:solidFill>
                  <a:srgbClr val="666666"/>
                </a:solidFill>
                <a:effectLst/>
                <a:latin typeface="Arial" panose="020B0604020202020204" pitchFamily="34" charset="0"/>
                <a:ea typeface="Arial" panose="020B0604020202020204" pitchFamily="34" charset="0"/>
              </a:rPr>
            </a:br>
            <a:endParaRPr lang="en-US" dirty="0"/>
          </a:p>
        </p:txBody>
      </p:sp>
      <p:sp>
        <p:nvSpPr>
          <p:cNvPr id="4" name="TextBox 3"/>
          <p:cNvSpPr txBox="1"/>
          <p:nvPr/>
        </p:nvSpPr>
        <p:spPr>
          <a:xfrm>
            <a:off x="717630" y="254262"/>
            <a:ext cx="2500131" cy="461665"/>
          </a:xfrm>
          <a:prstGeom prst="rect">
            <a:avLst/>
          </a:prstGeom>
          <a:noFill/>
        </p:spPr>
        <p:txBody>
          <a:bodyPr wrap="square" rtlCol="0">
            <a:spAutoFit/>
          </a:bodyPr>
          <a:lstStyle/>
          <a:p>
            <a:r>
              <a:rPr lang="en-US" sz="2400" dirty="0">
                <a:solidFill>
                  <a:schemeClr val="bg1"/>
                </a:solidFill>
                <a:effectLst>
                  <a:outerShdw blurRad="38100" dist="38100" dir="2700000" algn="tl">
                    <a:srgbClr val="000000">
                      <a:alpha val="43137"/>
                    </a:srgbClr>
                  </a:outerShdw>
                </a:effectLst>
                <a:latin typeface="Arial Rounded MT Bold" panose="020F0704030504030204" pitchFamily="34" charset="0"/>
              </a:rPr>
              <a:t>Edward Church</a:t>
            </a:r>
            <a:endParaRPr lang="en-US" sz="2400" dirty="0">
              <a:solidFill>
                <a:schemeClr val="bg1"/>
              </a:solidFill>
              <a:effectLst>
                <a:outerShdw blurRad="38100" dist="38100" dir="2700000" algn="tl">
                  <a:srgbClr val="000000">
                    <a:alpha val="43137"/>
                  </a:srgbClr>
                </a:outerShdw>
              </a:effectLst>
              <a:latin typeface="Arial Rounded MT Bold" panose="020F0704030504030204" pitchFamily="34" charset="0"/>
            </a:endParaRPr>
          </a:p>
        </p:txBody>
      </p:sp>
      <p:sp>
        <p:nvSpPr>
          <p:cNvPr id="5" name="TextBox 4"/>
          <p:cNvSpPr txBox="1"/>
          <p:nvPr/>
        </p:nvSpPr>
        <p:spPr>
          <a:xfrm>
            <a:off x="520700" y="6015990"/>
            <a:ext cx="3401695" cy="460375"/>
          </a:xfrm>
          <a:prstGeom prst="rect">
            <a:avLst/>
          </a:prstGeom>
          <a:noFill/>
        </p:spPr>
        <p:txBody>
          <a:bodyPr wrap="square" rtlCol="0">
            <a:spAutoFit/>
          </a:bodyPr>
          <a:lstStyle/>
          <a:p>
            <a:r>
              <a:rPr lang="en-US" sz="2400" dirty="0">
                <a:solidFill>
                  <a:schemeClr val="bg1"/>
                </a:solidFill>
                <a:effectLst>
                  <a:outerShdw blurRad="38100" dist="38100" dir="2700000" algn="tl">
                    <a:srgbClr val="000000">
                      <a:alpha val="43137"/>
                    </a:srgbClr>
                  </a:outerShdw>
                </a:effectLst>
                <a:latin typeface="Arial Rounded MT Bold" panose="020F0704030504030204" pitchFamily="34" charset="0"/>
              </a:rPr>
              <a:t>22 December 2024</a:t>
            </a:r>
            <a:endParaRPr lang="en-US" sz="2400" dirty="0">
              <a:solidFill>
                <a:schemeClr val="bg1"/>
              </a:solidFill>
              <a:effectLst>
                <a:outerShdw blurRad="38100" dist="38100" dir="2700000" algn="tl">
                  <a:srgbClr val="000000">
                    <a:alpha val="43137"/>
                  </a:srgbClr>
                </a:outerShdw>
              </a:effectLst>
              <a:latin typeface="Arial Rounded MT Bold" panose="020F0704030504030204" pitchFamily="34"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out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1+#ppt_w/2"/>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3"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1+#ppt_w/2"/>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95574"/>
          </a:xfrm>
        </p:spPr>
        <p:txBody>
          <a:bodyPr>
            <a:normAutofit fontScale="90000"/>
          </a:bodyPr>
          <a:lstStyle/>
          <a:p>
            <a:endParaRPr lang="en-US" dirty="0"/>
          </a:p>
        </p:txBody>
      </p:sp>
      <p:sp>
        <p:nvSpPr>
          <p:cNvPr id="3" name="Content Placeholder 2"/>
          <p:cNvSpPr>
            <a:spLocks noGrp="1"/>
          </p:cNvSpPr>
          <p:nvPr>
            <p:ph idx="1"/>
          </p:nvPr>
        </p:nvSpPr>
        <p:spPr>
          <a:xfrm>
            <a:off x="219919" y="1238490"/>
            <a:ext cx="11736729" cy="5405377"/>
          </a:xfrm>
        </p:spPr>
        <p:txBody>
          <a:bodyPr/>
          <a:lstStyle/>
          <a:p>
            <a:endParaRPr 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27635" y="844951"/>
            <a:ext cx="11736729" cy="5405377"/>
          </a:xfrm>
          <a:solidFill>
            <a:schemeClr val="bg1">
              <a:alpha val="90000"/>
            </a:schemeClr>
          </a:solidFill>
        </p:spPr>
        <p:txBody>
          <a:bodyPr>
            <a:normAutofit/>
          </a:bodyPr>
          <a:lstStyle/>
          <a:p>
            <a:pPr marL="0" marR="0" indent="0">
              <a:lnSpc>
                <a:spcPct val="150000"/>
              </a:lnSpc>
              <a:buNone/>
            </a:pPr>
            <a:r>
              <a:rPr lang="en-US" i="1" dirty="0">
                <a:effectLst>
                  <a:outerShdw blurRad="38100" dist="38100" dir="2700000" algn="tl">
                    <a:srgbClr val="000000">
                      <a:alpha val="43137"/>
                    </a:srgbClr>
                  </a:outerShdw>
                </a:effectLst>
                <a:latin typeface="Arial Rounded MT Bold" panose="020F0704030504030204" pitchFamily="34" charset="0"/>
                <a:ea typeface="Helvetica Neue"/>
                <a:cs typeface="Helvetica Neue"/>
              </a:rPr>
              <a:t>"The Word became flesh and made his dwelling among us. We have seen his glory, the glory of the one and only Son, who came from the Father, full of grace and truth." </a:t>
            </a:r>
            <a:endParaRPr lang="en-US" b="1" dirty="0">
              <a:effectLst>
                <a:outerShdw blurRad="38100" dist="38100" dir="2700000" algn="tl">
                  <a:srgbClr val="000000">
                    <a:alpha val="43137"/>
                  </a:srgbClr>
                </a:outerShdw>
              </a:effectLst>
              <a:latin typeface="Arial Rounded MT Bold" panose="020F0704030504030204" pitchFamily="34" charset="0"/>
              <a:ea typeface="Arial" panose="020B0604020202020204" pitchFamily="34" charset="0"/>
            </a:endParaRPr>
          </a:p>
          <a:p>
            <a:pPr marL="0" marR="0">
              <a:lnSpc>
                <a:spcPct val="150000"/>
              </a:lnSpc>
            </a:pPr>
            <a:r>
              <a:rPr lang="en-US" b="1" dirty="0">
                <a:effectLst>
                  <a:outerShdw blurRad="38100" dist="38100" dir="2700000" algn="tl">
                    <a:srgbClr val="000000">
                      <a:alpha val="43137"/>
                    </a:srgbClr>
                  </a:outerShdw>
                </a:effectLst>
                <a:latin typeface="Arial Rounded MT Bold" panose="020F0704030504030204" pitchFamily="34" charset="0"/>
                <a:ea typeface="Helvetica Neue"/>
                <a:cs typeface="Helvetica Neue"/>
              </a:rPr>
              <a:t>This verse is a proclamation of the Incarnation of Jesus Christ. </a:t>
            </a:r>
            <a:endParaRPr lang="en-US" b="1" dirty="0">
              <a:effectLst>
                <a:outerShdw blurRad="38100" dist="38100" dir="2700000" algn="tl">
                  <a:srgbClr val="000000">
                    <a:alpha val="43137"/>
                  </a:srgbClr>
                </a:outerShdw>
              </a:effectLst>
              <a:latin typeface="Arial Rounded MT Bold" panose="020F0704030504030204" pitchFamily="34" charset="0"/>
              <a:ea typeface="Helvetica Neue"/>
              <a:cs typeface="Helvetica Neue"/>
            </a:endParaRPr>
          </a:p>
          <a:p>
            <a:pPr marL="0" marR="0">
              <a:lnSpc>
                <a:spcPct val="150000"/>
              </a:lnSpc>
            </a:pPr>
            <a:r>
              <a:rPr lang="en-US" b="1" dirty="0">
                <a:effectLst>
                  <a:outerShdw blurRad="38100" dist="38100" dir="2700000" algn="tl">
                    <a:srgbClr val="000000">
                      <a:alpha val="43137"/>
                    </a:srgbClr>
                  </a:outerShdw>
                </a:effectLst>
                <a:latin typeface="Arial Rounded MT Bold" panose="020F0704030504030204" pitchFamily="34" charset="0"/>
                <a:ea typeface="Helvetica Neue"/>
                <a:cs typeface="Helvetica Neue"/>
              </a:rPr>
              <a:t>It is a Testament of His Divine Nature, His Human Nature</a:t>
            </a:r>
            <a:endParaRPr lang="en-US" b="1" dirty="0">
              <a:effectLst>
                <a:outerShdw blurRad="38100" dist="38100" dir="2700000" algn="tl">
                  <a:srgbClr val="000000">
                    <a:alpha val="43137"/>
                  </a:srgbClr>
                </a:outerShdw>
              </a:effectLst>
              <a:latin typeface="Arial Rounded MT Bold" panose="020F0704030504030204" pitchFamily="34" charset="0"/>
              <a:ea typeface="Helvetica Neue"/>
              <a:cs typeface="Helvetica Neue"/>
            </a:endParaRPr>
          </a:p>
          <a:p>
            <a:pPr marL="0" marR="0" indent="0">
              <a:lnSpc>
                <a:spcPct val="110000"/>
              </a:lnSpc>
              <a:spcBef>
                <a:spcPts val="0"/>
              </a:spcBef>
              <a:buNone/>
            </a:pPr>
            <a:r>
              <a:rPr lang="en-US" b="1" dirty="0">
                <a:effectLst>
                  <a:outerShdw blurRad="38100" dist="38100" dir="2700000" algn="tl">
                    <a:srgbClr val="000000">
                      <a:alpha val="43137"/>
                    </a:srgbClr>
                  </a:outerShdw>
                </a:effectLst>
                <a:latin typeface="Arial Rounded MT Bold" panose="020F0704030504030204" pitchFamily="34" charset="0"/>
                <a:ea typeface="Helvetica Neue"/>
                <a:cs typeface="Helvetica Neue"/>
              </a:rPr>
              <a:t>                          And His Dwelling Among Us. </a:t>
            </a:r>
            <a:endParaRPr lang="en-US" b="1" dirty="0">
              <a:effectLst>
                <a:outerShdw blurRad="38100" dist="38100" dir="2700000" algn="tl">
                  <a:srgbClr val="000000">
                    <a:alpha val="43137"/>
                  </a:srgbClr>
                </a:outerShdw>
              </a:effectLst>
              <a:latin typeface="Arial Rounded MT Bold" panose="020F0704030504030204" pitchFamily="34" charset="0"/>
              <a:ea typeface="Helvetica Neue"/>
              <a:cs typeface="Helvetica Neue"/>
            </a:endParaRPr>
          </a:p>
          <a:p>
            <a:pPr marL="0" marR="0">
              <a:lnSpc>
                <a:spcPct val="150000"/>
              </a:lnSpc>
            </a:pPr>
            <a:r>
              <a:rPr lang="en-US" b="1" dirty="0">
                <a:effectLst>
                  <a:outerShdw blurRad="38100" dist="38100" dir="2700000" algn="tl">
                    <a:srgbClr val="000000">
                      <a:alpha val="43137"/>
                    </a:srgbClr>
                  </a:outerShdw>
                </a:effectLst>
                <a:latin typeface="Arial Rounded MT Bold" panose="020F0704030504030204" pitchFamily="34" charset="0"/>
                <a:ea typeface="Helvetica Neue"/>
                <a:cs typeface="Helvetica Neue"/>
              </a:rPr>
              <a:t>It is an Affirmation of His Glory, the Glory of the One and Only   </a:t>
            </a:r>
            <a:endParaRPr lang="en-US" b="1" dirty="0">
              <a:effectLst>
                <a:outerShdw blurRad="38100" dist="38100" dir="2700000" algn="tl">
                  <a:srgbClr val="000000">
                    <a:alpha val="43137"/>
                  </a:srgbClr>
                </a:outerShdw>
              </a:effectLst>
              <a:latin typeface="Arial Rounded MT Bold" panose="020F0704030504030204" pitchFamily="34" charset="0"/>
              <a:ea typeface="Helvetica Neue"/>
              <a:cs typeface="Helvetica Neue"/>
            </a:endParaRPr>
          </a:p>
          <a:p>
            <a:pPr marL="0" marR="0" indent="0">
              <a:lnSpc>
                <a:spcPct val="100000"/>
              </a:lnSpc>
              <a:spcBef>
                <a:spcPts val="0"/>
              </a:spcBef>
              <a:buNone/>
            </a:pPr>
            <a:r>
              <a:rPr lang="en-US" b="1" dirty="0">
                <a:effectLst>
                  <a:outerShdw blurRad="38100" dist="38100" dir="2700000" algn="tl">
                    <a:srgbClr val="000000">
                      <a:alpha val="43137"/>
                    </a:srgbClr>
                  </a:outerShdw>
                </a:effectLst>
                <a:latin typeface="Arial Rounded MT Bold" panose="020F0704030504030204" pitchFamily="34" charset="0"/>
                <a:ea typeface="Helvetica Neue"/>
                <a:cs typeface="Helvetica Neue"/>
              </a:rPr>
              <a:t>  Son, who came from the Father, Full of Grace and Truth. </a:t>
            </a:r>
            <a:endParaRPr lang="en-US" b="1" dirty="0">
              <a:effectLst>
                <a:outerShdw blurRad="38100" dist="38100" dir="2700000" algn="tl">
                  <a:srgbClr val="000000">
                    <a:alpha val="43137"/>
                  </a:srgbClr>
                </a:outerShdw>
              </a:effectLst>
              <a:latin typeface="Arial Rounded MT Bold" panose="020F0704030504030204" pitchFamily="34" charset="0"/>
              <a:ea typeface="Arial" panose="020B0604020202020204" pitchFamily="34" charset="0"/>
            </a:endParaRPr>
          </a:p>
          <a:p>
            <a:endParaRPr 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0-#ppt_h/2"/>
                                          </p:val>
                                        </p:tav>
                                        <p:tav tm="100000">
                                          <p:val>
                                            <p:strVal val="#ppt_y"/>
                                          </p:val>
                                        </p:tav>
                                      </p:tavLst>
                                    </p:anim>
                                  </p:childTnLst>
                                </p:cTn>
                              </p:par>
                            </p:childTnLst>
                          </p:cTn>
                        </p:par>
                        <p:par>
                          <p:cTn id="21" fill="hold">
                            <p:stCondLst>
                              <p:cond delay="500"/>
                            </p:stCondLst>
                            <p:childTnLst>
                              <p:par>
                                <p:cTn id="22" presetID="2" presetClass="entr" presetSubtype="9" fill="hold" grpId="0" nodeType="after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additive="base">
                                        <p:cTn id="24"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3">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9" fill="hold" grpId="0"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 calcmode="lin" valueType="num">
                                      <p:cBhvr additive="base">
                                        <p:cTn id="30"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3">
                                            <p:txEl>
                                              <p:pRg st="4" end="4"/>
                                            </p:txEl>
                                          </p:spTgt>
                                        </p:tgtEl>
                                        <p:attrNameLst>
                                          <p:attrName>ppt_y</p:attrName>
                                        </p:attrNameLst>
                                      </p:cBhvr>
                                      <p:tavLst>
                                        <p:tav tm="0">
                                          <p:val>
                                            <p:strVal val="0-#ppt_h/2"/>
                                          </p:val>
                                        </p:tav>
                                        <p:tav tm="100000">
                                          <p:val>
                                            <p:strVal val="#ppt_y"/>
                                          </p:val>
                                        </p:tav>
                                      </p:tavLst>
                                    </p:anim>
                                  </p:childTnLst>
                                </p:cTn>
                              </p:par>
                            </p:childTnLst>
                          </p:cTn>
                        </p:par>
                        <p:par>
                          <p:cTn id="32" fill="hold">
                            <p:stCondLst>
                              <p:cond delay="500"/>
                            </p:stCondLst>
                            <p:childTnLst>
                              <p:par>
                                <p:cTn id="33" presetID="2" presetClass="entr" presetSubtype="9" fill="hold" grpId="0" nodeType="after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19919" y="81024"/>
            <a:ext cx="11736729" cy="6308202"/>
          </a:xfrm>
          <a:solidFill>
            <a:schemeClr val="bg1">
              <a:alpha val="90000"/>
            </a:schemeClr>
          </a:solidFill>
        </p:spPr>
        <p:txBody>
          <a:bodyPr>
            <a:normAutofit fontScale="40000" lnSpcReduction="20000"/>
          </a:bodyPr>
          <a:lstStyle/>
          <a:p>
            <a:pPr marL="0" marR="0" indent="0" algn="ctr">
              <a:lnSpc>
                <a:spcPct val="120000"/>
              </a:lnSpc>
              <a:spcBef>
                <a:spcPts val="0"/>
              </a:spcBef>
              <a:buNone/>
            </a:pPr>
            <a:r>
              <a:rPr lang="en-US" sz="6000" b="1" dirty="0">
                <a:effectLst>
                  <a:outerShdw blurRad="38100" dist="38100" dir="2700000" algn="tl">
                    <a:srgbClr val="000000">
                      <a:alpha val="43137"/>
                    </a:srgbClr>
                  </a:outerShdw>
                </a:effectLst>
                <a:latin typeface="Helvetica Neue"/>
                <a:ea typeface="Helvetica Neue"/>
                <a:cs typeface="Helvetica Neue"/>
              </a:rPr>
              <a:t>Jesus is the Embodiment of Hope:</a:t>
            </a:r>
            <a:r>
              <a:rPr lang="en-US" sz="6000" dirty="0">
                <a:effectLst>
                  <a:outerShdw blurRad="38100" dist="38100" dir="2700000" algn="tl">
                    <a:srgbClr val="000000">
                      <a:alpha val="43137"/>
                    </a:srgbClr>
                  </a:outerShdw>
                </a:effectLst>
                <a:latin typeface="Helvetica Neue"/>
                <a:ea typeface="Helvetica Neue"/>
                <a:cs typeface="Helvetica Neue"/>
              </a:rPr>
              <a:t> </a:t>
            </a:r>
            <a:endParaRPr lang="en-US" sz="6000" dirty="0">
              <a:effectLst>
                <a:outerShdw blurRad="38100" dist="38100" dir="2700000" algn="tl">
                  <a:srgbClr val="000000">
                    <a:alpha val="43137"/>
                  </a:srgbClr>
                </a:outerShdw>
              </a:effectLst>
              <a:latin typeface="Helvetica Neue"/>
              <a:ea typeface="Helvetica Neue"/>
              <a:cs typeface="Helvetica Neue"/>
            </a:endParaRPr>
          </a:p>
          <a:p>
            <a:pPr marL="0" marR="0">
              <a:lnSpc>
                <a:spcPct val="120000"/>
              </a:lnSpc>
              <a:spcBef>
                <a:spcPts val="0"/>
              </a:spcBef>
            </a:pPr>
            <a:r>
              <a:rPr lang="en-US" sz="6000" dirty="0">
                <a:effectLst>
                  <a:outerShdw blurRad="38100" dist="38100" dir="2700000" algn="tl">
                    <a:srgbClr val="000000">
                      <a:alpha val="43137"/>
                    </a:srgbClr>
                  </a:outerShdw>
                </a:effectLst>
                <a:latin typeface="Helvetica Neue"/>
                <a:ea typeface="Helvetica Neue"/>
                <a:cs typeface="Helvetica Neue"/>
              </a:rPr>
              <a:t>He came to earth, lived among us, offered us a way to be reconciled with God.</a:t>
            </a:r>
            <a:endParaRPr lang="en-US" sz="6000" dirty="0">
              <a:effectLst>
                <a:outerShdw blurRad="38100" dist="38100" dir="2700000" algn="tl">
                  <a:srgbClr val="000000">
                    <a:alpha val="43137"/>
                  </a:srgbClr>
                </a:outerShdw>
              </a:effectLst>
              <a:latin typeface="Arial" panose="020B0604020202020204" pitchFamily="34" charset="0"/>
              <a:ea typeface="Arial" panose="020B0604020202020204" pitchFamily="34" charset="0"/>
            </a:endParaRPr>
          </a:p>
          <a:p>
            <a:pPr marL="0" marR="0" indent="0" algn="ctr">
              <a:lnSpc>
                <a:spcPct val="120000"/>
              </a:lnSpc>
              <a:buNone/>
            </a:pPr>
            <a:r>
              <a:rPr lang="en-US" sz="6000" b="1" dirty="0">
                <a:effectLst>
                  <a:outerShdw blurRad="38100" dist="38100" dir="2700000" algn="tl">
                    <a:srgbClr val="000000">
                      <a:alpha val="43137"/>
                    </a:srgbClr>
                  </a:outerShdw>
                </a:effectLst>
                <a:latin typeface="Helvetica Neue"/>
                <a:ea typeface="Helvetica Neue"/>
                <a:cs typeface="Helvetica Neue"/>
              </a:rPr>
              <a:t>This Hope Is Not Just a Wish Or a Dream:</a:t>
            </a:r>
            <a:endParaRPr lang="en-US" sz="6000" b="1" dirty="0">
              <a:effectLst>
                <a:outerShdw blurRad="38100" dist="38100" dir="2700000" algn="tl">
                  <a:srgbClr val="000000">
                    <a:alpha val="43137"/>
                  </a:srgbClr>
                </a:outerShdw>
              </a:effectLst>
              <a:latin typeface="Helvetica Neue"/>
              <a:ea typeface="Helvetica Neue"/>
              <a:cs typeface="Helvetica Neue"/>
            </a:endParaRPr>
          </a:p>
          <a:p>
            <a:pPr marL="0" marR="0" algn="ctr">
              <a:lnSpc>
                <a:spcPct val="120000"/>
              </a:lnSpc>
              <a:spcBef>
                <a:spcPts val="0"/>
              </a:spcBef>
            </a:pPr>
            <a:r>
              <a:rPr lang="en-US" sz="6000" dirty="0">
                <a:effectLst>
                  <a:outerShdw blurRad="38100" dist="38100" dir="2700000" algn="tl">
                    <a:srgbClr val="000000">
                      <a:alpha val="43137"/>
                    </a:srgbClr>
                  </a:outerShdw>
                </a:effectLst>
                <a:latin typeface="Helvetica Neue"/>
                <a:ea typeface="Helvetica Neue"/>
                <a:cs typeface="Helvetica Neue"/>
              </a:rPr>
              <a:t>It's not just a desire for things to get better. </a:t>
            </a:r>
            <a:endParaRPr lang="en-US" sz="6000" dirty="0">
              <a:effectLst>
                <a:outerShdw blurRad="38100" dist="38100" dir="2700000" algn="tl">
                  <a:srgbClr val="000000">
                    <a:alpha val="43137"/>
                  </a:srgbClr>
                </a:outerShdw>
              </a:effectLst>
              <a:latin typeface="Helvetica Neue"/>
              <a:ea typeface="Helvetica Neue"/>
              <a:cs typeface="Helvetica Neue"/>
            </a:endParaRPr>
          </a:p>
          <a:p>
            <a:pPr marL="0" marR="0" algn="ctr">
              <a:lnSpc>
                <a:spcPct val="120000"/>
              </a:lnSpc>
              <a:spcBef>
                <a:spcPts val="0"/>
              </a:spcBef>
            </a:pPr>
            <a:r>
              <a:rPr lang="en-US" sz="6000" dirty="0">
                <a:effectLst>
                  <a:outerShdw blurRad="38100" dist="38100" dir="2700000" algn="tl">
                    <a:srgbClr val="000000">
                      <a:alpha val="43137"/>
                    </a:srgbClr>
                  </a:outerShdw>
                </a:effectLst>
                <a:latin typeface="Helvetica Neue"/>
                <a:ea typeface="Helvetica Neue"/>
                <a:cs typeface="Helvetica Neue"/>
              </a:rPr>
              <a:t>It can sustain us through the darkest times and the most difficult challenges. </a:t>
            </a:r>
            <a:endParaRPr lang="en-US" sz="6000" dirty="0">
              <a:effectLst>
                <a:outerShdw blurRad="38100" dist="38100" dir="2700000" algn="tl">
                  <a:srgbClr val="000000">
                    <a:alpha val="43137"/>
                  </a:srgbClr>
                </a:outerShdw>
              </a:effectLst>
              <a:latin typeface="Arial" panose="020B0604020202020204" pitchFamily="34" charset="0"/>
              <a:ea typeface="Arial" panose="020B0604020202020204" pitchFamily="34" charset="0"/>
            </a:endParaRPr>
          </a:p>
          <a:p>
            <a:pPr marL="0" marR="0" indent="0" algn="ctr">
              <a:lnSpc>
                <a:spcPct val="120000"/>
              </a:lnSpc>
              <a:buNone/>
            </a:pPr>
            <a:r>
              <a:rPr lang="en-US" sz="6000" b="1" dirty="0">
                <a:effectLst>
                  <a:outerShdw blurRad="38100" dist="38100" dir="2700000" algn="tl">
                    <a:srgbClr val="000000">
                      <a:alpha val="43137"/>
                    </a:srgbClr>
                  </a:outerShdw>
                </a:effectLst>
                <a:latin typeface="Helvetica Neue"/>
                <a:ea typeface="Helvetica Neue"/>
                <a:cs typeface="Helvetica Neue"/>
              </a:rPr>
              <a:t>This Hope Is Not Just for the Future:</a:t>
            </a:r>
            <a:endParaRPr lang="en-US" sz="6000" b="1" dirty="0">
              <a:effectLst>
                <a:outerShdw blurRad="38100" dist="38100" dir="2700000" algn="tl">
                  <a:srgbClr val="000000">
                    <a:alpha val="43137"/>
                  </a:srgbClr>
                </a:outerShdw>
              </a:effectLst>
              <a:latin typeface="Helvetica Neue"/>
              <a:ea typeface="Helvetica Neue"/>
              <a:cs typeface="Helvetica Neue"/>
            </a:endParaRPr>
          </a:p>
          <a:p>
            <a:pPr marL="0" marR="0">
              <a:lnSpc>
                <a:spcPct val="120000"/>
              </a:lnSpc>
              <a:spcBef>
                <a:spcPts val="0"/>
              </a:spcBef>
            </a:pPr>
            <a:r>
              <a:rPr lang="en-US" sz="6000" dirty="0">
                <a:effectLst>
                  <a:outerShdw blurRad="38100" dist="38100" dir="2700000" algn="tl">
                    <a:srgbClr val="000000">
                      <a:alpha val="43137"/>
                    </a:srgbClr>
                  </a:outerShdw>
                </a:effectLst>
                <a:latin typeface="Helvetica Neue"/>
                <a:ea typeface="Helvetica Neue"/>
                <a:cs typeface="Helvetica Neue"/>
              </a:rPr>
              <a:t>It's a hope for the present. It's a hope that can transform our lives right now. </a:t>
            </a:r>
            <a:endParaRPr lang="en-US" sz="6000" dirty="0">
              <a:effectLst>
                <a:outerShdw blurRad="38100" dist="38100" dir="2700000" algn="tl">
                  <a:srgbClr val="000000">
                    <a:alpha val="43137"/>
                  </a:srgbClr>
                </a:outerShdw>
              </a:effectLst>
              <a:latin typeface="Helvetica Neue"/>
              <a:ea typeface="Helvetica Neue"/>
              <a:cs typeface="Helvetica Neue"/>
            </a:endParaRPr>
          </a:p>
          <a:p>
            <a:pPr marL="0" marR="0">
              <a:lnSpc>
                <a:spcPct val="120000"/>
              </a:lnSpc>
              <a:spcBef>
                <a:spcPts val="0"/>
              </a:spcBef>
            </a:pPr>
            <a:r>
              <a:rPr lang="en-US" sz="6000" dirty="0">
                <a:effectLst>
                  <a:outerShdw blurRad="38100" dist="38100" dir="2700000" algn="tl">
                    <a:srgbClr val="000000">
                      <a:alpha val="43137"/>
                    </a:srgbClr>
                  </a:outerShdw>
                </a:effectLst>
                <a:latin typeface="Helvetica Neue"/>
                <a:ea typeface="Helvetica Neue"/>
                <a:cs typeface="Helvetica Neue"/>
              </a:rPr>
              <a:t>It gives us peace in the midst of turmoil, strength in the midst of weakness.</a:t>
            </a:r>
            <a:endParaRPr lang="en-US" sz="6000" dirty="0">
              <a:effectLst>
                <a:outerShdw blurRad="38100" dist="38100" dir="2700000" algn="tl">
                  <a:srgbClr val="000000">
                    <a:alpha val="43137"/>
                  </a:srgbClr>
                </a:outerShdw>
              </a:effectLst>
              <a:latin typeface="Arial" panose="020B0604020202020204" pitchFamily="34" charset="0"/>
              <a:ea typeface="Arial" panose="020B0604020202020204" pitchFamily="34" charset="0"/>
            </a:endParaRPr>
          </a:p>
          <a:p>
            <a:pPr marL="0" marR="0" indent="0" algn="ctr">
              <a:lnSpc>
                <a:spcPct val="120000"/>
              </a:lnSpc>
              <a:buNone/>
            </a:pPr>
            <a:r>
              <a:rPr lang="en-US" sz="6000" b="1" dirty="0">
                <a:effectLst>
                  <a:outerShdw blurRad="38100" dist="38100" dir="2700000" algn="tl">
                    <a:srgbClr val="000000">
                      <a:alpha val="43137"/>
                    </a:srgbClr>
                  </a:outerShdw>
                </a:effectLst>
                <a:latin typeface="Helvetica Neue"/>
                <a:ea typeface="Helvetica Neue"/>
                <a:cs typeface="Helvetica Neue"/>
              </a:rPr>
              <a:t>This Hope Is Not Just For Us:</a:t>
            </a:r>
            <a:endParaRPr lang="en-US" sz="6000" b="1" dirty="0">
              <a:effectLst>
                <a:outerShdw blurRad="38100" dist="38100" dir="2700000" algn="tl">
                  <a:srgbClr val="000000">
                    <a:alpha val="43137"/>
                  </a:srgbClr>
                </a:outerShdw>
              </a:effectLst>
              <a:latin typeface="Helvetica Neue"/>
              <a:ea typeface="Helvetica Neue"/>
              <a:cs typeface="Helvetica Neue"/>
            </a:endParaRPr>
          </a:p>
          <a:p>
            <a:pPr marL="0" marR="0" algn="ctr">
              <a:lnSpc>
                <a:spcPct val="120000"/>
              </a:lnSpc>
              <a:spcBef>
                <a:spcPts val="0"/>
              </a:spcBef>
            </a:pPr>
            <a:r>
              <a:rPr lang="en-US" sz="6000" dirty="0">
                <a:effectLst>
                  <a:outerShdw blurRad="38100" dist="38100" dir="2700000" algn="tl">
                    <a:srgbClr val="000000">
                      <a:alpha val="43137"/>
                    </a:srgbClr>
                  </a:outerShdw>
                </a:effectLst>
                <a:latin typeface="Helvetica Neue"/>
                <a:ea typeface="Helvetica Neue"/>
                <a:cs typeface="Helvetica Neue"/>
              </a:rPr>
              <a:t>It's a hope for the world.</a:t>
            </a:r>
            <a:endParaRPr lang="en-US" sz="6000" dirty="0">
              <a:effectLst>
                <a:outerShdw blurRad="38100" dist="38100" dir="2700000" algn="tl">
                  <a:srgbClr val="000000">
                    <a:alpha val="43137"/>
                  </a:srgbClr>
                </a:outerShdw>
              </a:effectLst>
              <a:latin typeface="Helvetica Neue"/>
              <a:ea typeface="Helvetica Neue"/>
              <a:cs typeface="Helvetica Neue"/>
            </a:endParaRPr>
          </a:p>
          <a:p>
            <a:pPr marL="0" marR="0" algn="ctr">
              <a:lnSpc>
                <a:spcPct val="120000"/>
              </a:lnSpc>
              <a:spcBef>
                <a:spcPts val="0"/>
              </a:spcBef>
            </a:pPr>
            <a:r>
              <a:rPr lang="en-US" sz="6000" dirty="0">
                <a:effectLst>
                  <a:outerShdw blurRad="38100" dist="38100" dir="2700000" algn="tl">
                    <a:srgbClr val="000000">
                      <a:alpha val="43137"/>
                    </a:srgbClr>
                  </a:outerShdw>
                </a:effectLst>
                <a:latin typeface="Helvetica Neue"/>
                <a:ea typeface="Helvetica Neue"/>
                <a:cs typeface="Helvetica Neue"/>
              </a:rPr>
              <a:t>It can bring healing to the broken, reconciliation to the divided. </a:t>
            </a:r>
            <a:endParaRPr lang="en-US" sz="6000" dirty="0">
              <a:effectLst>
                <a:outerShdw blurRad="38100" dist="38100" dir="2700000" algn="tl">
                  <a:srgbClr val="000000">
                    <a:alpha val="43137"/>
                  </a:srgbClr>
                </a:outerShdw>
              </a:effectLst>
              <a:latin typeface="Helvetica Neue"/>
              <a:ea typeface="Helvetica Neue"/>
              <a:cs typeface="Helvetica Neue"/>
            </a:endParaRPr>
          </a:p>
          <a:p>
            <a:pPr marL="0" marR="0" algn="ctr">
              <a:lnSpc>
                <a:spcPct val="120000"/>
              </a:lnSpc>
              <a:spcBef>
                <a:spcPts val="0"/>
              </a:spcBef>
            </a:pPr>
            <a:r>
              <a:rPr lang="en-US" sz="6000" dirty="0">
                <a:effectLst>
                  <a:outerShdw blurRad="38100" dist="38100" dir="2700000" algn="tl">
                    <a:srgbClr val="000000">
                      <a:alpha val="43137"/>
                    </a:srgbClr>
                  </a:outerShdw>
                </a:effectLst>
                <a:latin typeface="Helvetica Neue"/>
                <a:ea typeface="Helvetica Neue"/>
                <a:cs typeface="Helvetica Neue"/>
              </a:rPr>
              <a:t>It can bring justice to the unjust, mercy to the merciless, grace to the graceless. </a:t>
            </a:r>
            <a:endParaRPr lang="en-US" sz="6000" dirty="0">
              <a:effectLst>
                <a:outerShdw blurRad="38100" dist="38100" dir="2700000" algn="tl">
                  <a:srgbClr val="000000">
                    <a:alpha val="43137"/>
                  </a:srgbClr>
                </a:outerShdw>
              </a:effectLst>
              <a:latin typeface="Arial" panose="020B0604020202020204" pitchFamily="34" charset="0"/>
              <a:ea typeface="Arial" panose="020B0604020202020204" pitchFamily="34" charset="0"/>
            </a:endParaRPr>
          </a:p>
          <a:p>
            <a:pPr marL="0" marR="0" indent="0" algn="ctr">
              <a:lnSpc>
                <a:spcPct val="120000"/>
              </a:lnSpc>
              <a:buNone/>
            </a:pPr>
            <a:r>
              <a:rPr lang="en-US" sz="6000" b="1" dirty="0">
                <a:effectLst>
                  <a:outerShdw blurRad="38100" dist="38100" dir="2700000" algn="tl">
                    <a:srgbClr val="000000">
                      <a:alpha val="43137"/>
                    </a:srgbClr>
                  </a:outerShdw>
                </a:effectLst>
                <a:latin typeface="Helvetica Neue"/>
                <a:ea typeface="Helvetica Neue"/>
                <a:cs typeface="Helvetica Neue"/>
              </a:rPr>
              <a:t>This Hope Is Not Just a Concept:</a:t>
            </a:r>
            <a:endParaRPr lang="en-US" sz="6000" b="1" dirty="0">
              <a:effectLst>
                <a:outerShdw blurRad="38100" dist="38100" dir="2700000" algn="tl">
                  <a:srgbClr val="000000">
                    <a:alpha val="43137"/>
                  </a:srgbClr>
                </a:outerShdw>
              </a:effectLst>
              <a:latin typeface="Helvetica Neue"/>
              <a:ea typeface="Helvetica Neue"/>
              <a:cs typeface="Helvetica Neue"/>
            </a:endParaRPr>
          </a:p>
          <a:p>
            <a:pPr marL="0" marR="0" algn="ctr">
              <a:lnSpc>
                <a:spcPct val="120000"/>
              </a:lnSpc>
              <a:spcBef>
                <a:spcPts val="0"/>
              </a:spcBef>
            </a:pPr>
            <a:r>
              <a:rPr lang="en-US" sz="6000" dirty="0">
                <a:effectLst>
                  <a:outerShdw blurRad="38100" dist="38100" dir="2700000" algn="tl">
                    <a:srgbClr val="000000">
                      <a:alpha val="43137"/>
                    </a:srgbClr>
                  </a:outerShdw>
                </a:effectLst>
                <a:latin typeface="Helvetica Neue"/>
                <a:ea typeface="Helvetica Neue"/>
                <a:cs typeface="Helvetica Neue"/>
              </a:rPr>
              <a:t>It's a person. It's Jesus. </a:t>
            </a:r>
            <a:endParaRPr lang="en-US" sz="6000" dirty="0">
              <a:effectLst>
                <a:outerShdw blurRad="38100" dist="38100" dir="2700000" algn="tl">
                  <a:srgbClr val="000000">
                    <a:alpha val="43137"/>
                  </a:srgbClr>
                </a:outerShdw>
              </a:effectLst>
              <a:latin typeface="Helvetica Neue"/>
              <a:ea typeface="Helvetica Neue"/>
              <a:cs typeface="Helvetica Neue"/>
            </a:endParaRPr>
          </a:p>
          <a:p>
            <a:pPr marL="0" marR="0" algn="ctr">
              <a:lnSpc>
                <a:spcPct val="120000"/>
              </a:lnSpc>
              <a:spcBef>
                <a:spcPts val="0"/>
              </a:spcBef>
            </a:pPr>
            <a:r>
              <a:rPr lang="en-US" sz="6000" dirty="0">
                <a:effectLst>
                  <a:outerShdw blurRad="38100" dist="38100" dir="2700000" algn="tl">
                    <a:srgbClr val="000000">
                      <a:alpha val="43137"/>
                    </a:srgbClr>
                  </a:outerShdw>
                </a:effectLst>
                <a:latin typeface="Helvetica Neue"/>
                <a:ea typeface="Helvetica Neue"/>
                <a:cs typeface="Helvetica Neue"/>
              </a:rPr>
              <a:t>He is the hope that does not disappoint or fade, and does not fail.</a:t>
            </a:r>
            <a:endParaRPr 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2" presetClass="entr" presetSubtype="1" fill="hold" grpId="0"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additive="base">
                                        <p:cTn id="2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2" end="2"/>
                                            </p:txEl>
                                          </p:spTgt>
                                        </p:tgtEl>
                                        <p:attrNameLst>
                                          <p:attrName>ppt_y</p:attrName>
                                        </p:attrNameLst>
                                      </p:cBhvr>
                                      <p:tavLst>
                                        <p:tav tm="0">
                                          <p:val>
                                            <p:strVal val="0-#ppt_h/2"/>
                                          </p:val>
                                        </p:tav>
                                        <p:tav tm="100000">
                                          <p:val>
                                            <p:strVal val="#ppt_y"/>
                                          </p:val>
                                        </p:tav>
                                      </p:tavLst>
                                    </p:anim>
                                  </p:childTnLst>
                                </p:cTn>
                              </p:par>
                            </p:childTnLst>
                          </p:cTn>
                        </p:par>
                        <p:par>
                          <p:cTn id="24" fill="hold">
                            <p:stCondLst>
                              <p:cond delay="500"/>
                            </p:stCondLst>
                            <p:childTnLst>
                              <p:par>
                                <p:cTn id="25" presetID="2" presetClass="entr" presetSubtype="1" fill="hold" grpId="0" nodeType="after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additive="base">
                                        <p:cTn id="2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3" end="3"/>
                                            </p:txEl>
                                          </p:spTgt>
                                        </p:tgtEl>
                                        <p:attrNameLst>
                                          <p:attrName>ppt_y</p:attrName>
                                        </p:attrNameLst>
                                      </p:cBhvr>
                                      <p:tavLst>
                                        <p:tav tm="0">
                                          <p:val>
                                            <p:strVal val="0-#ppt_h/2"/>
                                          </p:val>
                                        </p:tav>
                                        <p:tav tm="100000">
                                          <p:val>
                                            <p:strVal val="#ppt_y"/>
                                          </p:val>
                                        </p:tav>
                                      </p:tavLst>
                                    </p:anim>
                                  </p:childTnLst>
                                </p:cTn>
                              </p:par>
                            </p:childTnLst>
                          </p:cTn>
                        </p:par>
                        <p:par>
                          <p:cTn id="29" fill="hold">
                            <p:stCondLst>
                              <p:cond delay="1000"/>
                            </p:stCondLst>
                            <p:childTnLst>
                              <p:par>
                                <p:cTn id="30" presetID="2" presetClass="entr" presetSubtype="1" fill="hold" grpId="0" nodeType="after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1" fill="hold" grpId="0"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 calcmode="lin" valueType="num">
                                      <p:cBhvr additive="base">
                                        <p:cTn id="38"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5" end="5"/>
                                            </p:txEl>
                                          </p:spTgt>
                                        </p:tgtEl>
                                        <p:attrNameLst>
                                          <p:attrName>ppt_y</p:attrName>
                                        </p:attrNameLst>
                                      </p:cBhvr>
                                      <p:tavLst>
                                        <p:tav tm="0">
                                          <p:val>
                                            <p:strVal val="0-#ppt_h/2"/>
                                          </p:val>
                                        </p:tav>
                                        <p:tav tm="100000">
                                          <p:val>
                                            <p:strVal val="#ppt_y"/>
                                          </p:val>
                                        </p:tav>
                                      </p:tavLst>
                                    </p:anim>
                                  </p:childTnLst>
                                </p:cTn>
                              </p:par>
                            </p:childTnLst>
                          </p:cTn>
                        </p:par>
                        <p:par>
                          <p:cTn id="40" fill="hold">
                            <p:stCondLst>
                              <p:cond delay="500"/>
                            </p:stCondLst>
                            <p:childTnLst>
                              <p:par>
                                <p:cTn id="41" presetID="2" presetClass="entr" presetSubtype="1" fill="hold" grpId="0" nodeType="after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0-#ppt_h/2"/>
                                          </p:val>
                                        </p:tav>
                                        <p:tav tm="100000">
                                          <p:val>
                                            <p:strVal val="#ppt_y"/>
                                          </p:val>
                                        </p:tav>
                                      </p:tavLst>
                                    </p:anim>
                                  </p:childTnLst>
                                </p:cTn>
                              </p:par>
                            </p:childTnLst>
                          </p:cTn>
                        </p:par>
                        <p:par>
                          <p:cTn id="45" fill="hold">
                            <p:stCondLst>
                              <p:cond delay="1000"/>
                            </p:stCondLst>
                            <p:childTnLst>
                              <p:par>
                                <p:cTn id="46" presetID="2" presetClass="entr" presetSubtype="1" fill="hold" grpId="0" nodeType="after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anim calcmode="lin" valueType="num">
                                      <p:cBhvr additive="base">
                                        <p:cTn id="48"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3">
                                            <p:txEl>
                                              <p:pRg st="7" end="7"/>
                                            </p:txEl>
                                          </p:spTgt>
                                        </p:tgtEl>
                                        <p:attrNameLst>
                                          <p:attrName>ppt_y</p:attrName>
                                        </p:attrNameLst>
                                      </p:cBhvr>
                                      <p:tavLst>
                                        <p:tav tm="0">
                                          <p:val>
                                            <p:strVal val="0-#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1" fill="hold" grpId="0" nodeType="clickEffect">
                                  <p:stCondLst>
                                    <p:cond delay="0"/>
                                  </p:stCondLst>
                                  <p:childTnLst>
                                    <p:set>
                                      <p:cBhvr>
                                        <p:cTn id="53" dur="1" fill="hold">
                                          <p:stCondLst>
                                            <p:cond delay="0"/>
                                          </p:stCondLst>
                                        </p:cTn>
                                        <p:tgtEl>
                                          <p:spTgt spid="3">
                                            <p:txEl>
                                              <p:pRg st="8" end="8"/>
                                            </p:txEl>
                                          </p:spTgt>
                                        </p:tgtEl>
                                        <p:attrNameLst>
                                          <p:attrName>style.visibility</p:attrName>
                                        </p:attrNameLst>
                                      </p:cBhvr>
                                      <p:to>
                                        <p:strVal val="visible"/>
                                      </p:to>
                                    </p:set>
                                    <p:anim calcmode="lin" valueType="num">
                                      <p:cBhvr additive="base">
                                        <p:cTn id="54"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3">
                                            <p:txEl>
                                              <p:pRg st="8" end="8"/>
                                            </p:txEl>
                                          </p:spTgt>
                                        </p:tgtEl>
                                        <p:attrNameLst>
                                          <p:attrName>ppt_y</p:attrName>
                                        </p:attrNameLst>
                                      </p:cBhvr>
                                      <p:tavLst>
                                        <p:tav tm="0">
                                          <p:val>
                                            <p:strVal val="0-#ppt_h/2"/>
                                          </p:val>
                                        </p:tav>
                                        <p:tav tm="100000">
                                          <p:val>
                                            <p:strVal val="#ppt_y"/>
                                          </p:val>
                                        </p:tav>
                                      </p:tavLst>
                                    </p:anim>
                                  </p:childTnLst>
                                </p:cTn>
                              </p:par>
                            </p:childTnLst>
                          </p:cTn>
                        </p:par>
                        <p:par>
                          <p:cTn id="56" fill="hold">
                            <p:stCondLst>
                              <p:cond delay="500"/>
                            </p:stCondLst>
                            <p:childTnLst>
                              <p:par>
                                <p:cTn id="57" presetID="2" presetClass="entr" presetSubtype="1" fill="hold" grpId="0" nodeType="afterEffect">
                                  <p:stCondLst>
                                    <p:cond delay="0"/>
                                  </p:stCondLst>
                                  <p:childTnLst>
                                    <p:set>
                                      <p:cBhvr>
                                        <p:cTn id="58" dur="1" fill="hold">
                                          <p:stCondLst>
                                            <p:cond delay="0"/>
                                          </p:stCondLst>
                                        </p:cTn>
                                        <p:tgtEl>
                                          <p:spTgt spid="3">
                                            <p:txEl>
                                              <p:pRg st="9" end="9"/>
                                            </p:txEl>
                                          </p:spTgt>
                                        </p:tgtEl>
                                        <p:attrNameLst>
                                          <p:attrName>style.visibility</p:attrName>
                                        </p:attrNameLst>
                                      </p:cBhvr>
                                      <p:to>
                                        <p:strVal val="visible"/>
                                      </p:to>
                                    </p:set>
                                    <p:anim calcmode="lin" valueType="num">
                                      <p:cBhvr additive="base">
                                        <p:cTn id="5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
                                            <p:txEl>
                                              <p:pRg st="9" end="9"/>
                                            </p:txEl>
                                          </p:spTgt>
                                        </p:tgtEl>
                                        <p:attrNameLst>
                                          <p:attrName>ppt_y</p:attrName>
                                        </p:attrNameLst>
                                      </p:cBhvr>
                                      <p:tavLst>
                                        <p:tav tm="0">
                                          <p:val>
                                            <p:strVal val="0-#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1" fill="hold" grpId="0" nodeType="clickEffect">
                                  <p:stCondLst>
                                    <p:cond delay="0"/>
                                  </p:stCondLst>
                                  <p:childTnLst>
                                    <p:set>
                                      <p:cBhvr>
                                        <p:cTn id="64" dur="1" fill="hold">
                                          <p:stCondLst>
                                            <p:cond delay="0"/>
                                          </p:stCondLst>
                                        </p:cTn>
                                        <p:tgtEl>
                                          <p:spTgt spid="3">
                                            <p:txEl>
                                              <p:pRg st="10" end="10"/>
                                            </p:txEl>
                                          </p:spTgt>
                                        </p:tgtEl>
                                        <p:attrNameLst>
                                          <p:attrName>style.visibility</p:attrName>
                                        </p:attrNameLst>
                                      </p:cBhvr>
                                      <p:to>
                                        <p:strVal val="visible"/>
                                      </p:to>
                                    </p:set>
                                    <p:anim calcmode="lin" valueType="num">
                                      <p:cBhvr additive="base">
                                        <p:cTn id="6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3">
                                            <p:txEl>
                                              <p:pRg st="10" end="10"/>
                                            </p:txEl>
                                          </p:spTgt>
                                        </p:tgtEl>
                                        <p:attrNameLst>
                                          <p:attrName>ppt_y</p:attrName>
                                        </p:attrNameLst>
                                      </p:cBhvr>
                                      <p:tavLst>
                                        <p:tav tm="0">
                                          <p:val>
                                            <p:strVal val="0-#ppt_h/2"/>
                                          </p:val>
                                        </p:tav>
                                        <p:tav tm="100000">
                                          <p:val>
                                            <p:strVal val="#ppt_y"/>
                                          </p:val>
                                        </p:tav>
                                      </p:tavLst>
                                    </p:anim>
                                  </p:childTnLst>
                                </p:cTn>
                              </p:par>
                            </p:childTnLst>
                          </p:cTn>
                        </p:par>
                        <p:par>
                          <p:cTn id="67" fill="hold">
                            <p:stCondLst>
                              <p:cond delay="500"/>
                            </p:stCondLst>
                            <p:childTnLst>
                              <p:par>
                                <p:cTn id="68" presetID="2" presetClass="entr" presetSubtype="1" fill="hold" grpId="0" nodeType="afterEffect">
                                  <p:stCondLst>
                                    <p:cond delay="0"/>
                                  </p:stCondLst>
                                  <p:childTnLst>
                                    <p:set>
                                      <p:cBhvr>
                                        <p:cTn id="69" dur="1" fill="hold">
                                          <p:stCondLst>
                                            <p:cond delay="0"/>
                                          </p:stCondLst>
                                        </p:cTn>
                                        <p:tgtEl>
                                          <p:spTgt spid="3">
                                            <p:txEl>
                                              <p:pRg st="11" end="11"/>
                                            </p:txEl>
                                          </p:spTgt>
                                        </p:tgtEl>
                                        <p:attrNameLst>
                                          <p:attrName>style.visibility</p:attrName>
                                        </p:attrNameLst>
                                      </p:cBhvr>
                                      <p:to>
                                        <p:strVal val="visible"/>
                                      </p:to>
                                    </p:set>
                                    <p:anim calcmode="lin" valueType="num">
                                      <p:cBhvr additive="base">
                                        <p:cTn id="70"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3">
                                            <p:txEl>
                                              <p:pRg st="11" end="11"/>
                                            </p:txEl>
                                          </p:spTgt>
                                        </p:tgtEl>
                                        <p:attrNameLst>
                                          <p:attrName>ppt_y</p:attrName>
                                        </p:attrNameLst>
                                      </p:cBhvr>
                                      <p:tavLst>
                                        <p:tav tm="0">
                                          <p:val>
                                            <p:strVal val="0-#ppt_h/2"/>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 presetClass="entr" presetSubtype="1" fill="hold" grpId="0" nodeType="clickEffect">
                                  <p:stCondLst>
                                    <p:cond delay="0"/>
                                  </p:stCondLst>
                                  <p:childTnLst>
                                    <p:set>
                                      <p:cBhvr>
                                        <p:cTn id="75" dur="1" fill="hold">
                                          <p:stCondLst>
                                            <p:cond delay="0"/>
                                          </p:stCondLst>
                                        </p:cTn>
                                        <p:tgtEl>
                                          <p:spTgt spid="3">
                                            <p:txEl>
                                              <p:pRg st="12" end="12"/>
                                            </p:txEl>
                                          </p:spTgt>
                                        </p:tgtEl>
                                        <p:attrNameLst>
                                          <p:attrName>style.visibility</p:attrName>
                                        </p:attrNameLst>
                                      </p:cBhvr>
                                      <p:to>
                                        <p:strVal val="visible"/>
                                      </p:to>
                                    </p:set>
                                    <p:anim calcmode="lin" valueType="num">
                                      <p:cBhvr additive="base">
                                        <p:cTn id="76"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77" dur="500" fill="hold"/>
                                        <p:tgtEl>
                                          <p:spTgt spid="3">
                                            <p:txEl>
                                              <p:pRg st="12" end="12"/>
                                            </p:txEl>
                                          </p:spTgt>
                                        </p:tgtEl>
                                        <p:attrNameLst>
                                          <p:attrName>ppt_y</p:attrName>
                                        </p:attrNameLst>
                                      </p:cBhvr>
                                      <p:tavLst>
                                        <p:tav tm="0">
                                          <p:val>
                                            <p:strVal val="0-#ppt_h/2"/>
                                          </p:val>
                                        </p:tav>
                                        <p:tav tm="100000">
                                          <p:val>
                                            <p:strVal val="#ppt_y"/>
                                          </p:val>
                                        </p:tav>
                                      </p:tavLst>
                                    </p:anim>
                                  </p:childTnLst>
                                </p:cTn>
                              </p:par>
                            </p:childTnLst>
                          </p:cTn>
                        </p:par>
                        <p:par>
                          <p:cTn id="78" fill="hold">
                            <p:stCondLst>
                              <p:cond delay="500"/>
                            </p:stCondLst>
                            <p:childTnLst>
                              <p:par>
                                <p:cTn id="79" presetID="2" presetClass="entr" presetSubtype="1" fill="hold" grpId="0" nodeType="afterEffect">
                                  <p:stCondLst>
                                    <p:cond delay="0"/>
                                  </p:stCondLst>
                                  <p:childTnLst>
                                    <p:set>
                                      <p:cBhvr>
                                        <p:cTn id="80" dur="1" fill="hold">
                                          <p:stCondLst>
                                            <p:cond delay="0"/>
                                          </p:stCondLst>
                                        </p:cTn>
                                        <p:tgtEl>
                                          <p:spTgt spid="3">
                                            <p:txEl>
                                              <p:pRg st="13" end="13"/>
                                            </p:txEl>
                                          </p:spTgt>
                                        </p:tgtEl>
                                        <p:attrNameLst>
                                          <p:attrName>style.visibility</p:attrName>
                                        </p:attrNameLst>
                                      </p:cBhvr>
                                      <p:to>
                                        <p:strVal val="visible"/>
                                      </p:to>
                                    </p:set>
                                    <p:anim calcmode="lin" valueType="num">
                                      <p:cBhvr additive="base">
                                        <p:cTn id="81"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3">
                                            <p:txEl>
                                              <p:pRg st="13" end="13"/>
                                            </p:txEl>
                                          </p:spTgt>
                                        </p:tgtEl>
                                        <p:attrNameLst>
                                          <p:attrName>ppt_y</p:attrName>
                                        </p:attrNameLst>
                                      </p:cBhvr>
                                      <p:tavLst>
                                        <p:tav tm="0">
                                          <p:val>
                                            <p:strVal val="0-#ppt_h/2"/>
                                          </p:val>
                                        </p:tav>
                                        <p:tav tm="100000">
                                          <p:val>
                                            <p:strVal val="#ppt_y"/>
                                          </p:val>
                                        </p:tav>
                                      </p:tavLst>
                                    </p:anim>
                                  </p:childTnLst>
                                </p:cTn>
                              </p:par>
                            </p:childTnLst>
                          </p:cTn>
                        </p:par>
                        <p:par>
                          <p:cTn id="83" fill="hold">
                            <p:stCondLst>
                              <p:cond delay="1000"/>
                            </p:stCondLst>
                            <p:childTnLst>
                              <p:par>
                                <p:cTn id="84" presetID="2" presetClass="entr" presetSubtype="1" fill="hold" grpId="0" nodeType="afterEffect">
                                  <p:stCondLst>
                                    <p:cond delay="0"/>
                                  </p:stCondLst>
                                  <p:childTnLst>
                                    <p:set>
                                      <p:cBhvr>
                                        <p:cTn id="85" dur="1" fill="hold">
                                          <p:stCondLst>
                                            <p:cond delay="0"/>
                                          </p:stCondLst>
                                        </p:cTn>
                                        <p:tgtEl>
                                          <p:spTgt spid="3">
                                            <p:txEl>
                                              <p:pRg st="14" end="14"/>
                                            </p:txEl>
                                          </p:spTgt>
                                        </p:tgtEl>
                                        <p:attrNameLst>
                                          <p:attrName>style.visibility</p:attrName>
                                        </p:attrNameLst>
                                      </p:cBhvr>
                                      <p:to>
                                        <p:strVal val="visible"/>
                                      </p:to>
                                    </p:set>
                                    <p:anim calcmode="lin" valueType="num">
                                      <p:cBhvr additive="base">
                                        <p:cTn id="86"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87" dur="500" fill="hold"/>
                                        <p:tgtEl>
                                          <p:spTgt spid="3">
                                            <p:txEl>
                                              <p:pRg st="14" end="14"/>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34365" y="150472"/>
            <a:ext cx="11123271" cy="5544272"/>
          </a:xfrm>
          <a:solidFill>
            <a:schemeClr val="bg1">
              <a:alpha val="90000"/>
            </a:schemeClr>
          </a:solidFill>
        </p:spPr>
        <p:txBody>
          <a:bodyPr>
            <a:normAutofit/>
          </a:bodyPr>
          <a:lstStyle/>
          <a:p>
            <a:pPr marL="0" marR="0" indent="0" algn="ctr">
              <a:lnSpc>
                <a:spcPct val="100000"/>
              </a:lnSpc>
              <a:buNone/>
            </a:pPr>
            <a:r>
              <a:rPr lang="en-US" b="1" dirty="0">
                <a:effectLst>
                  <a:outerShdw blurRad="38100" dist="38100" dir="2700000" algn="tl">
                    <a:srgbClr val="000000">
                      <a:alpha val="43137"/>
                    </a:srgbClr>
                  </a:outerShdw>
                </a:effectLst>
                <a:latin typeface="Helvetica Neue"/>
                <a:ea typeface="Helvetica Neue"/>
                <a:cs typeface="Helvetica Neue"/>
              </a:rPr>
              <a:t>A Love that is Unconditional, Sacrificial, and Everlasting:</a:t>
            </a:r>
            <a:r>
              <a:rPr lang="en-US" dirty="0">
                <a:effectLst>
                  <a:outerShdw blurRad="38100" dist="38100" dir="2700000" algn="tl">
                    <a:srgbClr val="000000">
                      <a:alpha val="43137"/>
                    </a:srgbClr>
                  </a:outerShdw>
                </a:effectLst>
                <a:latin typeface="Helvetica Neue"/>
                <a:ea typeface="Helvetica Neue"/>
                <a:cs typeface="Helvetica Neue"/>
              </a:rPr>
              <a:t> </a:t>
            </a:r>
            <a:endParaRPr lang="en-US" dirty="0">
              <a:effectLst>
                <a:outerShdw blurRad="38100" dist="38100" dir="2700000" algn="tl">
                  <a:srgbClr val="000000">
                    <a:alpha val="43137"/>
                  </a:srgbClr>
                </a:outerShdw>
              </a:effectLst>
              <a:latin typeface="Helvetica Neue"/>
              <a:ea typeface="Helvetica Neue"/>
              <a:cs typeface="Helvetica Neue"/>
            </a:endParaRPr>
          </a:p>
          <a:p>
            <a:pPr marL="0" marR="0">
              <a:lnSpc>
                <a:spcPct val="100000"/>
              </a:lnSpc>
              <a:spcBef>
                <a:spcPts val="0"/>
              </a:spcBef>
            </a:pPr>
            <a:r>
              <a:rPr lang="en-US" dirty="0">
                <a:effectLst>
                  <a:outerShdw blurRad="38100" dist="38100" dir="2700000" algn="tl">
                    <a:srgbClr val="000000">
                      <a:alpha val="43137"/>
                    </a:srgbClr>
                  </a:outerShdw>
                </a:effectLst>
                <a:latin typeface="Helvetica Neue"/>
                <a:ea typeface="Helvetica Neue"/>
                <a:cs typeface="Helvetica Neue"/>
              </a:rPr>
              <a:t>Not based on our performance or our worthiness. </a:t>
            </a:r>
            <a:endParaRPr lang="en-US" dirty="0">
              <a:effectLst>
                <a:outerShdw blurRad="38100" dist="38100" dir="2700000" algn="tl">
                  <a:srgbClr val="000000">
                    <a:alpha val="43137"/>
                  </a:srgbClr>
                </a:outerShdw>
              </a:effectLst>
              <a:latin typeface="Helvetica Neue"/>
              <a:ea typeface="Helvetica Neue"/>
              <a:cs typeface="Helvetica Neue"/>
            </a:endParaRPr>
          </a:p>
          <a:p>
            <a:pPr marL="0" marR="0">
              <a:lnSpc>
                <a:spcPct val="100000"/>
              </a:lnSpc>
              <a:spcBef>
                <a:spcPts val="0"/>
              </a:spcBef>
            </a:pPr>
            <a:r>
              <a:rPr lang="en-US" dirty="0">
                <a:effectLst>
                  <a:outerShdw blurRad="38100" dist="38100" dir="2700000" algn="tl">
                    <a:srgbClr val="000000">
                      <a:alpha val="43137"/>
                    </a:srgbClr>
                  </a:outerShdw>
                </a:effectLst>
                <a:latin typeface="Helvetica Neue"/>
                <a:ea typeface="Helvetica Neue"/>
                <a:cs typeface="Helvetica Neue"/>
              </a:rPr>
              <a:t>Freely given, lavished upon us, </a:t>
            </a:r>
            <a:endParaRPr lang="en-US" dirty="0">
              <a:effectLst>
                <a:outerShdw blurRad="38100" dist="38100" dir="2700000" algn="tl">
                  <a:srgbClr val="000000">
                    <a:alpha val="43137"/>
                  </a:srgbClr>
                </a:outerShdw>
              </a:effectLst>
              <a:latin typeface="Helvetica Neue"/>
              <a:ea typeface="Helvetica Neue"/>
              <a:cs typeface="Helvetica Neue"/>
            </a:endParaRPr>
          </a:p>
          <a:p>
            <a:pPr marL="0" marR="0">
              <a:lnSpc>
                <a:spcPct val="100000"/>
              </a:lnSpc>
              <a:spcBef>
                <a:spcPts val="600"/>
              </a:spcBef>
            </a:pPr>
            <a:r>
              <a:rPr lang="en-US" dirty="0">
                <a:effectLst>
                  <a:outerShdw blurRad="38100" dist="38100" dir="2700000" algn="tl">
                    <a:srgbClr val="000000">
                      <a:alpha val="43137"/>
                    </a:srgbClr>
                  </a:outerShdw>
                </a:effectLst>
                <a:latin typeface="Helvetica Neue"/>
                <a:ea typeface="Helvetica Neue"/>
                <a:cs typeface="Helvetica Neue"/>
              </a:rPr>
              <a:t>Demonstrated in the person and work of Jesus Christ.</a:t>
            </a:r>
            <a:endParaRPr lang="en-US" dirty="0">
              <a:effectLst>
                <a:outerShdw blurRad="38100" dist="38100" dir="2700000" algn="tl">
                  <a:srgbClr val="000000">
                    <a:alpha val="43137"/>
                  </a:srgbClr>
                </a:outerShdw>
              </a:effectLst>
              <a:latin typeface="Arial" panose="020B0604020202020204" pitchFamily="34" charset="0"/>
              <a:ea typeface="Arial" panose="020B0604020202020204" pitchFamily="34" charset="0"/>
            </a:endParaRPr>
          </a:p>
          <a:p>
            <a:pPr marL="0" marR="0" indent="0" algn="ctr">
              <a:lnSpc>
                <a:spcPct val="100000"/>
              </a:lnSpc>
              <a:spcBef>
                <a:spcPts val="1800"/>
              </a:spcBef>
              <a:buNone/>
            </a:pPr>
            <a:r>
              <a:rPr lang="en-US" b="1" dirty="0">
                <a:effectLst>
                  <a:outerShdw blurRad="38100" dist="38100" dir="2700000" algn="tl">
                    <a:srgbClr val="000000">
                      <a:alpha val="43137"/>
                    </a:srgbClr>
                  </a:outerShdw>
                </a:effectLst>
                <a:latin typeface="Helvetica Neue"/>
                <a:ea typeface="Helvetica Neue"/>
                <a:cs typeface="Helvetica Neue"/>
              </a:rPr>
              <a:t>It Accepts Us:</a:t>
            </a:r>
            <a:endParaRPr lang="en-US" b="1" dirty="0">
              <a:effectLst>
                <a:outerShdw blurRad="38100" dist="38100" dir="2700000" algn="tl">
                  <a:srgbClr val="000000">
                    <a:alpha val="43137"/>
                  </a:srgbClr>
                </a:outerShdw>
              </a:effectLst>
              <a:latin typeface="Helvetica Neue"/>
              <a:ea typeface="Helvetica Neue"/>
              <a:cs typeface="Helvetica Neue"/>
            </a:endParaRPr>
          </a:p>
          <a:p>
            <a:pPr marL="0" marR="0">
              <a:lnSpc>
                <a:spcPct val="100000"/>
              </a:lnSpc>
              <a:spcBef>
                <a:spcPts val="0"/>
              </a:spcBef>
            </a:pPr>
            <a:r>
              <a:rPr lang="en-US" dirty="0">
                <a:effectLst>
                  <a:outerShdw blurRad="38100" dist="38100" dir="2700000" algn="tl">
                    <a:srgbClr val="000000">
                      <a:alpha val="43137"/>
                    </a:srgbClr>
                  </a:outerShdw>
                </a:effectLst>
                <a:latin typeface="Helvetica Neue"/>
                <a:ea typeface="Helvetica Neue"/>
                <a:cs typeface="Helvetica Neue"/>
              </a:rPr>
              <a:t>as we are/ transforms us into the image of Christ.</a:t>
            </a:r>
            <a:endParaRPr lang="en-US" dirty="0">
              <a:effectLst>
                <a:outerShdw blurRad="38100" dist="38100" dir="2700000" algn="tl">
                  <a:srgbClr val="000000">
                    <a:alpha val="43137"/>
                  </a:srgbClr>
                </a:outerShdw>
              </a:effectLst>
              <a:latin typeface="Helvetica Neue"/>
              <a:ea typeface="Helvetica Neue"/>
              <a:cs typeface="Helvetica Neue"/>
            </a:endParaRPr>
          </a:p>
          <a:p>
            <a:pPr marL="0" marR="0">
              <a:lnSpc>
                <a:spcPct val="100000"/>
              </a:lnSpc>
              <a:spcBef>
                <a:spcPts val="600"/>
              </a:spcBef>
            </a:pPr>
            <a:r>
              <a:rPr lang="en-US" dirty="0">
                <a:effectLst>
                  <a:outerShdw blurRad="38100" dist="38100" dir="2700000" algn="tl">
                    <a:srgbClr val="000000">
                      <a:alpha val="43137"/>
                    </a:srgbClr>
                  </a:outerShdw>
                </a:effectLst>
                <a:latin typeface="Helvetica Neue"/>
                <a:ea typeface="Helvetica Neue"/>
                <a:cs typeface="Helvetica Neue"/>
              </a:rPr>
              <a:t>Compels us to love God with all our heart, soul, mind, strength, </a:t>
            </a:r>
            <a:endParaRPr lang="en-US" dirty="0">
              <a:effectLst>
                <a:outerShdw blurRad="38100" dist="38100" dir="2700000" algn="tl">
                  <a:srgbClr val="000000">
                    <a:alpha val="43137"/>
                  </a:srgbClr>
                </a:outerShdw>
              </a:effectLst>
              <a:latin typeface="Helvetica Neue"/>
              <a:ea typeface="Helvetica Neue"/>
              <a:cs typeface="Helvetica Neue"/>
            </a:endParaRPr>
          </a:p>
          <a:p>
            <a:pPr marL="0" marR="0">
              <a:lnSpc>
                <a:spcPct val="100000"/>
              </a:lnSpc>
              <a:spcBef>
                <a:spcPts val="600"/>
              </a:spcBef>
            </a:pPr>
            <a:r>
              <a:rPr lang="en-US" dirty="0">
                <a:effectLst>
                  <a:outerShdw blurRad="38100" dist="38100" dir="2700000" algn="tl">
                    <a:srgbClr val="000000">
                      <a:alpha val="43137"/>
                    </a:srgbClr>
                  </a:outerShdw>
                </a:effectLst>
                <a:latin typeface="Helvetica Neue"/>
                <a:ea typeface="Helvetica Neue"/>
                <a:cs typeface="Helvetica Neue"/>
              </a:rPr>
              <a:t>and to love our neighbors as ourselves.</a:t>
            </a:r>
            <a:endParaRPr lang="en-US" dirty="0">
              <a:effectLst>
                <a:outerShdw blurRad="38100" dist="38100" dir="2700000" algn="tl">
                  <a:srgbClr val="000000">
                    <a:alpha val="43137"/>
                  </a:srgbClr>
                </a:outerShdw>
              </a:effectLst>
              <a:latin typeface="Arial" panose="020B0604020202020204" pitchFamily="34" charset="0"/>
              <a:ea typeface="Arial" panose="020B0604020202020204" pitchFamily="34" charset="0"/>
            </a:endParaRPr>
          </a:p>
          <a:p>
            <a:pPr marL="0" marR="0" indent="0" algn="ctr">
              <a:lnSpc>
                <a:spcPct val="100000"/>
              </a:lnSpc>
              <a:spcBef>
                <a:spcPts val="1800"/>
              </a:spcBef>
              <a:buNone/>
            </a:pPr>
            <a:r>
              <a:rPr lang="en-US" b="1" dirty="0">
                <a:effectLst>
                  <a:outerShdw blurRad="38100" dist="38100" dir="2700000" algn="tl">
                    <a:srgbClr val="000000">
                      <a:alpha val="43137"/>
                    </a:srgbClr>
                  </a:outerShdw>
                </a:effectLst>
                <a:latin typeface="Helvetica Neue"/>
                <a:ea typeface="Helvetica Neue"/>
                <a:cs typeface="Helvetica Neue"/>
              </a:rPr>
              <a:t>The Love of Jesus is a Love that Compels Us to Action:</a:t>
            </a:r>
            <a:r>
              <a:rPr lang="en-US" dirty="0">
                <a:effectLst>
                  <a:outerShdw blurRad="38100" dist="38100" dir="2700000" algn="tl">
                    <a:srgbClr val="000000">
                      <a:alpha val="43137"/>
                    </a:srgbClr>
                  </a:outerShdw>
                </a:effectLst>
                <a:latin typeface="Helvetica Neue"/>
                <a:ea typeface="Helvetica Neue"/>
                <a:cs typeface="Helvetica Neue"/>
              </a:rPr>
              <a:t> </a:t>
            </a:r>
            <a:endParaRPr lang="en-US" dirty="0">
              <a:effectLst>
                <a:outerShdw blurRad="38100" dist="38100" dir="2700000" algn="tl">
                  <a:srgbClr val="000000">
                    <a:alpha val="43137"/>
                  </a:srgbClr>
                </a:outerShdw>
              </a:effectLst>
              <a:latin typeface="Helvetica Neue"/>
              <a:ea typeface="Helvetica Neue"/>
              <a:cs typeface="Helvetica Neue"/>
            </a:endParaRPr>
          </a:p>
          <a:p>
            <a:pPr marL="0" marR="0">
              <a:lnSpc>
                <a:spcPct val="100000"/>
              </a:lnSpc>
              <a:spcBef>
                <a:spcPts val="0"/>
              </a:spcBef>
            </a:pPr>
            <a:r>
              <a:rPr lang="en-US" dirty="0">
                <a:effectLst>
                  <a:outerShdw blurRad="38100" dist="38100" dir="2700000" algn="tl">
                    <a:srgbClr val="000000">
                      <a:alpha val="43137"/>
                    </a:srgbClr>
                  </a:outerShdw>
                </a:effectLst>
                <a:latin typeface="Helvetica Neue"/>
                <a:ea typeface="Helvetica Neue"/>
                <a:cs typeface="Helvetica Neue"/>
              </a:rPr>
              <a:t>Motivates us to serve others, to give generously, </a:t>
            </a:r>
            <a:endParaRPr lang="en-US" dirty="0">
              <a:effectLst>
                <a:outerShdw blurRad="38100" dist="38100" dir="2700000" algn="tl">
                  <a:srgbClr val="000000">
                    <a:alpha val="43137"/>
                  </a:srgbClr>
                </a:outerShdw>
              </a:effectLst>
              <a:latin typeface="Helvetica Neue"/>
              <a:ea typeface="Helvetica Neue"/>
              <a:cs typeface="Helvetica Neue"/>
            </a:endParaRPr>
          </a:p>
          <a:p>
            <a:pPr marL="0" marR="0">
              <a:lnSpc>
                <a:spcPct val="100000"/>
              </a:lnSpc>
              <a:spcBef>
                <a:spcPts val="0"/>
              </a:spcBef>
            </a:pPr>
            <a:r>
              <a:rPr lang="en-US" dirty="0">
                <a:effectLst>
                  <a:outerShdw blurRad="38100" dist="38100" dir="2700000" algn="tl">
                    <a:srgbClr val="000000">
                      <a:alpha val="43137"/>
                    </a:srgbClr>
                  </a:outerShdw>
                </a:effectLst>
                <a:latin typeface="Helvetica Neue"/>
                <a:ea typeface="Helvetica Neue"/>
                <a:cs typeface="Helvetica Neue"/>
              </a:rPr>
              <a:t>and to live selflessly. </a:t>
            </a:r>
            <a:endParaRPr lang="en-US" dirty="0">
              <a:effectLst>
                <a:outerShdw blurRad="38100" dist="38100" dir="2700000" algn="tl">
                  <a:srgbClr val="000000">
                    <a:alpha val="43137"/>
                  </a:srgbClr>
                </a:outerShdw>
              </a:effectLst>
              <a:latin typeface="Helvetica Neue"/>
              <a:ea typeface="Helvetica Neue"/>
              <a:cs typeface="Helvetica Neue"/>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2" presetClass="entr" presetSubtype="9"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anim calcmode="lin" valueType="num">
                                      <p:cBhvr additive="base">
                                        <p:cTn id="9"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0"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9"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additive="base">
                                        <p:cTn id="15"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9"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3">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9"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additive="base">
                                        <p:cTn id="27"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9"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 calcmode="lin" valueType="num">
                                      <p:cBhvr additive="base">
                                        <p:cTn id="33"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3">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9" fill="hold" grpId="0"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 calcmode="lin" valueType="num">
                                      <p:cBhvr additive="base">
                                        <p:cTn id="39"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3">
                                            <p:txEl>
                                              <p:pRg st="5" end="5"/>
                                            </p:txEl>
                                          </p:spTgt>
                                        </p:tgtEl>
                                        <p:attrNameLst>
                                          <p:attrName>ppt_y</p:attrName>
                                        </p:attrNameLst>
                                      </p:cBhvr>
                                      <p:tavLst>
                                        <p:tav tm="0">
                                          <p:val>
                                            <p:strVal val="0-#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9" fill="hold" grpId="0" nodeType="click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 calcmode="lin" valueType="num">
                                      <p:cBhvr additive="base">
                                        <p:cTn id="45"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3">
                                            <p:txEl>
                                              <p:pRg st="6" end="6"/>
                                            </p:txEl>
                                          </p:spTgt>
                                        </p:tgtEl>
                                        <p:attrNameLst>
                                          <p:attrName>ppt_y</p:attrName>
                                        </p:attrNameLst>
                                      </p:cBhvr>
                                      <p:tavLst>
                                        <p:tav tm="0">
                                          <p:val>
                                            <p:strVal val="0-#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9" fill="hold" grpId="0" nodeType="clickEffect">
                                  <p:stCondLst>
                                    <p:cond delay="0"/>
                                  </p:stCondLst>
                                  <p:childTnLst>
                                    <p:set>
                                      <p:cBhvr>
                                        <p:cTn id="50" dur="1" fill="hold">
                                          <p:stCondLst>
                                            <p:cond delay="0"/>
                                          </p:stCondLst>
                                        </p:cTn>
                                        <p:tgtEl>
                                          <p:spTgt spid="3">
                                            <p:txEl>
                                              <p:pRg st="7" end="7"/>
                                            </p:txEl>
                                          </p:spTgt>
                                        </p:tgtEl>
                                        <p:attrNameLst>
                                          <p:attrName>style.visibility</p:attrName>
                                        </p:attrNameLst>
                                      </p:cBhvr>
                                      <p:to>
                                        <p:strVal val="visible"/>
                                      </p:to>
                                    </p:set>
                                    <p:anim calcmode="lin" valueType="num">
                                      <p:cBhvr additive="base">
                                        <p:cTn id="51"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3">
                                            <p:txEl>
                                              <p:pRg st="7" end="7"/>
                                            </p:txEl>
                                          </p:spTgt>
                                        </p:tgtEl>
                                        <p:attrNameLst>
                                          <p:attrName>ppt_y</p:attrName>
                                        </p:attrNameLst>
                                      </p:cBhvr>
                                      <p:tavLst>
                                        <p:tav tm="0">
                                          <p:val>
                                            <p:strVal val="0-#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9" fill="hold" grpId="0" nodeType="clickEffect">
                                  <p:stCondLst>
                                    <p:cond delay="0"/>
                                  </p:stCondLst>
                                  <p:childTnLst>
                                    <p:set>
                                      <p:cBhvr>
                                        <p:cTn id="56" dur="1" fill="hold">
                                          <p:stCondLst>
                                            <p:cond delay="0"/>
                                          </p:stCondLst>
                                        </p:cTn>
                                        <p:tgtEl>
                                          <p:spTgt spid="3">
                                            <p:txEl>
                                              <p:pRg st="8" end="8"/>
                                            </p:txEl>
                                          </p:spTgt>
                                        </p:tgtEl>
                                        <p:attrNameLst>
                                          <p:attrName>style.visibility</p:attrName>
                                        </p:attrNameLst>
                                      </p:cBhvr>
                                      <p:to>
                                        <p:strVal val="visible"/>
                                      </p:to>
                                    </p:set>
                                    <p:anim calcmode="lin" valueType="num">
                                      <p:cBhvr additive="base">
                                        <p:cTn id="57"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58" dur="500" fill="hold"/>
                                        <p:tgtEl>
                                          <p:spTgt spid="3">
                                            <p:txEl>
                                              <p:pRg st="8" end="8"/>
                                            </p:txEl>
                                          </p:spTgt>
                                        </p:tgtEl>
                                        <p:attrNameLst>
                                          <p:attrName>ppt_y</p:attrName>
                                        </p:attrNameLst>
                                      </p:cBhvr>
                                      <p:tavLst>
                                        <p:tav tm="0">
                                          <p:val>
                                            <p:strVal val="0-#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9" fill="hold" grpId="0" nodeType="clickEffect">
                                  <p:stCondLst>
                                    <p:cond delay="0"/>
                                  </p:stCondLst>
                                  <p:childTnLst>
                                    <p:set>
                                      <p:cBhvr>
                                        <p:cTn id="62" dur="1" fill="hold">
                                          <p:stCondLst>
                                            <p:cond delay="0"/>
                                          </p:stCondLst>
                                        </p:cTn>
                                        <p:tgtEl>
                                          <p:spTgt spid="3">
                                            <p:txEl>
                                              <p:pRg st="9" end="9"/>
                                            </p:txEl>
                                          </p:spTgt>
                                        </p:tgtEl>
                                        <p:attrNameLst>
                                          <p:attrName>style.visibility</p:attrName>
                                        </p:attrNameLst>
                                      </p:cBhvr>
                                      <p:to>
                                        <p:strVal val="visible"/>
                                      </p:to>
                                    </p:set>
                                    <p:anim calcmode="lin" valueType="num">
                                      <p:cBhvr additive="base">
                                        <p:cTn id="63" dur="500" fill="hold"/>
                                        <p:tgtEl>
                                          <p:spTgt spid="3">
                                            <p:txEl>
                                              <p:pRg st="9" end="9"/>
                                            </p:txEl>
                                          </p:spTgt>
                                        </p:tgtEl>
                                        <p:attrNameLst>
                                          <p:attrName>ppt_x</p:attrName>
                                        </p:attrNameLst>
                                      </p:cBhvr>
                                      <p:tavLst>
                                        <p:tav tm="0">
                                          <p:val>
                                            <p:strVal val="0-#ppt_w/2"/>
                                          </p:val>
                                        </p:tav>
                                        <p:tav tm="100000">
                                          <p:val>
                                            <p:strVal val="#ppt_x"/>
                                          </p:val>
                                        </p:tav>
                                      </p:tavLst>
                                    </p:anim>
                                    <p:anim calcmode="lin" valueType="num">
                                      <p:cBhvr additive="base">
                                        <p:cTn id="64" dur="500" fill="hold"/>
                                        <p:tgtEl>
                                          <p:spTgt spid="3">
                                            <p:txEl>
                                              <p:pRg st="9" end="9"/>
                                            </p:txEl>
                                          </p:spTgt>
                                        </p:tgtEl>
                                        <p:attrNameLst>
                                          <p:attrName>ppt_y</p:attrName>
                                        </p:attrNameLst>
                                      </p:cBhvr>
                                      <p:tavLst>
                                        <p:tav tm="0">
                                          <p:val>
                                            <p:strVal val="0-#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9" fill="hold" grpId="0" nodeType="clickEffect">
                                  <p:stCondLst>
                                    <p:cond delay="0"/>
                                  </p:stCondLst>
                                  <p:childTnLst>
                                    <p:set>
                                      <p:cBhvr>
                                        <p:cTn id="68" dur="1" fill="hold">
                                          <p:stCondLst>
                                            <p:cond delay="0"/>
                                          </p:stCondLst>
                                        </p:cTn>
                                        <p:tgtEl>
                                          <p:spTgt spid="3">
                                            <p:txEl>
                                              <p:pRg st="10" end="10"/>
                                            </p:txEl>
                                          </p:spTgt>
                                        </p:tgtEl>
                                        <p:attrNameLst>
                                          <p:attrName>style.visibility</p:attrName>
                                        </p:attrNameLst>
                                      </p:cBhvr>
                                      <p:to>
                                        <p:strVal val="visible"/>
                                      </p:to>
                                    </p:set>
                                    <p:anim calcmode="lin" valueType="num">
                                      <p:cBhvr additive="base">
                                        <p:cTn id="69" dur="500" fill="hold"/>
                                        <p:tgtEl>
                                          <p:spTgt spid="3">
                                            <p:txEl>
                                              <p:pRg st="10" end="10"/>
                                            </p:txEl>
                                          </p:spTgt>
                                        </p:tgtEl>
                                        <p:attrNameLst>
                                          <p:attrName>ppt_x</p:attrName>
                                        </p:attrNameLst>
                                      </p:cBhvr>
                                      <p:tavLst>
                                        <p:tav tm="0">
                                          <p:val>
                                            <p:strVal val="0-#ppt_w/2"/>
                                          </p:val>
                                        </p:tav>
                                        <p:tav tm="100000">
                                          <p:val>
                                            <p:strVal val="#ppt_x"/>
                                          </p:val>
                                        </p:tav>
                                      </p:tavLst>
                                    </p:anim>
                                    <p:anim calcmode="lin" valueType="num">
                                      <p:cBhvr additive="base">
                                        <p:cTn id="70" dur="500" fill="hold"/>
                                        <p:tgtEl>
                                          <p:spTgt spid="3">
                                            <p:txEl>
                                              <p:pRg st="10" end="1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19919" y="0"/>
            <a:ext cx="11875625" cy="6447099"/>
          </a:xfrm>
          <a:solidFill>
            <a:schemeClr val="bg1">
              <a:alpha val="90000"/>
            </a:schemeClr>
          </a:solidFill>
        </p:spPr>
        <p:txBody>
          <a:bodyPr>
            <a:normAutofit fontScale="85000" lnSpcReduction="10000"/>
          </a:bodyPr>
          <a:lstStyle/>
          <a:p>
            <a:pPr marL="0" marR="0" indent="0" algn="ctr">
              <a:lnSpc>
                <a:spcPct val="100000"/>
              </a:lnSpc>
              <a:spcBef>
                <a:spcPts val="1800"/>
              </a:spcBef>
              <a:spcAft>
                <a:spcPts val="600"/>
              </a:spcAft>
              <a:buNone/>
            </a:pPr>
            <a:r>
              <a:rPr lang="en-US" sz="3200" b="1" dirty="0">
                <a:effectLst>
                  <a:outerShdw blurRad="38100" dist="38100" dir="2700000" algn="tl">
                    <a:srgbClr val="000000">
                      <a:alpha val="43137"/>
                    </a:srgbClr>
                  </a:outerShdw>
                </a:effectLst>
                <a:latin typeface="Arial" panose="020B0604020202020204" pitchFamily="34" charset="0"/>
              </a:rPr>
              <a:t>The Heart of Joy: </a:t>
            </a:r>
            <a:endParaRPr lang="en-US" sz="3200" b="1" dirty="0">
              <a:effectLst>
                <a:outerShdw blurRad="38100" dist="38100" dir="2700000" algn="tl">
                  <a:srgbClr val="000000">
                    <a:alpha val="43137"/>
                  </a:srgbClr>
                </a:outerShdw>
              </a:effectLst>
              <a:latin typeface="Arial" panose="020B0604020202020204" pitchFamily="34" charset="0"/>
            </a:endParaRPr>
          </a:p>
          <a:p>
            <a:pPr marL="0" marR="0">
              <a:lnSpc>
                <a:spcPct val="100000"/>
              </a:lnSpc>
              <a:spcBef>
                <a:spcPts val="0"/>
              </a:spcBef>
              <a:spcAft>
                <a:spcPts val="600"/>
              </a:spcAft>
            </a:pPr>
            <a:r>
              <a:rPr lang="en-US" sz="3200" dirty="0">
                <a:effectLst>
                  <a:outerShdw blurRad="38100" dist="38100" dir="2700000" algn="tl">
                    <a:srgbClr val="000000">
                      <a:alpha val="43137"/>
                    </a:srgbClr>
                  </a:outerShdw>
                </a:effectLst>
                <a:latin typeface="Helvetica Neue"/>
                <a:ea typeface="Helvetica Neue"/>
                <a:cs typeface="Helvetica Neue"/>
              </a:rPr>
              <a:t>Not found in the twinkling lights, or the festive decorations. </a:t>
            </a:r>
            <a:endParaRPr lang="en-US" sz="3200" dirty="0">
              <a:effectLst>
                <a:outerShdw blurRad="38100" dist="38100" dir="2700000" algn="tl">
                  <a:srgbClr val="000000">
                    <a:alpha val="43137"/>
                  </a:srgbClr>
                </a:outerShdw>
              </a:effectLst>
              <a:latin typeface="Helvetica Neue"/>
              <a:ea typeface="Helvetica Neue"/>
              <a:cs typeface="Helvetica Neue"/>
            </a:endParaRPr>
          </a:p>
          <a:p>
            <a:pPr marL="0" marR="0">
              <a:lnSpc>
                <a:spcPct val="100000"/>
              </a:lnSpc>
              <a:spcBef>
                <a:spcPts val="0"/>
              </a:spcBef>
              <a:spcAft>
                <a:spcPts val="600"/>
              </a:spcAft>
            </a:pPr>
            <a:r>
              <a:rPr lang="en-US" sz="3200" dirty="0">
                <a:effectLst>
                  <a:outerShdw blurRad="38100" dist="38100" dir="2700000" algn="tl">
                    <a:srgbClr val="000000">
                      <a:alpha val="43137"/>
                    </a:srgbClr>
                  </a:outerShdw>
                </a:effectLst>
                <a:latin typeface="Helvetica Neue"/>
                <a:ea typeface="Helvetica Neue"/>
                <a:cs typeface="Helvetica Neue"/>
              </a:rPr>
              <a:t>True heart of Joy is found in Jesus, who is the embodiment of joy &amp; love.</a:t>
            </a:r>
            <a:endParaRPr lang="en-US" sz="3200" dirty="0">
              <a:effectLst>
                <a:outerShdw blurRad="38100" dist="38100" dir="2700000" algn="tl">
                  <a:srgbClr val="000000">
                    <a:alpha val="43137"/>
                  </a:srgbClr>
                </a:outerShdw>
              </a:effectLst>
              <a:latin typeface="Arial" panose="020B0604020202020204" pitchFamily="34" charset="0"/>
              <a:ea typeface="Arial" panose="020B0604020202020204" pitchFamily="34" charset="0"/>
            </a:endParaRPr>
          </a:p>
          <a:p>
            <a:pPr marL="0" marR="0" indent="0" algn="ctr">
              <a:lnSpc>
                <a:spcPct val="100000"/>
              </a:lnSpc>
              <a:buNone/>
            </a:pPr>
            <a:r>
              <a:rPr lang="en-US" sz="3200" b="1" dirty="0">
                <a:effectLst>
                  <a:outerShdw blurRad="38100" dist="38100" dir="2700000" algn="tl">
                    <a:srgbClr val="000000">
                      <a:alpha val="43137"/>
                    </a:srgbClr>
                  </a:outerShdw>
                </a:effectLst>
                <a:latin typeface="Helvetica Neue"/>
                <a:ea typeface="Helvetica Neue"/>
                <a:cs typeface="Helvetica Neue"/>
              </a:rPr>
              <a:t>A Joy That Surpasses Mere Happiness:</a:t>
            </a:r>
            <a:r>
              <a:rPr lang="en-US" sz="3200" dirty="0">
                <a:effectLst>
                  <a:outerShdw blurRad="38100" dist="38100" dir="2700000" algn="tl">
                    <a:srgbClr val="000000">
                      <a:alpha val="43137"/>
                    </a:srgbClr>
                  </a:outerShdw>
                </a:effectLst>
                <a:latin typeface="Helvetica Neue"/>
                <a:ea typeface="Helvetica Neue"/>
                <a:cs typeface="Helvetica Neue"/>
              </a:rPr>
              <a:t> </a:t>
            </a:r>
            <a:endParaRPr lang="en-US" sz="3200" dirty="0">
              <a:effectLst>
                <a:outerShdw blurRad="38100" dist="38100" dir="2700000" algn="tl">
                  <a:srgbClr val="000000">
                    <a:alpha val="43137"/>
                  </a:srgbClr>
                </a:outerShdw>
              </a:effectLst>
              <a:latin typeface="Helvetica Neue"/>
              <a:ea typeface="Helvetica Neue"/>
              <a:cs typeface="Helvetica Neue"/>
            </a:endParaRPr>
          </a:p>
          <a:p>
            <a:pPr marL="0" marR="0">
              <a:lnSpc>
                <a:spcPct val="100000"/>
              </a:lnSpc>
              <a:spcBef>
                <a:spcPts val="0"/>
              </a:spcBef>
              <a:spcAft>
                <a:spcPts val="600"/>
              </a:spcAft>
            </a:pPr>
            <a:r>
              <a:rPr lang="en-US" sz="3200" dirty="0">
                <a:effectLst>
                  <a:outerShdw blurRad="38100" dist="38100" dir="2700000" algn="tl">
                    <a:srgbClr val="000000">
                      <a:alpha val="43137"/>
                    </a:srgbClr>
                  </a:outerShdw>
                </a:effectLst>
                <a:latin typeface="Helvetica Neue"/>
                <a:ea typeface="Helvetica Neue"/>
                <a:cs typeface="Helvetica Neue"/>
              </a:rPr>
              <a:t>Not dependent on our circumstances or our feelings. </a:t>
            </a:r>
            <a:endParaRPr lang="en-US" sz="3200" dirty="0">
              <a:effectLst>
                <a:outerShdw blurRad="38100" dist="38100" dir="2700000" algn="tl">
                  <a:srgbClr val="000000">
                    <a:alpha val="43137"/>
                  </a:srgbClr>
                </a:outerShdw>
              </a:effectLst>
              <a:latin typeface="Helvetica Neue"/>
              <a:ea typeface="Helvetica Neue"/>
              <a:cs typeface="Helvetica Neue"/>
            </a:endParaRPr>
          </a:p>
          <a:p>
            <a:pPr marL="0" marR="0">
              <a:lnSpc>
                <a:spcPct val="100000"/>
              </a:lnSpc>
              <a:spcBef>
                <a:spcPts val="0"/>
              </a:spcBef>
              <a:spcAft>
                <a:spcPts val="600"/>
              </a:spcAft>
            </a:pPr>
            <a:r>
              <a:rPr lang="en-US" sz="3200" dirty="0">
                <a:effectLst>
                  <a:outerShdw blurRad="38100" dist="38100" dir="2700000" algn="tl">
                    <a:srgbClr val="000000">
                      <a:alpha val="43137"/>
                    </a:srgbClr>
                  </a:outerShdw>
                </a:effectLst>
                <a:latin typeface="Helvetica Neue"/>
                <a:ea typeface="Helvetica Neue"/>
                <a:cs typeface="Helvetica Neue"/>
              </a:rPr>
              <a:t>Grounded in the person and work of Jesus Christ.</a:t>
            </a:r>
            <a:endParaRPr lang="en-US" sz="3200" dirty="0">
              <a:effectLst>
                <a:outerShdw blurRad="38100" dist="38100" dir="2700000" algn="tl">
                  <a:srgbClr val="000000">
                    <a:alpha val="43137"/>
                  </a:srgbClr>
                </a:outerShdw>
              </a:effectLst>
              <a:latin typeface="Helvetica Neue"/>
              <a:ea typeface="Helvetica Neue"/>
              <a:cs typeface="Helvetica Neue"/>
            </a:endParaRPr>
          </a:p>
          <a:p>
            <a:pPr marL="0" marR="0">
              <a:lnSpc>
                <a:spcPct val="100000"/>
              </a:lnSpc>
              <a:spcBef>
                <a:spcPts val="0"/>
              </a:spcBef>
            </a:pPr>
            <a:r>
              <a:rPr lang="en-US" sz="3200" dirty="0">
                <a:effectLst>
                  <a:outerShdw blurRad="38100" dist="38100" dir="2700000" algn="tl">
                    <a:srgbClr val="000000">
                      <a:alpha val="43137"/>
                    </a:srgbClr>
                  </a:outerShdw>
                </a:effectLst>
                <a:latin typeface="Helvetica Neue"/>
                <a:ea typeface="Helvetica Neue"/>
                <a:cs typeface="Helvetica Neue"/>
              </a:rPr>
              <a:t>This joy is a gift from God that fills our hearts and overflows into our lives.</a:t>
            </a:r>
            <a:endParaRPr lang="en-US" sz="3200" dirty="0">
              <a:effectLst>
                <a:outerShdw blurRad="38100" dist="38100" dir="2700000" algn="tl">
                  <a:srgbClr val="000000">
                    <a:alpha val="43137"/>
                  </a:srgbClr>
                </a:outerShdw>
              </a:effectLst>
              <a:latin typeface="Arial" panose="020B0604020202020204" pitchFamily="34" charset="0"/>
              <a:ea typeface="Arial" panose="020B0604020202020204" pitchFamily="34" charset="0"/>
            </a:endParaRPr>
          </a:p>
          <a:p>
            <a:pPr marL="0" marR="0" indent="0" algn="ctr">
              <a:lnSpc>
                <a:spcPct val="100000"/>
              </a:lnSpc>
              <a:buNone/>
            </a:pPr>
            <a:r>
              <a:rPr lang="en-US" sz="3200" b="1" dirty="0">
                <a:effectLst>
                  <a:outerShdw blurRad="38100" dist="38100" dir="2700000" algn="tl">
                    <a:srgbClr val="000000">
                      <a:alpha val="43137"/>
                    </a:srgbClr>
                  </a:outerShdw>
                </a:effectLst>
                <a:latin typeface="Helvetica Neue"/>
                <a:ea typeface="Helvetica Neue"/>
                <a:cs typeface="Helvetica Neue"/>
              </a:rPr>
              <a:t>Sustains and Strengthens: </a:t>
            </a:r>
            <a:endParaRPr lang="en-US" sz="3200" b="1" dirty="0">
              <a:effectLst>
                <a:outerShdw blurRad="38100" dist="38100" dir="2700000" algn="tl">
                  <a:srgbClr val="000000">
                    <a:alpha val="43137"/>
                  </a:srgbClr>
                </a:outerShdw>
              </a:effectLst>
              <a:latin typeface="Helvetica Neue"/>
              <a:ea typeface="Helvetica Neue"/>
              <a:cs typeface="Helvetica Neue"/>
            </a:endParaRPr>
          </a:p>
          <a:p>
            <a:pPr marL="0" marR="0">
              <a:lnSpc>
                <a:spcPct val="100000"/>
              </a:lnSpc>
              <a:spcBef>
                <a:spcPts val="0"/>
              </a:spcBef>
              <a:spcAft>
                <a:spcPts val="600"/>
              </a:spcAft>
            </a:pPr>
            <a:r>
              <a:rPr lang="en-US" sz="3200" dirty="0">
                <a:effectLst>
                  <a:outerShdw blurRad="38100" dist="38100" dir="2700000" algn="tl">
                    <a:srgbClr val="000000">
                      <a:alpha val="43137"/>
                    </a:srgbClr>
                  </a:outerShdw>
                </a:effectLst>
                <a:latin typeface="Helvetica Neue"/>
                <a:ea typeface="Helvetica Neue"/>
                <a:cs typeface="Helvetica Neue"/>
              </a:rPr>
              <a:t>Sustains us in times of sorrow and strengthens us in times of weakness. </a:t>
            </a:r>
            <a:endParaRPr lang="en-US" sz="3200" dirty="0">
              <a:effectLst>
                <a:outerShdw blurRad="38100" dist="38100" dir="2700000" algn="tl">
                  <a:srgbClr val="000000">
                    <a:alpha val="43137"/>
                  </a:srgbClr>
                </a:outerShdw>
              </a:effectLst>
              <a:latin typeface="Helvetica Neue"/>
              <a:ea typeface="Helvetica Neue"/>
              <a:cs typeface="Helvetica Neue"/>
            </a:endParaRPr>
          </a:p>
          <a:p>
            <a:pPr marL="0" marR="0">
              <a:lnSpc>
                <a:spcPct val="100000"/>
              </a:lnSpc>
              <a:spcBef>
                <a:spcPts val="0"/>
              </a:spcBef>
              <a:spcAft>
                <a:spcPts val="600"/>
              </a:spcAft>
            </a:pPr>
            <a:r>
              <a:rPr lang="en-US" sz="3200" dirty="0">
                <a:effectLst>
                  <a:outerShdw blurRad="38100" dist="38100" dir="2700000" algn="tl">
                    <a:srgbClr val="000000">
                      <a:alpha val="43137"/>
                    </a:srgbClr>
                  </a:outerShdw>
                </a:effectLst>
                <a:latin typeface="Helvetica Neue"/>
                <a:ea typeface="Helvetica Neue"/>
                <a:cs typeface="Helvetica Neue"/>
              </a:rPr>
              <a:t>Gives us hope in times of despair and peace in times of turmoil.</a:t>
            </a:r>
            <a:endParaRPr lang="en-US" sz="3200" dirty="0">
              <a:effectLst>
                <a:outerShdw blurRad="38100" dist="38100" dir="2700000" algn="tl">
                  <a:srgbClr val="000000">
                    <a:alpha val="43137"/>
                  </a:srgbClr>
                </a:outerShdw>
              </a:effectLst>
              <a:latin typeface="Helvetica Neue"/>
              <a:ea typeface="Helvetica Neue"/>
              <a:cs typeface="Helvetica Neue"/>
            </a:endParaRPr>
          </a:p>
          <a:p>
            <a:pPr marL="0" marR="0">
              <a:lnSpc>
                <a:spcPct val="100000"/>
              </a:lnSpc>
              <a:spcBef>
                <a:spcPts val="0"/>
              </a:spcBef>
            </a:pPr>
            <a:r>
              <a:rPr lang="en-US" sz="3200" dirty="0">
                <a:effectLst>
                  <a:outerShdw blurRad="38100" dist="38100" dir="2700000" algn="tl">
                    <a:srgbClr val="000000">
                      <a:alpha val="43137"/>
                    </a:srgbClr>
                  </a:outerShdw>
                </a:effectLst>
                <a:latin typeface="Helvetica Neue"/>
                <a:ea typeface="Helvetica Neue"/>
                <a:cs typeface="Helvetica Neue"/>
              </a:rPr>
              <a:t>Enables us to rejoice in the Lord always, even in midst of trials- tribulations. </a:t>
            </a:r>
            <a:endParaRPr lang="en-US" sz="3200" dirty="0">
              <a:effectLst>
                <a:outerShdw blurRad="38100" dist="38100" dir="2700000" algn="tl">
                  <a:srgbClr val="000000">
                    <a:alpha val="43137"/>
                  </a:srgbClr>
                </a:outerShdw>
              </a:effectLst>
              <a:latin typeface="Arial" panose="020B0604020202020204" pitchFamily="34" charset="0"/>
              <a:ea typeface="Arial" panose="020B0604020202020204" pitchFamily="34" charset="0"/>
            </a:endParaRPr>
          </a:p>
          <a:p>
            <a:pPr marL="0" marR="0" algn="ctr">
              <a:lnSpc>
                <a:spcPct val="100000"/>
              </a:lnSpc>
            </a:pPr>
            <a:r>
              <a:rPr lang="en-US" sz="3200" b="1" dirty="0">
                <a:effectLst>
                  <a:outerShdw blurRad="38100" dist="38100" dir="2700000" algn="tl">
                    <a:srgbClr val="000000">
                      <a:alpha val="43137"/>
                    </a:srgbClr>
                  </a:outerShdw>
                </a:effectLst>
                <a:latin typeface="Helvetica Neue"/>
                <a:ea typeface="Helvetica Neue"/>
                <a:cs typeface="Helvetica Neue"/>
              </a:rPr>
              <a:t>The Joy of Jesus is a Joy that is Contagious:</a:t>
            </a:r>
            <a:endParaRPr lang="en-US" sz="3200" b="1" dirty="0">
              <a:effectLst>
                <a:outerShdw blurRad="38100" dist="38100" dir="2700000" algn="tl">
                  <a:srgbClr val="000000">
                    <a:alpha val="43137"/>
                  </a:srgbClr>
                </a:outerShdw>
              </a:effectLst>
              <a:latin typeface="Helvetica Neue"/>
              <a:ea typeface="Helvetica Neue"/>
              <a:cs typeface="Helvetica Neue"/>
            </a:endParaRPr>
          </a:p>
          <a:p>
            <a:pPr marL="0" marR="0">
              <a:lnSpc>
                <a:spcPct val="100000"/>
              </a:lnSpc>
              <a:spcBef>
                <a:spcPts val="0"/>
              </a:spcBef>
              <a:spcAft>
                <a:spcPts val="600"/>
              </a:spcAft>
            </a:pPr>
            <a:r>
              <a:rPr lang="en-US" sz="3200" dirty="0">
                <a:effectLst>
                  <a:outerShdw blurRad="38100" dist="38100" dir="2700000" algn="tl">
                    <a:srgbClr val="000000">
                      <a:alpha val="43137"/>
                    </a:srgbClr>
                  </a:outerShdw>
                </a:effectLst>
                <a:latin typeface="Helvetica Neue"/>
                <a:ea typeface="Helvetica Neue"/>
                <a:cs typeface="Helvetica Neue"/>
              </a:rPr>
              <a:t>Spreads to others, bringing light into their darkness, hope into despair.</a:t>
            </a:r>
            <a:endParaRPr lang="en-US" sz="3200" dirty="0">
              <a:effectLst>
                <a:outerShdw blurRad="38100" dist="38100" dir="2700000" algn="tl">
                  <a:srgbClr val="000000">
                    <a:alpha val="43137"/>
                  </a:srgbClr>
                </a:outerShdw>
              </a:effectLst>
              <a:latin typeface="Helvetica Neue"/>
              <a:ea typeface="Helvetica Neue"/>
              <a:cs typeface="Helvetica Neue"/>
            </a:endParaRPr>
          </a:p>
          <a:p>
            <a:pPr marL="0" marR="0">
              <a:lnSpc>
                <a:spcPct val="100000"/>
              </a:lnSpc>
              <a:spcBef>
                <a:spcPts val="0"/>
              </a:spcBef>
            </a:pPr>
            <a:r>
              <a:rPr lang="en-US" sz="3200" dirty="0">
                <a:effectLst>
                  <a:outerShdw blurRad="38100" dist="38100" dir="2700000" algn="tl">
                    <a:srgbClr val="000000">
                      <a:alpha val="43137"/>
                    </a:srgbClr>
                  </a:outerShdw>
                </a:effectLst>
                <a:latin typeface="Helvetica Neue"/>
                <a:ea typeface="Helvetica Neue"/>
                <a:cs typeface="Helvetica Neue"/>
              </a:rPr>
              <a:t>It is a joy that transforms lives, changes hearts, and impacts the world. </a:t>
            </a:r>
            <a:endParaRPr lang="en-US" sz="3200" dirty="0">
              <a:effectLst>
                <a:outerShdw blurRad="38100" dist="38100" dir="2700000" algn="tl">
                  <a:srgbClr val="000000">
                    <a:alpha val="43137"/>
                  </a:srgbClr>
                </a:outerShdw>
              </a:effectLst>
              <a:latin typeface="Arial" panose="020B0604020202020204" pitchFamily="34" charset="0"/>
              <a:ea typeface="Arial" panose="020B0604020202020204" pitchFamily="34" charset="0"/>
            </a:endParaRPr>
          </a:p>
          <a:p>
            <a:pPr marL="0" indent="0">
              <a:buNone/>
            </a:pPr>
            <a:endParaRPr 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1"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1"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additive="base">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3" end="3"/>
                                            </p:txEl>
                                          </p:spTgt>
                                        </p:tgtEl>
                                        <p:attrNameLst>
                                          <p:attrName>ppt_y</p:attrName>
                                        </p:attrNameLst>
                                      </p:cBhvr>
                                      <p:tavLst>
                                        <p:tav tm="0">
                                          <p:val>
                                            <p:strVal val="0-#ppt_h/2"/>
                                          </p:val>
                                        </p:tav>
                                        <p:tav tm="100000">
                                          <p:val>
                                            <p:strVal val="#ppt_y"/>
                                          </p:val>
                                        </p:tav>
                                      </p:tavLst>
                                    </p:anim>
                                  </p:childTnLst>
                                </p:cTn>
                              </p:par>
                            </p:childTnLst>
                          </p:cTn>
                        </p:par>
                        <p:par>
                          <p:cTn id="31" fill="hold">
                            <p:stCondLst>
                              <p:cond delay="500"/>
                            </p:stCondLst>
                            <p:childTnLst>
                              <p:par>
                                <p:cTn id="32" presetID="2" presetClass="entr" presetSubtype="1" fill="hold" grpId="0" nodeType="after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 calcmode="lin" valueType="num">
                                      <p:cBhvr additive="base">
                                        <p:cTn id="34"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3">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1" fill="hold" grpId="0"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 calcmode="lin" valueType="num">
                                      <p:cBhvr additive="base">
                                        <p:cTn id="40"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3">
                                            <p:txEl>
                                              <p:pRg st="5" end="5"/>
                                            </p:txEl>
                                          </p:spTgt>
                                        </p:tgtEl>
                                        <p:attrNameLst>
                                          <p:attrName>ppt_y</p:attrName>
                                        </p:attrNameLst>
                                      </p:cBhvr>
                                      <p:tavLst>
                                        <p:tav tm="0">
                                          <p:val>
                                            <p:strVal val="0-#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1" fill="hold" grpId="0" nodeType="clickEffect">
                                  <p:stCondLst>
                                    <p:cond delay="0"/>
                                  </p:stCondLst>
                                  <p:childTnLst>
                                    <p:set>
                                      <p:cBhvr>
                                        <p:cTn id="45" dur="1" fill="hold">
                                          <p:stCondLst>
                                            <p:cond delay="0"/>
                                          </p:stCondLst>
                                        </p:cTn>
                                        <p:tgtEl>
                                          <p:spTgt spid="3">
                                            <p:txEl>
                                              <p:pRg st="6" end="6"/>
                                            </p:txEl>
                                          </p:spTgt>
                                        </p:tgtEl>
                                        <p:attrNameLst>
                                          <p:attrName>style.visibility</p:attrName>
                                        </p:attrNameLst>
                                      </p:cBhvr>
                                      <p:to>
                                        <p:strVal val="visible"/>
                                      </p:to>
                                    </p:set>
                                    <p:anim calcmode="lin" valueType="num">
                                      <p:cBhvr additive="base">
                                        <p:cTn id="46"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3">
                                            <p:txEl>
                                              <p:pRg st="6" end="6"/>
                                            </p:txEl>
                                          </p:spTgt>
                                        </p:tgtEl>
                                        <p:attrNameLst>
                                          <p:attrName>ppt_y</p:attrName>
                                        </p:attrNameLst>
                                      </p:cBhvr>
                                      <p:tavLst>
                                        <p:tav tm="0">
                                          <p:val>
                                            <p:strVal val="0-#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1" fill="hold" grpId="0" nodeType="clickEffect">
                                  <p:stCondLst>
                                    <p:cond delay="0"/>
                                  </p:stCondLst>
                                  <p:childTnLst>
                                    <p:set>
                                      <p:cBhvr>
                                        <p:cTn id="51" dur="1" fill="hold">
                                          <p:stCondLst>
                                            <p:cond delay="0"/>
                                          </p:stCondLst>
                                        </p:cTn>
                                        <p:tgtEl>
                                          <p:spTgt spid="3">
                                            <p:txEl>
                                              <p:pRg st="7" end="7"/>
                                            </p:txEl>
                                          </p:spTgt>
                                        </p:tgtEl>
                                        <p:attrNameLst>
                                          <p:attrName>style.visibility</p:attrName>
                                        </p:attrNameLst>
                                      </p:cBhvr>
                                      <p:to>
                                        <p:strVal val="visible"/>
                                      </p:to>
                                    </p:set>
                                    <p:anim calcmode="lin" valueType="num">
                                      <p:cBhvr additive="base">
                                        <p:cTn id="52"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3">
                                            <p:txEl>
                                              <p:pRg st="7" end="7"/>
                                            </p:txEl>
                                          </p:spTgt>
                                        </p:tgtEl>
                                        <p:attrNameLst>
                                          <p:attrName>ppt_y</p:attrName>
                                        </p:attrNameLst>
                                      </p:cBhvr>
                                      <p:tavLst>
                                        <p:tav tm="0">
                                          <p:val>
                                            <p:strVal val="0-#ppt_h/2"/>
                                          </p:val>
                                        </p:tav>
                                        <p:tav tm="100000">
                                          <p:val>
                                            <p:strVal val="#ppt_y"/>
                                          </p:val>
                                        </p:tav>
                                      </p:tavLst>
                                    </p:anim>
                                  </p:childTnLst>
                                </p:cTn>
                              </p:par>
                            </p:childTnLst>
                          </p:cTn>
                        </p:par>
                        <p:par>
                          <p:cTn id="54" fill="hold">
                            <p:stCondLst>
                              <p:cond delay="500"/>
                            </p:stCondLst>
                            <p:childTnLst>
                              <p:par>
                                <p:cTn id="55" presetID="2" presetClass="entr" presetSubtype="1" fill="hold" grpId="0" nodeType="afterEffect">
                                  <p:stCondLst>
                                    <p:cond delay="0"/>
                                  </p:stCondLst>
                                  <p:childTnLst>
                                    <p:set>
                                      <p:cBhvr>
                                        <p:cTn id="56" dur="1" fill="hold">
                                          <p:stCondLst>
                                            <p:cond delay="0"/>
                                          </p:stCondLst>
                                        </p:cTn>
                                        <p:tgtEl>
                                          <p:spTgt spid="3">
                                            <p:txEl>
                                              <p:pRg st="8" end="8"/>
                                            </p:txEl>
                                          </p:spTgt>
                                        </p:tgtEl>
                                        <p:attrNameLst>
                                          <p:attrName>style.visibility</p:attrName>
                                        </p:attrNameLst>
                                      </p:cBhvr>
                                      <p:to>
                                        <p:strVal val="visible"/>
                                      </p:to>
                                    </p:set>
                                    <p:anim calcmode="lin" valueType="num">
                                      <p:cBhvr additive="base">
                                        <p:cTn id="5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8" end="8"/>
                                            </p:txEl>
                                          </p:spTgt>
                                        </p:tgtEl>
                                        <p:attrNameLst>
                                          <p:attrName>ppt_y</p:attrName>
                                        </p:attrNameLst>
                                      </p:cBhvr>
                                      <p:tavLst>
                                        <p:tav tm="0">
                                          <p:val>
                                            <p:strVal val="0-#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1" fill="hold" grpId="0" nodeType="clickEffect">
                                  <p:stCondLst>
                                    <p:cond delay="0"/>
                                  </p:stCondLst>
                                  <p:childTnLst>
                                    <p:set>
                                      <p:cBhvr>
                                        <p:cTn id="62" dur="1" fill="hold">
                                          <p:stCondLst>
                                            <p:cond delay="0"/>
                                          </p:stCondLst>
                                        </p:cTn>
                                        <p:tgtEl>
                                          <p:spTgt spid="3">
                                            <p:txEl>
                                              <p:pRg st="9" end="9"/>
                                            </p:txEl>
                                          </p:spTgt>
                                        </p:tgtEl>
                                        <p:attrNameLst>
                                          <p:attrName>style.visibility</p:attrName>
                                        </p:attrNameLst>
                                      </p:cBhvr>
                                      <p:to>
                                        <p:strVal val="visible"/>
                                      </p:to>
                                    </p:set>
                                    <p:anim calcmode="lin" valueType="num">
                                      <p:cBhvr additive="base">
                                        <p:cTn id="6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3">
                                            <p:txEl>
                                              <p:pRg st="9" end="9"/>
                                            </p:txEl>
                                          </p:spTgt>
                                        </p:tgtEl>
                                        <p:attrNameLst>
                                          <p:attrName>ppt_y</p:attrName>
                                        </p:attrNameLst>
                                      </p:cBhvr>
                                      <p:tavLst>
                                        <p:tav tm="0">
                                          <p:val>
                                            <p:strVal val="0-#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1" fill="hold" grpId="0" nodeType="clickEffect">
                                  <p:stCondLst>
                                    <p:cond delay="0"/>
                                  </p:stCondLst>
                                  <p:childTnLst>
                                    <p:set>
                                      <p:cBhvr>
                                        <p:cTn id="68" dur="1" fill="hold">
                                          <p:stCondLst>
                                            <p:cond delay="0"/>
                                          </p:stCondLst>
                                        </p:cTn>
                                        <p:tgtEl>
                                          <p:spTgt spid="3">
                                            <p:txEl>
                                              <p:pRg st="10" end="10"/>
                                            </p:txEl>
                                          </p:spTgt>
                                        </p:tgtEl>
                                        <p:attrNameLst>
                                          <p:attrName>style.visibility</p:attrName>
                                        </p:attrNameLst>
                                      </p:cBhvr>
                                      <p:to>
                                        <p:strVal val="visible"/>
                                      </p:to>
                                    </p:set>
                                    <p:anim calcmode="lin" valueType="num">
                                      <p:cBhvr additive="base">
                                        <p:cTn id="6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3">
                                            <p:txEl>
                                              <p:pRg st="10" end="10"/>
                                            </p:txEl>
                                          </p:spTgt>
                                        </p:tgtEl>
                                        <p:attrNameLst>
                                          <p:attrName>ppt_y</p:attrName>
                                        </p:attrNameLst>
                                      </p:cBhvr>
                                      <p:tavLst>
                                        <p:tav tm="0">
                                          <p:val>
                                            <p:strVal val="0-#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1" fill="hold" grpId="0" nodeType="clickEffect">
                                  <p:stCondLst>
                                    <p:cond delay="0"/>
                                  </p:stCondLst>
                                  <p:childTnLst>
                                    <p:set>
                                      <p:cBhvr>
                                        <p:cTn id="74" dur="1" fill="hold">
                                          <p:stCondLst>
                                            <p:cond delay="0"/>
                                          </p:stCondLst>
                                        </p:cTn>
                                        <p:tgtEl>
                                          <p:spTgt spid="3">
                                            <p:txEl>
                                              <p:pRg st="11" end="11"/>
                                            </p:txEl>
                                          </p:spTgt>
                                        </p:tgtEl>
                                        <p:attrNameLst>
                                          <p:attrName>style.visibility</p:attrName>
                                        </p:attrNameLst>
                                      </p:cBhvr>
                                      <p:to>
                                        <p:strVal val="visible"/>
                                      </p:to>
                                    </p:set>
                                    <p:anim calcmode="lin" valueType="num">
                                      <p:cBhvr additive="base">
                                        <p:cTn id="75"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3">
                                            <p:txEl>
                                              <p:pRg st="11" end="11"/>
                                            </p:txEl>
                                          </p:spTgt>
                                        </p:tgtEl>
                                        <p:attrNameLst>
                                          <p:attrName>ppt_y</p:attrName>
                                        </p:attrNameLst>
                                      </p:cBhvr>
                                      <p:tavLst>
                                        <p:tav tm="0">
                                          <p:val>
                                            <p:strVal val="0-#ppt_h/2"/>
                                          </p:val>
                                        </p:tav>
                                        <p:tav tm="100000">
                                          <p:val>
                                            <p:strVal val="#ppt_y"/>
                                          </p:val>
                                        </p:tav>
                                      </p:tavLst>
                                    </p:anim>
                                  </p:childTnLst>
                                </p:cTn>
                              </p:par>
                            </p:childTnLst>
                          </p:cTn>
                        </p:par>
                        <p:par>
                          <p:cTn id="77" fill="hold">
                            <p:stCondLst>
                              <p:cond delay="500"/>
                            </p:stCondLst>
                            <p:childTnLst>
                              <p:par>
                                <p:cTn id="78" presetID="2" presetClass="entr" presetSubtype="1" fill="hold" grpId="0" nodeType="afterEffect">
                                  <p:stCondLst>
                                    <p:cond delay="0"/>
                                  </p:stCondLst>
                                  <p:childTnLst>
                                    <p:set>
                                      <p:cBhvr>
                                        <p:cTn id="79" dur="1" fill="hold">
                                          <p:stCondLst>
                                            <p:cond delay="0"/>
                                          </p:stCondLst>
                                        </p:cTn>
                                        <p:tgtEl>
                                          <p:spTgt spid="3">
                                            <p:txEl>
                                              <p:pRg st="12" end="12"/>
                                            </p:txEl>
                                          </p:spTgt>
                                        </p:tgtEl>
                                        <p:attrNameLst>
                                          <p:attrName>style.visibility</p:attrName>
                                        </p:attrNameLst>
                                      </p:cBhvr>
                                      <p:to>
                                        <p:strVal val="visible"/>
                                      </p:to>
                                    </p:set>
                                    <p:anim calcmode="lin" valueType="num">
                                      <p:cBhvr additive="base">
                                        <p:cTn id="80"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81" dur="500" fill="hold"/>
                                        <p:tgtEl>
                                          <p:spTgt spid="3">
                                            <p:txEl>
                                              <p:pRg st="12" end="12"/>
                                            </p:txEl>
                                          </p:spTgt>
                                        </p:tgtEl>
                                        <p:attrNameLst>
                                          <p:attrName>ppt_y</p:attrName>
                                        </p:attrNameLst>
                                      </p:cBhvr>
                                      <p:tavLst>
                                        <p:tav tm="0">
                                          <p:val>
                                            <p:strVal val="0-#ppt_h/2"/>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2" presetClass="entr" presetSubtype="1" fill="hold" grpId="0" nodeType="clickEffect">
                                  <p:stCondLst>
                                    <p:cond delay="0"/>
                                  </p:stCondLst>
                                  <p:childTnLst>
                                    <p:set>
                                      <p:cBhvr>
                                        <p:cTn id="85" dur="1" fill="hold">
                                          <p:stCondLst>
                                            <p:cond delay="0"/>
                                          </p:stCondLst>
                                        </p:cTn>
                                        <p:tgtEl>
                                          <p:spTgt spid="3">
                                            <p:txEl>
                                              <p:pRg st="13" end="13"/>
                                            </p:txEl>
                                          </p:spTgt>
                                        </p:tgtEl>
                                        <p:attrNameLst>
                                          <p:attrName>style.visibility</p:attrName>
                                        </p:attrNameLst>
                                      </p:cBhvr>
                                      <p:to>
                                        <p:strVal val="visible"/>
                                      </p:to>
                                    </p:set>
                                    <p:anim calcmode="lin" valueType="num">
                                      <p:cBhvr additive="base">
                                        <p:cTn id="86"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87" dur="500" fill="hold"/>
                                        <p:tgtEl>
                                          <p:spTgt spid="3">
                                            <p:txEl>
                                              <p:pRg st="13" end="13"/>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19919" y="127322"/>
            <a:ext cx="11736729" cy="6730677"/>
          </a:xfrm>
          <a:solidFill>
            <a:schemeClr val="bg1">
              <a:alpha val="90000"/>
            </a:schemeClr>
          </a:solidFill>
        </p:spPr>
        <p:txBody>
          <a:bodyPr>
            <a:noAutofit/>
          </a:bodyPr>
          <a:lstStyle/>
          <a:p>
            <a:pPr marL="0" marR="0" indent="0" algn="ctr">
              <a:lnSpc>
                <a:spcPct val="100000"/>
              </a:lnSpc>
              <a:spcBef>
                <a:spcPts val="0"/>
              </a:spcBef>
              <a:buNone/>
            </a:pPr>
            <a:r>
              <a:rPr lang="en-US" sz="2400" b="1" dirty="0">
                <a:effectLst>
                  <a:outerShdw blurRad="38100" dist="38100" dir="2700000" algn="tl">
                    <a:srgbClr val="000000">
                      <a:alpha val="43137"/>
                    </a:srgbClr>
                  </a:outerShdw>
                </a:effectLst>
                <a:latin typeface="Arial" panose="020B0604020202020204" pitchFamily="34" charset="0"/>
              </a:rPr>
              <a:t>The Heart of Peace</a:t>
            </a:r>
            <a:endParaRPr lang="en-US" sz="2400" b="1" dirty="0">
              <a:effectLst>
                <a:outerShdw blurRad="38100" dist="38100" dir="2700000" algn="tl">
                  <a:srgbClr val="000000">
                    <a:alpha val="43137"/>
                  </a:srgbClr>
                </a:outerShdw>
              </a:effectLst>
              <a:latin typeface="Arial" panose="020B0604020202020204" pitchFamily="34" charset="0"/>
            </a:endParaRPr>
          </a:p>
          <a:p>
            <a:pPr marL="0" marR="0">
              <a:lnSpc>
                <a:spcPct val="100000"/>
              </a:lnSpc>
              <a:spcBef>
                <a:spcPts val="0"/>
              </a:spcBef>
            </a:pPr>
            <a:r>
              <a:rPr lang="en-US" sz="2400" dirty="0">
                <a:effectLst>
                  <a:outerShdw blurRad="38100" dist="38100" dir="2700000" algn="tl">
                    <a:srgbClr val="000000">
                      <a:alpha val="43137"/>
                    </a:srgbClr>
                  </a:outerShdw>
                </a:effectLst>
                <a:latin typeface="Helvetica Neue"/>
                <a:ea typeface="Helvetica Neue"/>
                <a:cs typeface="Helvetica Neue"/>
              </a:rPr>
              <a:t>Not a mere absence of conflict or a temporary respite from the storms of life. </a:t>
            </a:r>
            <a:endParaRPr lang="en-US" sz="2400" dirty="0">
              <a:effectLst>
                <a:outerShdw blurRad="38100" dist="38100" dir="2700000" algn="tl">
                  <a:srgbClr val="000000">
                    <a:alpha val="43137"/>
                  </a:srgbClr>
                </a:outerShdw>
              </a:effectLst>
              <a:latin typeface="Helvetica Neue"/>
              <a:ea typeface="Helvetica Neue"/>
              <a:cs typeface="Helvetica Neue"/>
            </a:endParaRPr>
          </a:p>
          <a:p>
            <a:pPr marL="0" marR="0">
              <a:lnSpc>
                <a:spcPct val="100000"/>
              </a:lnSpc>
              <a:spcBef>
                <a:spcPts val="0"/>
              </a:spcBef>
            </a:pPr>
            <a:r>
              <a:rPr lang="en-US" sz="2400" dirty="0">
                <a:effectLst>
                  <a:outerShdw blurRad="38100" dist="38100" dir="2700000" algn="tl">
                    <a:srgbClr val="000000">
                      <a:alpha val="43137"/>
                    </a:srgbClr>
                  </a:outerShdw>
                </a:effectLst>
                <a:latin typeface="Helvetica Neue"/>
                <a:ea typeface="Helvetica Neue"/>
                <a:cs typeface="Helvetica Neue"/>
              </a:rPr>
              <a:t>Transcends our circumstances, anchors our souls in tumultuous waves of life. </a:t>
            </a:r>
            <a:endParaRPr lang="en-US" sz="2400" dirty="0">
              <a:effectLst>
                <a:outerShdw blurRad="38100" dist="38100" dir="2700000" algn="tl">
                  <a:srgbClr val="000000">
                    <a:alpha val="43137"/>
                  </a:srgbClr>
                </a:outerShdw>
              </a:effectLst>
              <a:latin typeface="Arial" panose="020B0604020202020204" pitchFamily="34" charset="0"/>
              <a:ea typeface="Arial" panose="020B0604020202020204" pitchFamily="34" charset="0"/>
            </a:endParaRPr>
          </a:p>
          <a:p>
            <a:pPr marL="0" marR="0" indent="0" algn="ctr">
              <a:lnSpc>
                <a:spcPct val="100000"/>
              </a:lnSpc>
              <a:buNone/>
            </a:pPr>
            <a:r>
              <a:rPr lang="en-US" sz="2400" b="1" dirty="0">
                <a:effectLst>
                  <a:outerShdw blurRad="38100" dist="38100" dir="2700000" algn="tl">
                    <a:srgbClr val="000000">
                      <a:alpha val="43137"/>
                    </a:srgbClr>
                  </a:outerShdw>
                </a:effectLst>
                <a:latin typeface="Helvetica Neue"/>
                <a:ea typeface="Helvetica Neue"/>
                <a:cs typeface="Helvetica Neue"/>
              </a:rPr>
              <a:t>This Peace Is Beautifully Encapsulated in John 14:27</a:t>
            </a:r>
            <a:endParaRPr lang="en-US" sz="2400" b="1" dirty="0">
              <a:effectLst>
                <a:outerShdw blurRad="38100" dist="38100" dir="2700000" algn="tl">
                  <a:srgbClr val="000000">
                    <a:alpha val="43137"/>
                  </a:srgbClr>
                </a:outerShdw>
              </a:effectLst>
              <a:latin typeface="Helvetica Neue"/>
              <a:ea typeface="Helvetica Neue"/>
              <a:cs typeface="Helvetica Neue"/>
            </a:endParaRPr>
          </a:p>
          <a:p>
            <a:pPr marL="0" marR="0">
              <a:lnSpc>
                <a:spcPct val="100000"/>
              </a:lnSpc>
              <a:spcBef>
                <a:spcPts val="0"/>
              </a:spcBef>
            </a:pPr>
            <a:r>
              <a:rPr lang="en-US" sz="2400" i="1" dirty="0">
                <a:effectLst>
                  <a:outerShdw blurRad="38100" dist="38100" dir="2700000" algn="tl">
                    <a:srgbClr val="000000">
                      <a:alpha val="43137"/>
                    </a:srgbClr>
                  </a:outerShdw>
                </a:effectLst>
                <a:latin typeface="Helvetica Neue"/>
                <a:ea typeface="Helvetica Neue"/>
                <a:cs typeface="Helvetica Neue"/>
              </a:rPr>
              <a:t>"Peace I leave with you; my peace I give you. I do not give to you as the world gives. Do not let your hearts be troubled and do not be afraid."  </a:t>
            </a:r>
            <a:endParaRPr lang="en-US" sz="2400" i="1" dirty="0">
              <a:effectLst>
                <a:outerShdw blurRad="38100" dist="38100" dir="2700000" algn="tl">
                  <a:srgbClr val="000000">
                    <a:alpha val="43137"/>
                  </a:srgbClr>
                </a:outerShdw>
              </a:effectLst>
              <a:latin typeface="Helvetica Neue"/>
              <a:ea typeface="Helvetica Neue"/>
              <a:cs typeface="Helvetica Neue"/>
            </a:endParaRPr>
          </a:p>
          <a:p>
            <a:pPr marL="0" marR="0">
              <a:lnSpc>
                <a:spcPct val="100000"/>
              </a:lnSpc>
              <a:spcBef>
                <a:spcPts val="300"/>
              </a:spcBef>
              <a:spcAft>
                <a:spcPts val="300"/>
              </a:spcAft>
            </a:pPr>
            <a:r>
              <a:rPr lang="en-US" sz="2400" b="1" dirty="0">
                <a:effectLst>
                  <a:outerShdw blurRad="38100" dist="38100" dir="2700000" algn="tl">
                    <a:srgbClr val="000000">
                      <a:alpha val="43137"/>
                    </a:srgbClr>
                  </a:outerShdw>
                </a:effectLst>
                <a:latin typeface="Helvetica Neue"/>
                <a:ea typeface="Helvetica Neue"/>
                <a:cs typeface="Helvetica Neue"/>
              </a:rPr>
              <a:t>Love is not contingent on our circumstances…</a:t>
            </a:r>
            <a:endParaRPr lang="en-US" sz="2400" b="1" dirty="0">
              <a:effectLst>
                <a:outerShdw blurRad="38100" dist="38100" dir="2700000" algn="tl">
                  <a:srgbClr val="000000">
                    <a:alpha val="43137"/>
                  </a:srgbClr>
                </a:outerShdw>
              </a:effectLst>
              <a:latin typeface="Helvetica Neue"/>
              <a:ea typeface="Helvetica Neue"/>
              <a:cs typeface="Helvetica Neue"/>
            </a:endParaRPr>
          </a:p>
          <a:p>
            <a:pPr marL="0" marR="0" indent="0">
              <a:lnSpc>
                <a:spcPct val="100000"/>
              </a:lnSpc>
              <a:spcBef>
                <a:spcPts val="0"/>
              </a:spcBef>
              <a:spcAft>
                <a:spcPts val="300"/>
              </a:spcAft>
              <a:buNone/>
            </a:pPr>
            <a:r>
              <a:rPr lang="en-US" sz="2400" b="1" dirty="0">
                <a:effectLst>
                  <a:outerShdw blurRad="38100" dist="38100" dir="2700000" algn="tl">
                    <a:srgbClr val="000000">
                      <a:alpha val="43137"/>
                    </a:srgbClr>
                  </a:outerShdw>
                </a:effectLst>
                <a:latin typeface="Helvetica Neue"/>
                <a:ea typeface="Helvetica Neue"/>
                <a:cs typeface="Helvetica Neue"/>
              </a:rPr>
              <a:t>                …but is rooted in His unchanging character and unfailing. </a:t>
            </a:r>
            <a:endParaRPr lang="en-US" sz="2400" b="1" dirty="0">
              <a:effectLst>
                <a:outerShdw blurRad="38100" dist="38100" dir="2700000" algn="tl">
                  <a:srgbClr val="000000">
                    <a:alpha val="43137"/>
                  </a:srgbClr>
                </a:outerShdw>
              </a:effectLst>
              <a:latin typeface="Arial" panose="020B0604020202020204" pitchFamily="34" charset="0"/>
              <a:ea typeface="Arial" panose="020B0604020202020204" pitchFamily="34" charset="0"/>
            </a:endParaRPr>
          </a:p>
          <a:p>
            <a:pPr marL="0" marR="0" indent="0" algn="ctr">
              <a:lnSpc>
                <a:spcPct val="100000"/>
              </a:lnSpc>
              <a:buNone/>
            </a:pPr>
            <a:r>
              <a:rPr lang="en-US" sz="2400" b="1" dirty="0">
                <a:effectLst>
                  <a:outerShdw blurRad="38100" dist="38100" dir="2700000" algn="tl">
                    <a:srgbClr val="000000">
                      <a:alpha val="43137"/>
                    </a:srgbClr>
                  </a:outerShdw>
                </a:effectLst>
                <a:latin typeface="Helvetica Neue"/>
                <a:ea typeface="Helvetica Neue"/>
                <a:cs typeface="Helvetica Neue"/>
              </a:rPr>
              <a:t>Jesus is Not Merely Offering a Peace That Is External Or Superficial</a:t>
            </a:r>
            <a:endParaRPr lang="en-US" sz="2400" dirty="0">
              <a:effectLst>
                <a:outerShdw blurRad="38100" dist="38100" dir="2700000" algn="tl">
                  <a:srgbClr val="000000">
                    <a:alpha val="43137"/>
                  </a:srgbClr>
                </a:outerShdw>
              </a:effectLst>
              <a:latin typeface="Helvetica Neue"/>
              <a:ea typeface="Helvetica Neue"/>
              <a:cs typeface="Helvetica Neue"/>
            </a:endParaRPr>
          </a:p>
          <a:p>
            <a:pPr marL="0" marR="0">
              <a:lnSpc>
                <a:spcPct val="100000"/>
              </a:lnSpc>
              <a:spcBef>
                <a:spcPts val="0"/>
              </a:spcBef>
              <a:spcAft>
                <a:spcPts val="300"/>
              </a:spcAft>
            </a:pPr>
            <a:r>
              <a:rPr lang="en-US" sz="2400" dirty="0">
                <a:effectLst>
                  <a:outerShdw blurRad="38100" dist="38100" dir="2700000" algn="tl">
                    <a:srgbClr val="000000">
                      <a:alpha val="43137"/>
                    </a:srgbClr>
                  </a:outerShdw>
                </a:effectLst>
                <a:latin typeface="Helvetica Neue"/>
                <a:ea typeface="Helvetica Neue"/>
                <a:cs typeface="Helvetica Neue"/>
              </a:rPr>
              <a:t>Permeates every aspect of our lives.</a:t>
            </a:r>
            <a:endParaRPr lang="en-US" sz="2400" dirty="0">
              <a:effectLst>
                <a:outerShdw blurRad="38100" dist="38100" dir="2700000" algn="tl">
                  <a:srgbClr val="000000">
                    <a:alpha val="43137"/>
                  </a:srgbClr>
                </a:outerShdw>
              </a:effectLst>
              <a:latin typeface="Helvetica Neue"/>
              <a:ea typeface="Helvetica Neue"/>
              <a:cs typeface="Helvetica Neue"/>
            </a:endParaRPr>
          </a:p>
          <a:p>
            <a:pPr marL="0" marR="0">
              <a:lnSpc>
                <a:spcPct val="100000"/>
              </a:lnSpc>
              <a:spcBef>
                <a:spcPts val="0"/>
              </a:spcBef>
              <a:spcAft>
                <a:spcPts val="300"/>
              </a:spcAft>
            </a:pPr>
            <a:r>
              <a:rPr lang="en-US" sz="2400" dirty="0">
                <a:effectLst>
                  <a:outerShdw blurRad="38100" dist="38100" dir="2700000" algn="tl">
                    <a:srgbClr val="000000">
                      <a:alpha val="43137"/>
                    </a:srgbClr>
                  </a:outerShdw>
                </a:effectLst>
                <a:latin typeface="Helvetica Neue"/>
                <a:ea typeface="Helvetica Neue"/>
                <a:cs typeface="Helvetica Neue"/>
              </a:rPr>
              <a:t>Brings wholeness and harmony to our souls.</a:t>
            </a:r>
            <a:endParaRPr lang="en-US" sz="2400" dirty="0">
              <a:effectLst>
                <a:outerShdw blurRad="38100" dist="38100" dir="2700000" algn="tl">
                  <a:srgbClr val="000000">
                    <a:alpha val="43137"/>
                  </a:srgbClr>
                </a:outerShdw>
              </a:effectLst>
              <a:latin typeface="Helvetica Neue"/>
              <a:ea typeface="Helvetica Neue"/>
              <a:cs typeface="Helvetica Neue"/>
            </a:endParaRPr>
          </a:p>
          <a:p>
            <a:pPr marL="0" marR="0">
              <a:lnSpc>
                <a:spcPct val="100000"/>
              </a:lnSpc>
              <a:spcBef>
                <a:spcPts val="0"/>
              </a:spcBef>
            </a:pPr>
            <a:r>
              <a:rPr lang="en-US" sz="2400" dirty="0">
                <a:effectLst>
                  <a:outerShdw blurRad="38100" dist="38100" dir="2700000" algn="tl">
                    <a:srgbClr val="000000">
                      <a:alpha val="43137"/>
                    </a:srgbClr>
                  </a:outerShdw>
                </a:effectLst>
                <a:latin typeface="Helvetica Neue"/>
                <a:ea typeface="Helvetica Neue"/>
                <a:cs typeface="Helvetica Neue"/>
              </a:rPr>
              <a:t>Calms our fears, soothes our anxieties, and brings rest to our weary souls.</a:t>
            </a:r>
            <a:endParaRPr lang="en-US" sz="2400" dirty="0">
              <a:effectLst>
                <a:outerShdw blurRad="38100" dist="38100" dir="2700000" algn="tl">
                  <a:srgbClr val="000000">
                    <a:alpha val="43137"/>
                  </a:srgbClr>
                </a:outerShdw>
              </a:effectLst>
              <a:latin typeface="Arial" panose="020B0604020202020204" pitchFamily="34" charset="0"/>
              <a:ea typeface="Arial" panose="020B0604020202020204" pitchFamily="34" charset="0"/>
            </a:endParaRPr>
          </a:p>
          <a:p>
            <a:pPr marL="0" marR="0" indent="0" algn="ctr">
              <a:lnSpc>
                <a:spcPct val="100000"/>
              </a:lnSpc>
              <a:buNone/>
            </a:pPr>
            <a:r>
              <a:rPr lang="en-US" sz="2400" b="1" dirty="0">
                <a:effectLst>
                  <a:outerShdw blurRad="38100" dist="38100" dir="2700000" algn="tl">
                    <a:srgbClr val="000000">
                      <a:alpha val="43137"/>
                    </a:srgbClr>
                  </a:outerShdw>
                </a:effectLst>
                <a:latin typeface="Helvetica Neue"/>
                <a:ea typeface="Helvetica Neue"/>
                <a:cs typeface="Helvetica Neue"/>
              </a:rPr>
              <a:t>This Peace is an Active Peace</a:t>
            </a:r>
            <a:endParaRPr lang="en-US" sz="2400" b="1" dirty="0">
              <a:effectLst>
                <a:outerShdw blurRad="38100" dist="38100" dir="2700000" algn="tl">
                  <a:srgbClr val="000000">
                    <a:alpha val="43137"/>
                  </a:srgbClr>
                </a:outerShdw>
              </a:effectLst>
              <a:latin typeface="Helvetica Neue"/>
              <a:ea typeface="Helvetica Neue"/>
              <a:cs typeface="Helvetica Neue"/>
            </a:endParaRPr>
          </a:p>
          <a:p>
            <a:pPr marL="0" marR="0">
              <a:lnSpc>
                <a:spcPct val="100000"/>
              </a:lnSpc>
              <a:spcBef>
                <a:spcPts val="0"/>
              </a:spcBef>
              <a:spcAft>
                <a:spcPts val="300"/>
              </a:spcAft>
            </a:pPr>
            <a:r>
              <a:rPr lang="en-US" sz="2400" dirty="0">
                <a:effectLst>
                  <a:outerShdw blurRad="38100" dist="38100" dir="2700000" algn="tl">
                    <a:srgbClr val="000000">
                      <a:alpha val="43137"/>
                    </a:srgbClr>
                  </a:outerShdw>
                </a:effectLst>
                <a:latin typeface="Helvetica Neue"/>
                <a:ea typeface="Helvetica Neue"/>
                <a:cs typeface="Helvetica Neue"/>
              </a:rPr>
              <a:t>Actively guards our hearts and minds in Christ Jesus.</a:t>
            </a:r>
            <a:endParaRPr lang="en-US" sz="2400" dirty="0">
              <a:effectLst>
                <a:outerShdw blurRad="38100" dist="38100" dir="2700000" algn="tl">
                  <a:srgbClr val="000000">
                    <a:alpha val="43137"/>
                  </a:srgbClr>
                </a:outerShdw>
              </a:effectLst>
              <a:latin typeface="Helvetica Neue"/>
              <a:ea typeface="Helvetica Neue"/>
              <a:cs typeface="Helvetica Neue"/>
            </a:endParaRPr>
          </a:p>
          <a:p>
            <a:pPr marL="0" marR="0">
              <a:lnSpc>
                <a:spcPct val="100000"/>
              </a:lnSpc>
              <a:spcBef>
                <a:spcPts val="0"/>
              </a:spcBef>
              <a:spcAft>
                <a:spcPts val="300"/>
              </a:spcAft>
            </a:pPr>
            <a:r>
              <a:rPr lang="en-US" sz="2400" dirty="0">
                <a:effectLst>
                  <a:outerShdw blurRad="38100" dist="38100" dir="2700000" algn="tl">
                    <a:srgbClr val="000000">
                      <a:alpha val="43137"/>
                    </a:srgbClr>
                  </a:outerShdw>
                </a:effectLst>
                <a:latin typeface="Helvetica Neue"/>
                <a:ea typeface="Helvetica Neue"/>
                <a:cs typeface="Helvetica Neue"/>
              </a:rPr>
              <a:t>Philippians 4:7 tells us. It is a peace that actively reconciles us to God.</a:t>
            </a:r>
            <a:endParaRPr lang="en-US" sz="2400" dirty="0">
              <a:effectLst>
                <a:outerShdw blurRad="38100" dist="38100" dir="2700000" algn="tl">
                  <a:srgbClr val="000000">
                    <a:alpha val="43137"/>
                  </a:srgbClr>
                </a:outerShdw>
              </a:effectLst>
              <a:latin typeface="Helvetica Neue"/>
              <a:ea typeface="Helvetica Neue"/>
              <a:cs typeface="Helvetica Neue"/>
            </a:endParaRPr>
          </a:p>
          <a:p>
            <a:pPr marL="0" marR="0">
              <a:lnSpc>
                <a:spcPct val="100000"/>
              </a:lnSpc>
              <a:spcBef>
                <a:spcPts val="0"/>
              </a:spcBef>
              <a:spcAft>
                <a:spcPts val="300"/>
              </a:spcAft>
            </a:pPr>
            <a:r>
              <a:rPr lang="en-US" sz="2400" dirty="0">
                <a:effectLst>
                  <a:outerShdw blurRad="38100" dist="38100" dir="2700000" algn="tl">
                    <a:srgbClr val="000000">
                      <a:alpha val="43137"/>
                    </a:srgbClr>
                  </a:outerShdw>
                </a:effectLst>
                <a:latin typeface="Helvetica Neue"/>
                <a:ea typeface="Helvetica Neue"/>
                <a:cs typeface="Helvetica Neue"/>
              </a:rPr>
              <a:t>Colossians 1:20 tells us. It is a peace that actively brings unity and harmony. </a:t>
            </a:r>
            <a:endParaRPr lang="en-US" sz="2400" dirty="0">
              <a:effectLst>
                <a:outerShdw blurRad="38100" dist="38100" dir="2700000" algn="tl">
                  <a:srgbClr val="000000">
                    <a:alpha val="43137"/>
                  </a:srgbClr>
                </a:outerShdw>
              </a:effectLst>
              <a:latin typeface="Arial" panose="020B0604020202020204" pitchFamily="34" charset="0"/>
              <a:ea typeface="Arial" panose="020B0604020202020204" pitchFamily="34"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bg/>
                                          </p:spTgt>
                                        </p:tgtEl>
                                        <p:attrNameLst>
                                          <p:attrName>ppt_y</p:attrName>
                                        </p:attrNameLst>
                                      </p:cBhvr>
                                      <p:tavLst>
                                        <p:tav tm="0">
                                          <p:val>
                                            <p:strVal val="0-#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3"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3"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3"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additive="base">
                                        <p:cTn id="29"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3">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3"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additive="base">
                                        <p:cTn id="35"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3">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3" fill="hold" grpId="0" nodeType="click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 calcmode="lin" valueType="num">
                                      <p:cBhvr additive="base">
                                        <p:cTn id="41"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3">
                                            <p:txEl>
                                              <p:pRg st="5" end="5"/>
                                            </p:txEl>
                                          </p:spTgt>
                                        </p:tgtEl>
                                        <p:attrNameLst>
                                          <p:attrName>ppt_y</p:attrName>
                                        </p:attrNameLst>
                                      </p:cBhvr>
                                      <p:tavLst>
                                        <p:tav tm="0">
                                          <p:val>
                                            <p:strVal val="0-#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3" fill="hold" grpId="0"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 calcmode="lin" valueType="num">
                                      <p:cBhvr additive="base">
                                        <p:cTn id="47" dur="5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3">
                                            <p:txEl>
                                              <p:pRg st="6" end="6"/>
                                            </p:txEl>
                                          </p:spTgt>
                                        </p:tgtEl>
                                        <p:attrNameLst>
                                          <p:attrName>ppt_y</p:attrName>
                                        </p:attrNameLst>
                                      </p:cBhvr>
                                      <p:tavLst>
                                        <p:tav tm="0">
                                          <p:val>
                                            <p:strVal val="0-#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3" fill="hold" grpId="0" nodeType="clickEffect">
                                  <p:stCondLst>
                                    <p:cond delay="0"/>
                                  </p:stCondLst>
                                  <p:childTnLst>
                                    <p:set>
                                      <p:cBhvr>
                                        <p:cTn id="52" dur="1" fill="hold">
                                          <p:stCondLst>
                                            <p:cond delay="0"/>
                                          </p:stCondLst>
                                        </p:cTn>
                                        <p:tgtEl>
                                          <p:spTgt spid="3">
                                            <p:txEl>
                                              <p:pRg st="7" end="7"/>
                                            </p:txEl>
                                          </p:spTgt>
                                        </p:tgtEl>
                                        <p:attrNameLst>
                                          <p:attrName>style.visibility</p:attrName>
                                        </p:attrNameLst>
                                      </p:cBhvr>
                                      <p:to>
                                        <p:strVal val="visible"/>
                                      </p:to>
                                    </p:set>
                                    <p:anim calcmode="lin" valueType="num">
                                      <p:cBhvr additive="base">
                                        <p:cTn id="53" dur="500" fill="hold"/>
                                        <p:tgtEl>
                                          <p:spTgt spid="3">
                                            <p:txEl>
                                              <p:pRg st="7" end="7"/>
                                            </p:txEl>
                                          </p:spTgt>
                                        </p:tgtEl>
                                        <p:attrNameLst>
                                          <p:attrName>ppt_x</p:attrName>
                                        </p:attrNameLst>
                                      </p:cBhvr>
                                      <p:tavLst>
                                        <p:tav tm="0">
                                          <p:val>
                                            <p:strVal val="1+#ppt_w/2"/>
                                          </p:val>
                                        </p:tav>
                                        <p:tav tm="100000">
                                          <p:val>
                                            <p:strVal val="#ppt_x"/>
                                          </p:val>
                                        </p:tav>
                                      </p:tavLst>
                                    </p:anim>
                                    <p:anim calcmode="lin" valueType="num">
                                      <p:cBhvr additive="base">
                                        <p:cTn id="54" dur="500" fill="hold"/>
                                        <p:tgtEl>
                                          <p:spTgt spid="3">
                                            <p:txEl>
                                              <p:pRg st="7" end="7"/>
                                            </p:txEl>
                                          </p:spTgt>
                                        </p:tgtEl>
                                        <p:attrNameLst>
                                          <p:attrName>ppt_y</p:attrName>
                                        </p:attrNameLst>
                                      </p:cBhvr>
                                      <p:tavLst>
                                        <p:tav tm="0">
                                          <p:val>
                                            <p:strVal val="0-#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3" fill="hold" grpId="0" nodeType="clickEffect">
                                  <p:stCondLst>
                                    <p:cond delay="0"/>
                                  </p:stCondLst>
                                  <p:childTnLst>
                                    <p:set>
                                      <p:cBhvr>
                                        <p:cTn id="58" dur="1" fill="hold">
                                          <p:stCondLst>
                                            <p:cond delay="0"/>
                                          </p:stCondLst>
                                        </p:cTn>
                                        <p:tgtEl>
                                          <p:spTgt spid="3">
                                            <p:txEl>
                                              <p:pRg st="8" end="8"/>
                                            </p:txEl>
                                          </p:spTgt>
                                        </p:tgtEl>
                                        <p:attrNameLst>
                                          <p:attrName>style.visibility</p:attrName>
                                        </p:attrNameLst>
                                      </p:cBhvr>
                                      <p:to>
                                        <p:strVal val="visible"/>
                                      </p:to>
                                    </p:set>
                                    <p:anim calcmode="lin" valueType="num">
                                      <p:cBhvr additive="base">
                                        <p:cTn id="59" dur="500" fill="hold"/>
                                        <p:tgtEl>
                                          <p:spTgt spid="3">
                                            <p:txEl>
                                              <p:pRg st="8" end="8"/>
                                            </p:txEl>
                                          </p:spTgt>
                                        </p:tgtEl>
                                        <p:attrNameLst>
                                          <p:attrName>ppt_x</p:attrName>
                                        </p:attrNameLst>
                                      </p:cBhvr>
                                      <p:tavLst>
                                        <p:tav tm="0">
                                          <p:val>
                                            <p:strVal val="1+#ppt_w/2"/>
                                          </p:val>
                                        </p:tav>
                                        <p:tav tm="100000">
                                          <p:val>
                                            <p:strVal val="#ppt_x"/>
                                          </p:val>
                                        </p:tav>
                                      </p:tavLst>
                                    </p:anim>
                                    <p:anim calcmode="lin" valueType="num">
                                      <p:cBhvr additive="base">
                                        <p:cTn id="60" dur="500" fill="hold"/>
                                        <p:tgtEl>
                                          <p:spTgt spid="3">
                                            <p:txEl>
                                              <p:pRg st="8" end="8"/>
                                            </p:txEl>
                                          </p:spTgt>
                                        </p:tgtEl>
                                        <p:attrNameLst>
                                          <p:attrName>ppt_y</p:attrName>
                                        </p:attrNameLst>
                                      </p:cBhvr>
                                      <p:tavLst>
                                        <p:tav tm="0">
                                          <p:val>
                                            <p:strVal val="0-#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3" fill="hold" grpId="0" nodeType="clickEffect">
                                  <p:stCondLst>
                                    <p:cond delay="0"/>
                                  </p:stCondLst>
                                  <p:childTnLst>
                                    <p:set>
                                      <p:cBhvr>
                                        <p:cTn id="64" dur="1" fill="hold">
                                          <p:stCondLst>
                                            <p:cond delay="0"/>
                                          </p:stCondLst>
                                        </p:cTn>
                                        <p:tgtEl>
                                          <p:spTgt spid="3">
                                            <p:txEl>
                                              <p:pRg st="9" end="9"/>
                                            </p:txEl>
                                          </p:spTgt>
                                        </p:tgtEl>
                                        <p:attrNameLst>
                                          <p:attrName>style.visibility</p:attrName>
                                        </p:attrNameLst>
                                      </p:cBhvr>
                                      <p:to>
                                        <p:strVal val="visible"/>
                                      </p:to>
                                    </p:set>
                                    <p:anim calcmode="lin" valueType="num">
                                      <p:cBhvr additive="base">
                                        <p:cTn id="65" dur="500" fill="hold"/>
                                        <p:tgtEl>
                                          <p:spTgt spid="3">
                                            <p:txEl>
                                              <p:pRg st="9" end="9"/>
                                            </p:txEl>
                                          </p:spTgt>
                                        </p:tgtEl>
                                        <p:attrNameLst>
                                          <p:attrName>ppt_x</p:attrName>
                                        </p:attrNameLst>
                                      </p:cBhvr>
                                      <p:tavLst>
                                        <p:tav tm="0">
                                          <p:val>
                                            <p:strVal val="1+#ppt_w/2"/>
                                          </p:val>
                                        </p:tav>
                                        <p:tav tm="100000">
                                          <p:val>
                                            <p:strVal val="#ppt_x"/>
                                          </p:val>
                                        </p:tav>
                                      </p:tavLst>
                                    </p:anim>
                                    <p:anim calcmode="lin" valueType="num">
                                      <p:cBhvr additive="base">
                                        <p:cTn id="66" dur="500" fill="hold"/>
                                        <p:tgtEl>
                                          <p:spTgt spid="3">
                                            <p:txEl>
                                              <p:pRg st="9" end="9"/>
                                            </p:txEl>
                                          </p:spTgt>
                                        </p:tgtEl>
                                        <p:attrNameLst>
                                          <p:attrName>ppt_y</p:attrName>
                                        </p:attrNameLst>
                                      </p:cBhvr>
                                      <p:tavLst>
                                        <p:tav tm="0">
                                          <p:val>
                                            <p:strVal val="0-#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3" fill="hold" grpId="0" nodeType="clickEffect">
                                  <p:stCondLst>
                                    <p:cond delay="0"/>
                                  </p:stCondLst>
                                  <p:childTnLst>
                                    <p:set>
                                      <p:cBhvr>
                                        <p:cTn id="70" dur="1" fill="hold">
                                          <p:stCondLst>
                                            <p:cond delay="0"/>
                                          </p:stCondLst>
                                        </p:cTn>
                                        <p:tgtEl>
                                          <p:spTgt spid="3">
                                            <p:txEl>
                                              <p:pRg st="10" end="10"/>
                                            </p:txEl>
                                          </p:spTgt>
                                        </p:tgtEl>
                                        <p:attrNameLst>
                                          <p:attrName>style.visibility</p:attrName>
                                        </p:attrNameLst>
                                      </p:cBhvr>
                                      <p:to>
                                        <p:strVal val="visible"/>
                                      </p:to>
                                    </p:set>
                                    <p:anim calcmode="lin" valueType="num">
                                      <p:cBhvr additive="base">
                                        <p:cTn id="71" dur="500" fill="hold"/>
                                        <p:tgtEl>
                                          <p:spTgt spid="3">
                                            <p:txEl>
                                              <p:pRg st="10" end="10"/>
                                            </p:txEl>
                                          </p:spTgt>
                                        </p:tgtEl>
                                        <p:attrNameLst>
                                          <p:attrName>ppt_x</p:attrName>
                                        </p:attrNameLst>
                                      </p:cBhvr>
                                      <p:tavLst>
                                        <p:tav tm="0">
                                          <p:val>
                                            <p:strVal val="1+#ppt_w/2"/>
                                          </p:val>
                                        </p:tav>
                                        <p:tav tm="100000">
                                          <p:val>
                                            <p:strVal val="#ppt_x"/>
                                          </p:val>
                                        </p:tav>
                                      </p:tavLst>
                                    </p:anim>
                                    <p:anim calcmode="lin" valueType="num">
                                      <p:cBhvr additive="base">
                                        <p:cTn id="72" dur="500" fill="hold"/>
                                        <p:tgtEl>
                                          <p:spTgt spid="3">
                                            <p:txEl>
                                              <p:pRg st="10" end="10"/>
                                            </p:txEl>
                                          </p:spTgt>
                                        </p:tgtEl>
                                        <p:attrNameLst>
                                          <p:attrName>ppt_y</p:attrName>
                                        </p:attrNameLst>
                                      </p:cBhvr>
                                      <p:tavLst>
                                        <p:tav tm="0">
                                          <p:val>
                                            <p:strVal val="0-#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3" fill="hold" grpId="0" nodeType="clickEffect">
                                  <p:stCondLst>
                                    <p:cond delay="0"/>
                                  </p:stCondLst>
                                  <p:childTnLst>
                                    <p:set>
                                      <p:cBhvr>
                                        <p:cTn id="76" dur="1" fill="hold">
                                          <p:stCondLst>
                                            <p:cond delay="0"/>
                                          </p:stCondLst>
                                        </p:cTn>
                                        <p:tgtEl>
                                          <p:spTgt spid="3">
                                            <p:txEl>
                                              <p:pRg st="11" end="11"/>
                                            </p:txEl>
                                          </p:spTgt>
                                        </p:tgtEl>
                                        <p:attrNameLst>
                                          <p:attrName>style.visibility</p:attrName>
                                        </p:attrNameLst>
                                      </p:cBhvr>
                                      <p:to>
                                        <p:strVal val="visible"/>
                                      </p:to>
                                    </p:set>
                                    <p:anim calcmode="lin" valueType="num">
                                      <p:cBhvr additive="base">
                                        <p:cTn id="77" dur="500" fill="hold"/>
                                        <p:tgtEl>
                                          <p:spTgt spid="3">
                                            <p:txEl>
                                              <p:pRg st="11" end="11"/>
                                            </p:txEl>
                                          </p:spTgt>
                                        </p:tgtEl>
                                        <p:attrNameLst>
                                          <p:attrName>ppt_x</p:attrName>
                                        </p:attrNameLst>
                                      </p:cBhvr>
                                      <p:tavLst>
                                        <p:tav tm="0">
                                          <p:val>
                                            <p:strVal val="1+#ppt_w/2"/>
                                          </p:val>
                                        </p:tav>
                                        <p:tav tm="100000">
                                          <p:val>
                                            <p:strVal val="#ppt_x"/>
                                          </p:val>
                                        </p:tav>
                                      </p:tavLst>
                                    </p:anim>
                                    <p:anim calcmode="lin" valueType="num">
                                      <p:cBhvr additive="base">
                                        <p:cTn id="78" dur="500" fill="hold"/>
                                        <p:tgtEl>
                                          <p:spTgt spid="3">
                                            <p:txEl>
                                              <p:pRg st="11" end="11"/>
                                            </p:txEl>
                                          </p:spTgt>
                                        </p:tgtEl>
                                        <p:attrNameLst>
                                          <p:attrName>ppt_y</p:attrName>
                                        </p:attrNameLst>
                                      </p:cBhvr>
                                      <p:tavLst>
                                        <p:tav tm="0">
                                          <p:val>
                                            <p:strVal val="0-#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3" fill="hold" grpId="0" nodeType="clickEffect">
                                  <p:stCondLst>
                                    <p:cond delay="0"/>
                                  </p:stCondLst>
                                  <p:childTnLst>
                                    <p:set>
                                      <p:cBhvr>
                                        <p:cTn id="82" dur="1" fill="hold">
                                          <p:stCondLst>
                                            <p:cond delay="0"/>
                                          </p:stCondLst>
                                        </p:cTn>
                                        <p:tgtEl>
                                          <p:spTgt spid="3">
                                            <p:txEl>
                                              <p:pRg st="12" end="12"/>
                                            </p:txEl>
                                          </p:spTgt>
                                        </p:tgtEl>
                                        <p:attrNameLst>
                                          <p:attrName>style.visibility</p:attrName>
                                        </p:attrNameLst>
                                      </p:cBhvr>
                                      <p:to>
                                        <p:strVal val="visible"/>
                                      </p:to>
                                    </p:set>
                                    <p:anim calcmode="lin" valueType="num">
                                      <p:cBhvr additive="base">
                                        <p:cTn id="83" dur="500" fill="hold"/>
                                        <p:tgtEl>
                                          <p:spTgt spid="3">
                                            <p:txEl>
                                              <p:pRg st="12" end="12"/>
                                            </p:txEl>
                                          </p:spTgt>
                                        </p:tgtEl>
                                        <p:attrNameLst>
                                          <p:attrName>ppt_x</p:attrName>
                                        </p:attrNameLst>
                                      </p:cBhvr>
                                      <p:tavLst>
                                        <p:tav tm="0">
                                          <p:val>
                                            <p:strVal val="1+#ppt_w/2"/>
                                          </p:val>
                                        </p:tav>
                                        <p:tav tm="100000">
                                          <p:val>
                                            <p:strVal val="#ppt_x"/>
                                          </p:val>
                                        </p:tav>
                                      </p:tavLst>
                                    </p:anim>
                                    <p:anim calcmode="lin" valueType="num">
                                      <p:cBhvr additive="base">
                                        <p:cTn id="84" dur="500" fill="hold"/>
                                        <p:tgtEl>
                                          <p:spTgt spid="3">
                                            <p:txEl>
                                              <p:pRg st="12" end="12"/>
                                            </p:txEl>
                                          </p:spTgt>
                                        </p:tgtEl>
                                        <p:attrNameLst>
                                          <p:attrName>ppt_y</p:attrName>
                                        </p:attrNameLst>
                                      </p:cBhvr>
                                      <p:tavLst>
                                        <p:tav tm="0">
                                          <p:val>
                                            <p:strVal val="0-#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3" fill="hold" grpId="0" nodeType="clickEffect">
                                  <p:stCondLst>
                                    <p:cond delay="0"/>
                                  </p:stCondLst>
                                  <p:childTnLst>
                                    <p:set>
                                      <p:cBhvr>
                                        <p:cTn id="88" dur="1" fill="hold">
                                          <p:stCondLst>
                                            <p:cond delay="0"/>
                                          </p:stCondLst>
                                        </p:cTn>
                                        <p:tgtEl>
                                          <p:spTgt spid="3">
                                            <p:txEl>
                                              <p:pRg st="13" end="13"/>
                                            </p:txEl>
                                          </p:spTgt>
                                        </p:tgtEl>
                                        <p:attrNameLst>
                                          <p:attrName>style.visibility</p:attrName>
                                        </p:attrNameLst>
                                      </p:cBhvr>
                                      <p:to>
                                        <p:strVal val="visible"/>
                                      </p:to>
                                    </p:set>
                                    <p:anim calcmode="lin" valueType="num">
                                      <p:cBhvr additive="base">
                                        <p:cTn id="89" dur="500" fill="hold"/>
                                        <p:tgtEl>
                                          <p:spTgt spid="3">
                                            <p:txEl>
                                              <p:pRg st="13" end="13"/>
                                            </p:txEl>
                                          </p:spTgt>
                                        </p:tgtEl>
                                        <p:attrNameLst>
                                          <p:attrName>ppt_x</p:attrName>
                                        </p:attrNameLst>
                                      </p:cBhvr>
                                      <p:tavLst>
                                        <p:tav tm="0">
                                          <p:val>
                                            <p:strVal val="1+#ppt_w/2"/>
                                          </p:val>
                                        </p:tav>
                                        <p:tav tm="100000">
                                          <p:val>
                                            <p:strVal val="#ppt_x"/>
                                          </p:val>
                                        </p:tav>
                                      </p:tavLst>
                                    </p:anim>
                                    <p:anim calcmode="lin" valueType="num">
                                      <p:cBhvr additive="base">
                                        <p:cTn id="90" dur="500" fill="hold"/>
                                        <p:tgtEl>
                                          <p:spTgt spid="3">
                                            <p:txEl>
                                              <p:pRg st="13" end="13"/>
                                            </p:txEl>
                                          </p:spTgt>
                                        </p:tgtEl>
                                        <p:attrNameLst>
                                          <p:attrName>ppt_y</p:attrName>
                                        </p:attrNameLst>
                                      </p:cBhvr>
                                      <p:tavLst>
                                        <p:tav tm="0">
                                          <p:val>
                                            <p:strVal val="0-#ppt_h/2"/>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 presetClass="entr" presetSubtype="3" fill="hold" grpId="0" nodeType="clickEffect">
                                  <p:stCondLst>
                                    <p:cond delay="0"/>
                                  </p:stCondLst>
                                  <p:childTnLst>
                                    <p:set>
                                      <p:cBhvr>
                                        <p:cTn id="94" dur="1" fill="hold">
                                          <p:stCondLst>
                                            <p:cond delay="0"/>
                                          </p:stCondLst>
                                        </p:cTn>
                                        <p:tgtEl>
                                          <p:spTgt spid="3">
                                            <p:txEl>
                                              <p:pRg st="14" end="14"/>
                                            </p:txEl>
                                          </p:spTgt>
                                        </p:tgtEl>
                                        <p:attrNameLst>
                                          <p:attrName>style.visibility</p:attrName>
                                        </p:attrNameLst>
                                      </p:cBhvr>
                                      <p:to>
                                        <p:strVal val="visible"/>
                                      </p:to>
                                    </p:set>
                                    <p:anim calcmode="lin" valueType="num">
                                      <p:cBhvr additive="base">
                                        <p:cTn id="95" dur="500" fill="hold"/>
                                        <p:tgtEl>
                                          <p:spTgt spid="3">
                                            <p:txEl>
                                              <p:pRg st="14" end="14"/>
                                            </p:txEl>
                                          </p:spTgt>
                                        </p:tgtEl>
                                        <p:attrNameLst>
                                          <p:attrName>ppt_x</p:attrName>
                                        </p:attrNameLst>
                                      </p:cBhvr>
                                      <p:tavLst>
                                        <p:tav tm="0">
                                          <p:val>
                                            <p:strVal val="1+#ppt_w/2"/>
                                          </p:val>
                                        </p:tav>
                                        <p:tav tm="100000">
                                          <p:val>
                                            <p:strVal val="#ppt_x"/>
                                          </p:val>
                                        </p:tav>
                                      </p:tavLst>
                                    </p:anim>
                                    <p:anim calcmode="lin" valueType="num">
                                      <p:cBhvr additive="base">
                                        <p:cTn id="96" dur="500" fill="hold"/>
                                        <p:tgtEl>
                                          <p:spTgt spid="3">
                                            <p:txEl>
                                              <p:pRg st="14" end="14"/>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7049</Words>
  <Application>WPS Presentation</Application>
  <PresentationFormat>Widescreen</PresentationFormat>
  <Paragraphs>136</Paragraphs>
  <Slides>17</Slides>
  <Notes>1</Notes>
  <HiddenSlides>0</HiddenSlides>
  <MMClips>0</MMClips>
  <ScaleCrop>false</ScaleCrop>
  <HeadingPairs>
    <vt:vector size="6" baseType="variant">
      <vt:variant>
        <vt:lpstr>已用的字体</vt:lpstr>
      </vt:variant>
      <vt:variant>
        <vt:i4>14</vt:i4>
      </vt:variant>
      <vt:variant>
        <vt:lpstr>主题</vt:lpstr>
      </vt:variant>
      <vt:variant>
        <vt:i4>2</vt:i4>
      </vt:variant>
      <vt:variant>
        <vt:lpstr>幻灯片标题</vt:lpstr>
      </vt:variant>
      <vt:variant>
        <vt:i4>17</vt:i4>
      </vt:variant>
    </vt:vector>
  </HeadingPairs>
  <TitlesOfParts>
    <vt:vector size="33" baseType="lpstr">
      <vt:lpstr>Arial</vt:lpstr>
      <vt:lpstr>SimSun</vt:lpstr>
      <vt:lpstr>Wingdings</vt:lpstr>
      <vt:lpstr>Arial Rounded MT Bold</vt:lpstr>
      <vt:lpstr>Amasis MT Pro Medium</vt:lpstr>
      <vt:lpstr>Segoe Print</vt:lpstr>
      <vt:lpstr>Times New Roman</vt:lpstr>
      <vt:lpstr>Microsoft YaHei</vt:lpstr>
      <vt:lpstr>Open Sans</vt:lpstr>
      <vt:lpstr>Arial Unicode MS</vt:lpstr>
      <vt:lpstr>Aptos Display</vt:lpstr>
      <vt:lpstr>Ezra SIL</vt:lpstr>
      <vt:lpstr>Aptos</vt:lpstr>
      <vt:lpstr>Helvetica Neue</vt:lpstr>
      <vt:lpstr>Office Theme</vt:lpstr>
      <vt:lpstr>1_Office Theme</vt:lpstr>
      <vt:lpstr>Oh Come Let Us Adore Him!!!</vt:lpstr>
      <vt:lpstr>PowerPoint 演示文稿</vt:lpstr>
      <vt:lpstr>Among Us:  The First Christmas Gift</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David Linton</dc:creator>
  <cp:lastModifiedBy>Eddie Edwards</cp:lastModifiedBy>
  <cp:revision>91</cp:revision>
  <dcterms:created xsi:type="dcterms:W3CDTF">2024-12-20T01:33:00Z</dcterms:created>
  <dcterms:modified xsi:type="dcterms:W3CDTF">2024-12-22T20:43:38Z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759264AF77E14E44A15DC4B5F8006AF1_13</vt:lpwstr>
  </property>
  <property fmtid="{D5CDD505-2E9C-101B-9397-08002B2CF9AE}" pid="3" name="KSOProductBuildVer">
    <vt:lpwstr>2057-12.2.0.18639</vt:lpwstr>
  </property>
</Properties>
</file>