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3"/>
  </p:notesMasterIdLst>
  <p:sldIdLst>
    <p:sldId id="314" r:id="rId3"/>
    <p:sldId id="497" r:id="rId4"/>
    <p:sldId id="318" r:id="rId5"/>
    <p:sldId id="490" r:id="rId6"/>
    <p:sldId id="537" r:id="rId7"/>
    <p:sldId id="538" r:id="rId8"/>
    <p:sldId id="551" r:id="rId9"/>
    <p:sldId id="549" r:id="rId10"/>
    <p:sldId id="721" r:id="rId11"/>
    <p:sldId id="557" r:id="rId12"/>
    <p:sldId id="552" r:id="rId13"/>
    <p:sldId id="546" r:id="rId14"/>
    <p:sldId id="722" r:id="rId15"/>
    <p:sldId id="547" r:id="rId16"/>
    <p:sldId id="723" r:id="rId17"/>
    <p:sldId id="545" r:id="rId18"/>
    <p:sldId id="544" r:id="rId19"/>
    <p:sldId id="724" r:id="rId20"/>
    <p:sldId id="562" r:id="rId21"/>
    <p:sldId id="715"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59" d="100"/>
          <a:sy n="59" d="100"/>
        </p:scale>
        <p:origin x="400"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notesMaster" Target="notesMasters/notesMaster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66AF3F-DAA0-4911-A801-037762F35880}" type="datetimeFigureOut">
              <a:rPr lang="en-US" smtClean="0"/>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80CADF-1291-4177-9F8E-40E814FAA7F9}" type="slidenum">
              <a:rPr lang="en-US" smtClean="0"/>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D6375852-61CA-44D9-A76E-70B3F5292D01}"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4F46209-A428-43DB-A794-C7E986699F74}" type="slidenum">
              <a:rPr lang="en-US" smtClean="0"/>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D6375852-61CA-44D9-A76E-70B3F5292D01}"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4F46209-A428-43DB-A794-C7E986699F74}" type="slidenum">
              <a:rPr lang="en-US" smtClean="0"/>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D6375852-61CA-44D9-A76E-70B3F5292D01}"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4F46209-A428-43DB-A794-C7E986699F74}" type="slidenum">
              <a:rPr lang="en-US" smtClean="0"/>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D6375852-61CA-44D9-A76E-70B3F5292D01}"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4F46209-A428-43DB-A794-C7E986699F74}" type="slidenum">
              <a:rPr lang="en-US" smtClean="0"/>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D6375852-61CA-44D9-A76E-70B3F5292D01}"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4F46209-A428-43DB-A794-C7E986699F74}" type="slidenum">
              <a:rPr lang="en-US" smtClean="0"/>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D6375852-61CA-44D9-A76E-70B3F5292D01}" type="datetimeFigureOut">
              <a:rPr lang="en-US" smtClean="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4F46209-A428-43DB-A794-C7E986699F74}" type="slidenum">
              <a:rPr lang="en-US" smtClean="0"/>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D6375852-61CA-44D9-A76E-70B3F5292D01}" type="datetimeFigureOut">
              <a:rPr lang="en-US" smtClean="0"/>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4F46209-A428-43DB-A794-C7E986699F74}" type="slidenum">
              <a:rPr lang="en-US" smtClean="0"/>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D6375852-61CA-44D9-A76E-70B3F5292D01}" type="datetimeFigureOut">
              <a:rPr lang="en-US" smtClean="0"/>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4F46209-A428-43DB-A794-C7E986699F74}" type="slidenum">
              <a:rPr lang="en-US" smtClean="0"/>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375852-61CA-44D9-A76E-70B3F5292D01}" type="datetimeFigureOut">
              <a:rPr lang="en-US" smtClean="0"/>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4F46209-A428-43DB-A794-C7E986699F74}" type="slidenum">
              <a:rPr lang="en-US" smtClean="0"/>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D6375852-61CA-44D9-A76E-70B3F5292D01}" type="datetimeFigureOut">
              <a:rPr lang="en-US" smtClean="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4F46209-A428-43DB-A794-C7E986699F74}" type="slidenum">
              <a:rPr lang="en-US" smtClean="0"/>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D6375852-61CA-44D9-A76E-70B3F5292D01}" type="datetimeFigureOut">
              <a:rPr lang="en-US" smtClean="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4F46209-A428-43DB-A794-C7E986699F74}" type="slidenum">
              <a:rPr lang="en-US" smtClean="0"/>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375852-61CA-44D9-A76E-70B3F5292D01}" type="datetimeFigureOut">
              <a:rPr lang="en-US" smtClean="0"/>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F46209-A428-43DB-A794-C7E986699F74}" type="slidenum">
              <a:rPr lang="en-US" smtClean="0"/>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8.png"/><Relationship Id="rId1" Type="http://schemas.openxmlformats.org/officeDocument/2006/relationships/image" Target="../media/image17.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9.jpe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0.png"/></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image" Target="../media/image21.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20.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image" Target="../media/image24.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075" name="Content Placeholder 2"/>
          <p:cNvSpPr>
            <a:spLocks noGrp="1" noChangeArrowheads="1"/>
          </p:cNvSpPr>
          <p:nvPr>
            <p:ph idx="1"/>
          </p:nvPr>
        </p:nvSpPr>
        <p:spPr>
          <a:xfrm>
            <a:off x="1915886" y="992266"/>
            <a:ext cx="8251371" cy="4374391"/>
          </a:xfrm>
          <a:solidFill>
            <a:schemeClr val="bg1"/>
          </a:solidFill>
        </p:spPr>
        <p:txBody>
          <a:bodyPr>
            <a:normAutofit/>
          </a:bodyPr>
          <a:lstStyle/>
          <a:p>
            <a:pPr marL="0" indent="0" algn="ctr" eaLnBrk="1">
              <a:buNone/>
              <a:defRPr/>
            </a:pPr>
            <a:r>
              <a:rPr lang="en-US" altLang="en-US" b="1" dirty="0">
                <a:effectLst>
                  <a:outerShdw blurRad="38100" dist="38100" dir="2700000" algn="tl">
                    <a:srgbClr val="000000">
                      <a:alpha val="43137"/>
                    </a:srgbClr>
                  </a:outerShdw>
                </a:effectLst>
                <a:latin typeface="Arial Rounded MT Bold" panose="020F0704030504030204" pitchFamily="34" charset="0"/>
              </a:rPr>
              <a:t>Repeat</a:t>
            </a:r>
            <a:endParaRPr lang="en-US" altLang="en-US" b="1" dirty="0">
              <a:effectLst>
                <a:outerShdw blurRad="38100" dist="38100" dir="2700000" algn="tl">
                  <a:srgbClr val="000000">
                    <a:alpha val="43137"/>
                  </a:srgbClr>
                </a:outerShdw>
              </a:effectLst>
              <a:latin typeface="Arial Rounded MT Bold" panose="020F0704030504030204" pitchFamily="34" charset="0"/>
            </a:endParaRPr>
          </a:p>
          <a:p>
            <a:pPr marL="0" indent="0" algn="ctr" eaLnBrk="1">
              <a:buNone/>
              <a:defRPr/>
            </a:pPr>
            <a:r>
              <a:rPr lang="en-US" altLang="en-US" sz="3200" b="1" dirty="0">
                <a:effectLst>
                  <a:outerShdw blurRad="38100" dist="38100" dir="2700000" algn="tl">
                    <a:srgbClr val="000000">
                      <a:alpha val="43137"/>
                    </a:srgbClr>
                  </a:outerShdw>
                </a:effectLst>
                <a:latin typeface="Arial Rounded MT Bold" panose="020F0704030504030204" pitchFamily="34" charset="0"/>
              </a:rPr>
              <a:t>These are the 2 Most Important Hours of My Week – Help Me to Cherish Them </a:t>
            </a:r>
            <a:endParaRPr lang="en-US" altLang="en-US" sz="3200" dirty="0">
              <a:effectLst>
                <a:outerShdw blurRad="38100" dist="38100" dir="2700000" algn="tl">
                  <a:srgbClr val="000000">
                    <a:alpha val="43137"/>
                  </a:srgbClr>
                </a:outerShdw>
              </a:effectLst>
              <a:latin typeface="Arial Rounded MT Bold" panose="020F0704030504030204" pitchFamily="34" charset="0"/>
            </a:endParaRPr>
          </a:p>
          <a:p>
            <a:pPr marL="0" indent="0" algn="ctr" eaLnBrk="1">
              <a:buNone/>
              <a:defRPr/>
            </a:pPr>
            <a:endParaRPr lang="en-US" altLang="en-US" sz="3200" dirty="0">
              <a:effectLst>
                <a:outerShdw blurRad="38100" dist="38100" dir="2700000" algn="tl">
                  <a:srgbClr val="000000">
                    <a:alpha val="43137"/>
                  </a:srgbClr>
                </a:outerShdw>
              </a:effectLst>
              <a:latin typeface="Arial Rounded MT Bold" panose="020F0704030504030204" pitchFamily="34" charset="0"/>
            </a:endParaRPr>
          </a:p>
          <a:p>
            <a:pPr marL="0" indent="0" algn="ctr">
              <a:spcBef>
                <a:spcPts val="815"/>
              </a:spcBef>
              <a:buNone/>
              <a:defRPr/>
            </a:pPr>
            <a:r>
              <a:rPr lang="en-US" altLang="en-US" sz="3200" b="1" dirty="0">
                <a:effectLst>
                  <a:outerShdw blurRad="38100" dist="38100" dir="2700000" algn="tl">
                    <a:srgbClr val="000000">
                      <a:alpha val="43137"/>
                    </a:srgbClr>
                  </a:outerShdw>
                </a:effectLst>
                <a:latin typeface="Arial Rounded MT Bold" panose="020F0704030504030204" pitchFamily="34" charset="0"/>
              </a:rPr>
              <a:t>I Am Here Today to Worship</a:t>
            </a:r>
            <a:endParaRPr lang="en-US" altLang="en-US" sz="3200" dirty="0">
              <a:effectLst>
                <a:outerShdw blurRad="38100" dist="38100" dir="2700000" algn="tl">
                  <a:srgbClr val="000000">
                    <a:alpha val="43137"/>
                  </a:srgbClr>
                </a:outerShdw>
              </a:effectLst>
              <a:latin typeface="Arial Rounded MT Bold" panose="020F0704030504030204" pitchFamily="34" charset="0"/>
            </a:endParaRPr>
          </a:p>
          <a:p>
            <a:pPr marL="0" indent="0" algn="ctr">
              <a:spcBef>
                <a:spcPts val="815"/>
              </a:spcBef>
              <a:buNone/>
              <a:defRPr/>
            </a:pPr>
            <a:r>
              <a:rPr lang="en-US" altLang="en-US" sz="3200" b="1" dirty="0">
                <a:effectLst>
                  <a:outerShdw blurRad="38100" dist="38100" dir="2700000" algn="tl">
                    <a:srgbClr val="000000">
                      <a:alpha val="43137"/>
                    </a:srgbClr>
                  </a:outerShdw>
                </a:effectLst>
                <a:latin typeface="Arial Rounded MT Bold" panose="020F0704030504030204" pitchFamily="34" charset="0"/>
              </a:rPr>
              <a:t>Not to Be Entertained</a:t>
            </a:r>
            <a:endParaRPr lang="en-US" altLang="en-US" sz="3200" dirty="0">
              <a:effectLst>
                <a:outerShdw blurRad="38100" dist="38100" dir="2700000" algn="tl">
                  <a:srgbClr val="000000">
                    <a:alpha val="43137"/>
                  </a:srgbClr>
                </a:outerShdw>
              </a:effectLst>
              <a:latin typeface="Arial Rounded MT Bold" panose="020F0704030504030204" pitchFamily="34" charset="0"/>
            </a:endParaRPr>
          </a:p>
          <a:p>
            <a:pPr marL="0" indent="0" algn="ctr">
              <a:spcBef>
                <a:spcPts val="815"/>
              </a:spcBef>
              <a:buNone/>
              <a:defRPr/>
            </a:pPr>
            <a:r>
              <a:rPr lang="en-US" altLang="en-US" sz="3200" b="1" dirty="0">
                <a:effectLst>
                  <a:outerShdw blurRad="38100" dist="38100" dir="2700000" algn="tl">
                    <a:srgbClr val="000000">
                      <a:alpha val="43137"/>
                    </a:srgbClr>
                  </a:outerShdw>
                </a:effectLst>
                <a:latin typeface="Arial Rounded MT Bold" panose="020F0704030504030204" pitchFamily="34" charset="0"/>
              </a:rPr>
              <a:t>I Am Singing to An Audience of One</a:t>
            </a:r>
            <a:endParaRPr lang="en-US" altLang="en-US" sz="3200" dirty="0">
              <a:effectLst>
                <a:outerShdw blurRad="38100" dist="38100" dir="2700000" algn="tl">
                  <a:srgbClr val="000000">
                    <a:alpha val="43137"/>
                  </a:srgbClr>
                </a:outerShdw>
              </a:effectLst>
              <a:latin typeface="Arial Rounded MT Bold" panose="020F0704030504030204" pitchFamily="34" charset="0"/>
            </a:endParaRPr>
          </a:p>
          <a:p>
            <a:pPr marL="0" indent="0" algn="ctr">
              <a:spcBef>
                <a:spcPts val="815"/>
              </a:spcBef>
              <a:buNone/>
              <a:defRPr/>
            </a:pPr>
            <a:r>
              <a:rPr lang="en-US" altLang="en-US" sz="3200" b="1" dirty="0">
                <a:effectLst>
                  <a:outerShdw blurRad="38100" dist="38100" dir="2700000" algn="tl">
                    <a:srgbClr val="000000">
                      <a:alpha val="43137"/>
                    </a:srgbClr>
                  </a:outerShdw>
                </a:effectLst>
                <a:latin typeface="Arial Rounded MT Bold" panose="020F0704030504030204" pitchFamily="34" charset="0"/>
              </a:rPr>
              <a:t>Accept My Worship Oh Lord!</a:t>
            </a:r>
            <a:endParaRPr lang="en-US" altLang="en-US" sz="3200" b="1" dirty="0">
              <a:effectLst>
                <a:outerShdw blurRad="38100" dist="38100" dir="2700000" algn="tl">
                  <a:srgbClr val="000000">
                    <a:alpha val="43137"/>
                  </a:srgbClr>
                </a:outerShdw>
              </a:effectLst>
              <a:latin typeface="Arial Rounded MT Bold" panose="020F0704030504030204" pitchFamily="34" charset="0"/>
            </a:endParaRPr>
          </a:p>
          <a:p>
            <a:pPr eaLnBrk="1">
              <a:defRPr/>
            </a:pPr>
            <a:endParaRPr lang="en-US"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4" name="Content Placeholder 2"/>
          <p:cNvSpPr txBox="1"/>
          <p:nvPr/>
        </p:nvSpPr>
        <p:spPr>
          <a:xfrm>
            <a:off x="1709057" y="2373086"/>
            <a:ext cx="10297886" cy="4484914"/>
          </a:xfrm>
          <a:prstGeom prst="rect">
            <a:avLst/>
          </a:prstGeom>
          <a:solidFill>
            <a:schemeClr val="bg1"/>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spcBef>
                <a:spcPts val="0"/>
              </a:spcBef>
              <a:spcAft>
                <a:spcPts val="600"/>
              </a:spcAft>
              <a:buFont typeface="Arial" panose="020B0604020202020204" pitchFamily="34" charset="0"/>
              <a:buNone/>
            </a:pPr>
            <a:r>
              <a:rPr lang="en-US" b="1" dirty="0">
                <a:effectLst>
                  <a:outerShdw blurRad="38100" dist="38100" dir="2700000" algn="tl">
                    <a:srgbClr val="000000">
                      <a:alpha val="43137"/>
                    </a:srgbClr>
                  </a:outerShdw>
                </a:effectLst>
                <a:latin typeface="Raleway" pitchFamily="2" charset="0"/>
              </a:rPr>
              <a:t>Wishbone (mindset) is for a Dream, Vision, Hope </a:t>
            </a:r>
            <a:endParaRPr lang="en-US" b="1" dirty="0">
              <a:effectLst>
                <a:outerShdw blurRad="38100" dist="38100" dir="2700000" algn="tl">
                  <a:srgbClr val="000000">
                    <a:alpha val="43137"/>
                  </a:srgbClr>
                </a:outerShdw>
              </a:effectLst>
              <a:latin typeface="Raleway" pitchFamily="2" charset="0"/>
            </a:endParaRPr>
          </a:p>
          <a:p>
            <a:pPr marL="0" indent="0" algn="ctr">
              <a:lnSpc>
                <a:spcPct val="110000"/>
              </a:lnSpc>
              <a:spcBef>
                <a:spcPts val="0"/>
              </a:spcBef>
              <a:spcAft>
                <a:spcPts val="600"/>
              </a:spcAft>
              <a:buNone/>
            </a:pPr>
            <a:r>
              <a:rPr lang="en-US" b="1" dirty="0">
                <a:effectLst>
                  <a:outerShdw blurRad="38100" dist="38100" dir="2700000" algn="tl">
                    <a:srgbClr val="000000">
                      <a:alpha val="43137"/>
                    </a:srgbClr>
                  </a:outerShdw>
                </a:effectLst>
                <a:latin typeface="Raleway" pitchFamily="2" charset="0"/>
              </a:rPr>
              <a:t>Backbone (mindset) is for Strength, Courage</a:t>
            </a:r>
            <a:endParaRPr lang="en-US" b="1" dirty="0">
              <a:effectLst>
                <a:outerShdw blurRad="38100" dist="38100" dir="2700000" algn="tl">
                  <a:srgbClr val="000000">
                    <a:alpha val="43137"/>
                  </a:srgbClr>
                </a:outerShdw>
              </a:effectLst>
              <a:latin typeface="Raleway" pitchFamily="2" charset="0"/>
            </a:endParaRPr>
          </a:p>
          <a:p>
            <a:pPr marL="0" indent="0" algn="ctr">
              <a:lnSpc>
                <a:spcPct val="110000"/>
              </a:lnSpc>
              <a:spcBef>
                <a:spcPts val="0"/>
              </a:spcBef>
              <a:spcAft>
                <a:spcPts val="600"/>
              </a:spcAft>
              <a:buNone/>
            </a:pPr>
            <a:r>
              <a:rPr lang="en-US" b="1" dirty="0" err="1">
                <a:effectLst>
                  <a:outerShdw blurRad="38100" dist="38100" dir="2700000" algn="tl">
                    <a:srgbClr val="000000">
                      <a:alpha val="43137"/>
                    </a:srgbClr>
                  </a:outerShdw>
                </a:effectLst>
                <a:latin typeface="Raleway" pitchFamily="2" charset="0"/>
              </a:rPr>
              <a:t>Funnybone</a:t>
            </a:r>
            <a:r>
              <a:rPr lang="en-US" b="1" dirty="0">
                <a:effectLst>
                  <a:outerShdw blurRad="38100" dist="38100" dir="2700000" algn="tl">
                    <a:srgbClr val="000000">
                      <a:alpha val="43137"/>
                    </a:srgbClr>
                  </a:outerShdw>
                </a:effectLst>
                <a:latin typeface="Raleway" pitchFamily="2" charset="0"/>
              </a:rPr>
              <a:t> (mindset) is for Humor. </a:t>
            </a:r>
            <a:endParaRPr lang="en-US" b="1" dirty="0">
              <a:effectLst>
                <a:outerShdw blurRad="38100" dist="38100" dir="2700000" algn="tl">
                  <a:srgbClr val="000000">
                    <a:alpha val="43137"/>
                  </a:srgbClr>
                </a:outerShdw>
              </a:effectLst>
              <a:latin typeface="Raleway" pitchFamily="2" charset="0"/>
            </a:endParaRPr>
          </a:p>
          <a:p>
            <a:pPr marL="0" indent="0" algn="ctr">
              <a:lnSpc>
                <a:spcPct val="110000"/>
              </a:lnSpc>
              <a:spcBef>
                <a:spcPts val="0"/>
              </a:spcBef>
              <a:buNone/>
            </a:pPr>
            <a:r>
              <a:rPr lang="en-US" b="1" dirty="0">
                <a:effectLst>
                  <a:outerShdw blurRad="38100" dist="38100" dir="2700000" algn="tl">
                    <a:srgbClr val="000000">
                      <a:alpha val="43137"/>
                    </a:srgbClr>
                  </a:outerShdw>
                </a:effectLst>
                <a:latin typeface="Raleway" pitchFamily="2" charset="0"/>
              </a:rPr>
              <a:t>In Hard Times, You’ll Need All Three …</a:t>
            </a:r>
            <a:endParaRPr lang="en-US" b="1" dirty="0">
              <a:effectLst>
                <a:outerShdw blurRad="38100" dist="38100" dir="2700000" algn="tl">
                  <a:srgbClr val="000000">
                    <a:alpha val="43137"/>
                  </a:srgbClr>
                </a:outerShdw>
              </a:effectLst>
              <a:latin typeface="Raleway" pitchFamily="2" charset="0"/>
            </a:endParaRPr>
          </a:p>
          <a:p>
            <a:pPr marL="0" indent="0" algn="ctr">
              <a:lnSpc>
                <a:spcPct val="110000"/>
              </a:lnSpc>
              <a:spcBef>
                <a:spcPts val="0"/>
              </a:spcBef>
              <a:spcAft>
                <a:spcPts val="600"/>
              </a:spcAft>
              <a:buNone/>
            </a:pPr>
            <a:r>
              <a:rPr lang="en-US" b="1" dirty="0">
                <a:effectLst>
                  <a:outerShdw blurRad="38100" dist="38100" dir="2700000" algn="tl">
                    <a:srgbClr val="000000">
                      <a:alpha val="43137"/>
                    </a:srgbClr>
                  </a:outerShdw>
                </a:effectLst>
                <a:latin typeface="Raleway" pitchFamily="2" charset="0"/>
              </a:rPr>
              <a:t>To Overcome “Excuses” </a:t>
            </a:r>
            <a:endParaRPr lang="en-US" b="1" dirty="0">
              <a:effectLst>
                <a:outerShdw blurRad="38100" dist="38100" dir="2700000" algn="tl">
                  <a:srgbClr val="000000">
                    <a:alpha val="43137"/>
                  </a:srgbClr>
                </a:outerShdw>
              </a:effectLst>
              <a:latin typeface="Raleway" pitchFamily="2" charset="0"/>
            </a:endParaRPr>
          </a:p>
          <a:p>
            <a:pPr marL="0" indent="0" algn="ctr">
              <a:lnSpc>
                <a:spcPct val="110000"/>
              </a:lnSpc>
              <a:spcBef>
                <a:spcPts val="0"/>
              </a:spcBef>
              <a:spcAft>
                <a:spcPts val="600"/>
              </a:spcAft>
              <a:buNone/>
            </a:pPr>
            <a:r>
              <a:rPr lang="en-US" b="1" dirty="0">
                <a:effectLst>
                  <a:outerShdw blurRad="38100" dist="38100" dir="2700000" algn="tl">
                    <a:srgbClr val="000000">
                      <a:alpha val="43137"/>
                    </a:srgbClr>
                  </a:outerShdw>
                </a:effectLst>
                <a:latin typeface="Raleway" pitchFamily="2" charset="0"/>
              </a:rPr>
              <a:t>The Order or the Degree Might Shift and Change </a:t>
            </a:r>
            <a:endParaRPr lang="en-US" b="1" dirty="0">
              <a:effectLst>
                <a:outerShdw blurRad="38100" dist="38100" dir="2700000" algn="tl">
                  <a:srgbClr val="000000">
                    <a:alpha val="43137"/>
                  </a:srgbClr>
                </a:outerShdw>
              </a:effectLst>
              <a:latin typeface="Raleway" pitchFamily="2" charset="0"/>
            </a:endParaRPr>
          </a:p>
          <a:p>
            <a:pPr marL="0" indent="0" algn="ctr">
              <a:lnSpc>
                <a:spcPct val="110000"/>
              </a:lnSpc>
              <a:spcBef>
                <a:spcPts val="0"/>
              </a:spcBef>
              <a:spcAft>
                <a:spcPts val="600"/>
              </a:spcAft>
              <a:buNone/>
            </a:pPr>
            <a:r>
              <a:rPr lang="en-US" b="1" dirty="0">
                <a:effectLst>
                  <a:outerShdw blurRad="38100" dist="38100" dir="2700000" algn="tl">
                    <a:srgbClr val="000000">
                      <a:alpha val="43137"/>
                    </a:srgbClr>
                  </a:outerShdw>
                </a:effectLst>
                <a:latin typeface="Raleway" pitchFamily="2" charset="0"/>
              </a:rPr>
              <a:t>The Priority for Each Might Vary, and that’s Okay</a:t>
            </a:r>
            <a:endParaRPr lang="en-US" b="1" dirty="0">
              <a:effectLst>
                <a:outerShdw blurRad="38100" dist="38100" dir="2700000" algn="tl">
                  <a:srgbClr val="000000">
                    <a:alpha val="43137"/>
                  </a:srgbClr>
                </a:outerShdw>
              </a:effectLst>
              <a:latin typeface="Raleway" pitchFamily="2" charset="0"/>
            </a:endParaRPr>
          </a:p>
          <a:p>
            <a:pPr marL="0" indent="0" algn="ctr">
              <a:lnSpc>
                <a:spcPct val="110000"/>
              </a:lnSpc>
              <a:spcBef>
                <a:spcPts val="0"/>
              </a:spcBef>
              <a:spcAft>
                <a:spcPts val="600"/>
              </a:spcAft>
              <a:buNone/>
            </a:pPr>
            <a:r>
              <a:rPr lang="en-US" b="1" dirty="0">
                <a:effectLst>
                  <a:outerShdw blurRad="38100" dist="38100" dir="2700000" algn="tl">
                    <a:srgbClr val="000000">
                      <a:alpha val="43137"/>
                    </a:srgbClr>
                  </a:outerShdw>
                </a:effectLst>
                <a:latin typeface="Raleway" pitchFamily="2" charset="0"/>
              </a:rPr>
              <a:t>as Long as You have All Three in Some Form Or the Other</a:t>
            </a:r>
            <a:endParaRPr lang="en-US" b="1" dirty="0">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mc:Choice xmlns:p14="http://schemas.microsoft.com/office/powerpoint/2010/main" Requires="p14">
      <p:transition spd="slow" p14:dur="4750">
        <p14:shre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 calcmode="lin" valueType="num">
                                      <p:cBhvr additive="base">
                                        <p:cTn id="15"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par>
                          <p:cTn id="33" fill="hold">
                            <p:stCondLst>
                              <p:cond delay="500"/>
                            </p:stCondLst>
                            <p:childTnLst>
                              <p:par>
                                <p:cTn id="34" presetID="2" presetClass="entr" presetSubtype="4" fill="hold" nodeType="afterEffect">
                                  <p:stCondLst>
                                    <p:cond delay="0"/>
                                  </p:stCondLst>
                                  <p:childTnLst>
                                    <p:set>
                                      <p:cBhvr>
                                        <p:cTn id="35" dur="1" fill="hold">
                                          <p:stCondLst>
                                            <p:cond delay="0"/>
                                          </p:stCondLst>
                                        </p:cTn>
                                        <p:tgtEl>
                                          <p:spTgt spid="4">
                                            <p:txEl>
                                              <p:pRg st="5" end="5"/>
                                            </p:txEl>
                                          </p:spTgt>
                                        </p:tgtEl>
                                        <p:attrNameLst>
                                          <p:attrName>style.visibility</p:attrName>
                                        </p:attrNameLst>
                                      </p:cBhvr>
                                      <p:to>
                                        <p:strVal val="visible"/>
                                      </p:to>
                                    </p:set>
                                    <p:anim calcmode="lin" valueType="num">
                                      <p:cBhvr additive="base">
                                        <p:cTn id="36"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par>
                          <p:cTn id="38" fill="hold">
                            <p:stCondLst>
                              <p:cond delay="1000"/>
                            </p:stCondLst>
                            <p:childTnLst>
                              <p:par>
                                <p:cTn id="39" presetID="2" presetClass="entr" presetSubtype="4" fill="hold" nodeType="afterEffect">
                                  <p:stCondLst>
                                    <p:cond delay="0"/>
                                  </p:stCondLst>
                                  <p:childTnLst>
                                    <p:set>
                                      <p:cBhvr>
                                        <p:cTn id="40" dur="1" fill="hold">
                                          <p:stCondLst>
                                            <p:cond delay="0"/>
                                          </p:stCondLst>
                                        </p:cTn>
                                        <p:tgtEl>
                                          <p:spTgt spid="4">
                                            <p:txEl>
                                              <p:pRg st="6" end="6"/>
                                            </p:txEl>
                                          </p:spTgt>
                                        </p:tgtEl>
                                        <p:attrNameLst>
                                          <p:attrName>style.visibility</p:attrName>
                                        </p:attrNameLst>
                                      </p:cBhvr>
                                      <p:to>
                                        <p:strVal val="visible"/>
                                      </p:to>
                                    </p:set>
                                    <p:anim calcmode="lin" valueType="num">
                                      <p:cBhvr additive="base">
                                        <p:cTn id="41"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par>
                          <p:cTn id="43" fill="hold">
                            <p:stCondLst>
                              <p:cond delay="1500"/>
                            </p:stCondLst>
                            <p:childTnLst>
                              <p:par>
                                <p:cTn id="44" presetID="2" presetClass="entr" presetSubtype="4" fill="hold" nodeType="afterEffect">
                                  <p:stCondLst>
                                    <p:cond delay="0"/>
                                  </p:stCondLst>
                                  <p:childTnLst>
                                    <p:set>
                                      <p:cBhvr>
                                        <p:cTn id="45" dur="1" fill="hold">
                                          <p:stCondLst>
                                            <p:cond delay="0"/>
                                          </p:stCondLst>
                                        </p:cTn>
                                        <p:tgtEl>
                                          <p:spTgt spid="4">
                                            <p:txEl>
                                              <p:pRg st="7" end="7"/>
                                            </p:txEl>
                                          </p:spTgt>
                                        </p:tgtEl>
                                        <p:attrNameLst>
                                          <p:attrName>style.visibility</p:attrName>
                                        </p:attrNameLst>
                                      </p:cBhvr>
                                      <p:to>
                                        <p:strVal val="visible"/>
                                      </p:to>
                                    </p:set>
                                    <p:anim calcmode="lin" valueType="num">
                                      <p:cBhvr additive="base">
                                        <p:cTn id="46"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41514" y="2709531"/>
            <a:ext cx="12050486" cy="3742872"/>
          </a:xfrm>
        </p:spPr>
        <p:txBody>
          <a:bodyPr>
            <a:normAutofit/>
          </a:bodyPr>
          <a:lstStyle/>
          <a:p>
            <a:pPr marL="0" indent="0">
              <a:lnSpc>
                <a:spcPct val="100000"/>
              </a:lnSpc>
              <a:buNone/>
            </a:pPr>
            <a:r>
              <a:rPr lang="en-US" sz="2000" dirty="0"/>
              <a:t> </a:t>
            </a:r>
            <a:r>
              <a:rPr lang="en-US" dirty="0">
                <a:effectLst>
                  <a:outerShdw blurRad="38100" dist="38100" dir="2700000" algn="tl">
                    <a:srgbClr val="000000">
                      <a:alpha val="43137"/>
                    </a:srgbClr>
                  </a:outerShdw>
                </a:effectLst>
                <a:latin typeface="Arial Rounded MT Bold" panose="020F0704030504030204" pitchFamily="34" charset="0"/>
              </a:rPr>
              <a:t>AFTER THE death of Moses the servant of the Lord, the Lord said to Joshua son of Nun, Moses' minister, </a:t>
            </a:r>
            <a:r>
              <a:rPr lang="en-US" baseline="30000" dirty="0">
                <a:effectLst>
                  <a:outerShdw blurRad="38100" dist="38100" dir="2700000" algn="tl">
                    <a:srgbClr val="000000">
                      <a:alpha val="43137"/>
                    </a:srgbClr>
                  </a:outerShdw>
                </a:effectLst>
                <a:latin typeface="Arial Rounded MT Bold" panose="020F0704030504030204" pitchFamily="34" charset="0"/>
              </a:rPr>
              <a:t>2 </a:t>
            </a:r>
            <a:r>
              <a:rPr lang="en-US" dirty="0">
                <a:effectLst>
                  <a:outerShdw blurRad="38100" dist="38100" dir="2700000" algn="tl">
                    <a:srgbClr val="000000">
                      <a:alpha val="43137"/>
                    </a:srgbClr>
                  </a:outerShdw>
                </a:effectLst>
                <a:latin typeface="Arial Rounded MT Bold" panose="020F0704030504030204" pitchFamily="34" charset="0"/>
              </a:rPr>
              <a:t>Moses My servant is dead. So now arise [take his place], go over this Jordan, you / all this people, into the land which I am giving to them, the Israelites. </a:t>
            </a:r>
            <a:r>
              <a:rPr lang="en-US" b="1" dirty="0">
                <a:effectLst>
                  <a:outerShdw blurRad="38100" dist="38100" dir="2700000" algn="tl">
                    <a:srgbClr val="000000">
                      <a:alpha val="43137"/>
                    </a:srgbClr>
                  </a:outerShdw>
                </a:effectLst>
                <a:latin typeface="Arial Rounded MT Bold" panose="020F0704030504030204" pitchFamily="34" charset="0"/>
              </a:rPr>
              <a:t>Josh 1:1-2 AMP</a:t>
            </a:r>
            <a:endParaRPr lang="en-US" b="1" dirty="0">
              <a:effectLst>
                <a:outerShdw blurRad="38100" dist="38100" dir="2700000" algn="tl">
                  <a:srgbClr val="000000">
                    <a:alpha val="43137"/>
                  </a:srgbClr>
                </a:outerShdw>
              </a:effectLst>
              <a:latin typeface="Arial Rounded MT Bold" panose="020F0704030504030204" pitchFamily="34" charset="0"/>
            </a:endParaRPr>
          </a:p>
          <a:p>
            <a:pPr lvl="1" algn="ctr">
              <a:lnSpc>
                <a:spcPct val="100000"/>
              </a:lnSpc>
            </a:pPr>
            <a:r>
              <a:rPr lang="en-US" sz="3200" b="1" dirty="0">
                <a:effectLst>
                  <a:outerShdw blurRad="38100" dist="38100" dir="2700000" algn="tl">
                    <a:srgbClr val="000000">
                      <a:alpha val="43137"/>
                    </a:srgbClr>
                  </a:outerShdw>
                </a:effectLst>
                <a:latin typeface="Arial Rounded MT Bold" panose="020F0704030504030204" pitchFamily="34" charset="0"/>
              </a:rPr>
              <a:t>Moses Dead= </a:t>
            </a:r>
            <a:r>
              <a:rPr lang="en-US" sz="3200" i="1" dirty="0">
                <a:effectLst>
                  <a:outerShdw blurRad="38100" dist="38100" dir="2700000" algn="tl">
                    <a:srgbClr val="000000">
                      <a:alpha val="43137"/>
                    </a:srgbClr>
                  </a:outerShdw>
                </a:effectLst>
                <a:latin typeface="Arial Rounded MT Bold" panose="020F0704030504030204" pitchFamily="34" charset="0"/>
              </a:rPr>
              <a:t>Things Are Changing </a:t>
            </a:r>
            <a:r>
              <a:rPr lang="en-US" sz="3200" b="1" dirty="0">
                <a:effectLst>
                  <a:outerShdw blurRad="38100" dist="38100" dir="2700000" algn="tl">
                    <a:srgbClr val="000000">
                      <a:alpha val="43137"/>
                    </a:srgbClr>
                  </a:outerShdw>
                </a:effectLst>
                <a:latin typeface="Arial Rounded MT Bold" panose="020F0704030504030204" pitchFamily="34" charset="0"/>
              </a:rPr>
              <a:t>(Then)</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lvl="1" algn="ctr">
              <a:lnSpc>
                <a:spcPct val="100000"/>
              </a:lnSpc>
            </a:pPr>
            <a:r>
              <a:rPr lang="en-US" sz="3200" b="1" dirty="0">
                <a:effectLst>
                  <a:outerShdw blurRad="38100" dist="38100" dir="2700000" algn="tl">
                    <a:srgbClr val="000000">
                      <a:alpha val="43137"/>
                    </a:srgbClr>
                  </a:outerShdw>
                </a:effectLst>
                <a:latin typeface="Arial Rounded MT Bold" panose="020F0704030504030204" pitchFamily="34" charset="0"/>
              </a:rPr>
              <a:t>Now Arise= </a:t>
            </a:r>
            <a:r>
              <a:rPr lang="en-US" sz="3200" i="1" dirty="0">
                <a:effectLst>
                  <a:outerShdw blurRad="38100" dist="38100" dir="2700000" algn="tl">
                    <a:srgbClr val="000000">
                      <a:alpha val="43137"/>
                    </a:srgbClr>
                  </a:outerShdw>
                </a:effectLst>
                <a:latin typeface="Arial Rounded MT Bold" panose="020F0704030504030204" pitchFamily="34" charset="0"/>
              </a:rPr>
              <a:t>Quit Mourning What Used Be</a:t>
            </a:r>
            <a:endParaRPr lang="en-US" sz="3200" i="1" dirty="0">
              <a:effectLst>
                <a:outerShdw blurRad="38100" dist="38100" dir="2700000" algn="tl">
                  <a:srgbClr val="000000">
                    <a:alpha val="43137"/>
                  </a:srgbClr>
                </a:outerShdw>
              </a:effectLst>
              <a:latin typeface="Arial Rounded MT Bold" panose="020F0704030504030204" pitchFamily="34" charset="0"/>
            </a:endParaRPr>
          </a:p>
          <a:p>
            <a:pPr lvl="1" algn="ctr">
              <a:lnSpc>
                <a:spcPct val="100000"/>
              </a:lnSpc>
            </a:pPr>
            <a:r>
              <a:rPr lang="en-US" sz="3200" b="1" dirty="0">
                <a:effectLst>
                  <a:outerShdw blurRad="38100" dist="38100" dir="2700000" algn="tl">
                    <a:srgbClr val="000000">
                      <a:alpha val="43137"/>
                    </a:srgbClr>
                  </a:outerShdw>
                </a:effectLst>
                <a:latin typeface="Arial Rounded MT Bold" panose="020F0704030504030204" pitchFamily="34" charset="0"/>
              </a:rPr>
              <a:t>Go Over=  </a:t>
            </a:r>
            <a:r>
              <a:rPr lang="en-US" sz="3200" i="1" dirty="0">
                <a:effectLst>
                  <a:outerShdw blurRad="38100" dist="38100" dir="2700000" algn="tl">
                    <a:srgbClr val="000000">
                      <a:alpha val="43137"/>
                    </a:srgbClr>
                  </a:outerShdw>
                </a:effectLst>
                <a:latin typeface="Arial Rounded MT Bold" panose="020F0704030504030204" pitchFamily="34" charset="0"/>
              </a:rPr>
              <a:t>Get Back Into the Game </a:t>
            </a:r>
            <a:r>
              <a:rPr lang="en-US" sz="3200" b="1" dirty="0">
                <a:effectLst>
                  <a:outerShdw blurRad="38100" dist="38100" dir="2700000" algn="tl">
                    <a:srgbClr val="000000">
                      <a:alpha val="43137"/>
                    </a:srgbClr>
                  </a:outerShdw>
                </a:effectLst>
                <a:latin typeface="Arial Rounded MT Bold" panose="020F0704030504030204" pitchFamily="34" charset="0"/>
              </a:rPr>
              <a:t>(Now)</a:t>
            </a:r>
            <a:endParaRPr lang="en-US" sz="3200" b="1" dirty="0">
              <a:effectLst>
                <a:outerShdw blurRad="38100" dist="38100" dir="2700000" algn="tl">
                  <a:srgbClr val="000000">
                    <a:alpha val="43137"/>
                  </a:srgbClr>
                </a:outerShdw>
              </a:effectLst>
              <a:latin typeface="Arial Rounded MT Bold" panose="020F07040305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outVertical)">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outVertical)">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outVertical)">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outVertical)">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08857" y="3701143"/>
            <a:ext cx="11974286" cy="2280558"/>
          </a:xfrm>
          <a:solidFill>
            <a:schemeClr val="bg2">
              <a:alpha val="80000"/>
            </a:schemeClr>
          </a:solidFill>
        </p:spPr>
        <p:txBody>
          <a:bodyPr/>
          <a:lstStyle/>
          <a:p>
            <a:pPr marL="0" indent="0">
              <a:lnSpc>
                <a:spcPct val="100000"/>
              </a:lnSpc>
              <a:buNone/>
            </a:pPr>
            <a:r>
              <a:rPr lang="en-US" baseline="30000" dirty="0">
                <a:effectLst>
                  <a:outerShdw blurRad="38100" dist="38100" dir="2700000" algn="tl">
                    <a:srgbClr val="000000">
                      <a:alpha val="43137"/>
                    </a:srgbClr>
                  </a:outerShdw>
                </a:effectLst>
              </a:rPr>
              <a:t>3 </a:t>
            </a:r>
            <a:r>
              <a:rPr lang="en-US" dirty="0">
                <a:effectLst>
                  <a:outerShdw blurRad="38100" dist="38100" dir="2700000" algn="tl">
                    <a:srgbClr val="000000">
                      <a:alpha val="43137"/>
                    </a:srgbClr>
                  </a:outerShdw>
                </a:effectLst>
              </a:rPr>
              <a:t> </a:t>
            </a:r>
            <a:r>
              <a:rPr lang="en-US" b="1" u="sng" dirty="0">
                <a:effectLst>
                  <a:outerShdw blurRad="38100" dist="38100" dir="2700000" algn="tl">
                    <a:srgbClr val="000000">
                      <a:alpha val="43137"/>
                    </a:srgbClr>
                  </a:outerShdw>
                </a:effectLst>
                <a:latin typeface="Arial Rounded MT Bold" panose="020F0704030504030204" pitchFamily="34" charset="0"/>
              </a:rPr>
              <a:t>Every place </a:t>
            </a:r>
            <a:r>
              <a:rPr lang="en-US" dirty="0">
                <a:effectLst>
                  <a:outerShdw blurRad="38100" dist="38100" dir="2700000" algn="tl">
                    <a:srgbClr val="000000">
                      <a:alpha val="43137"/>
                    </a:srgbClr>
                  </a:outerShdw>
                </a:effectLst>
                <a:latin typeface="Arial Rounded MT Bold" panose="020F0704030504030204" pitchFamily="34" charset="0"/>
              </a:rPr>
              <a:t>upon which the </a:t>
            </a:r>
            <a:r>
              <a:rPr lang="en-US" b="1" u="sng" dirty="0">
                <a:effectLst>
                  <a:outerShdw blurRad="38100" dist="38100" dir="2700000" algn="tl">
                    <a:srgbClr val="000000">
                      <a:alpha val="43137"/>
                    </a:srgbClr>
                  </a:outerShdw>
                </a:effectLst>
                <a:latin typeface="Arial Rounded MT Bold" panose="020F0704030504030204" pitchFamily="34" charset="0"/>
              </a:rPr>
              <a:t>sole of your foot shall tread</a:t>
            </a:r>
            <a:r>
              <a:rPr lang="en-US" dirty="0">
                <a:effectLst>
                  <a:outerShdw blurRad="38100" dist="38100" dir="2700000" algn="tl">
                    <a:srgbClr val="000000">
                      <a:alpha val="43137"/>
                    </a:srgbClr>
                  </a:outerShdw>
                </a:effectLst>
                <a:latin typeface="Arial Rounded MT Bold" panose="020F0704030504030204" pitchFamily="34" charset="0"/>
              </a:rPr>
              <a:t>, that have I </a:t>
            </a:r>
            <a:r>
              <a:rPr lang="en-US" b="1" u="sng" dirty="0">
                <a:effectLst>
                  <a:outerShdw blurRad="38100" dist="38100" dir="2700000" algn="tl">
                    <a:srgbClr val="000000">
                      <a:alpha val="43137"/>
                    </a:srgbClr>
                  </a:outerShdw>
                </a:effectLst>
                <a:latin typeface="Arial Rounded MT Bold" panose="020F0704030504030204" pitchFamily="34" charset="0"/>
              </a:rPr>
              <a:t>given to you</a:t>
            </a:r>
            <a:r>
              <a:rPr lang="en-US" dirty="0">
                <a:effectLst>
                  <a:outerShdw blurRad="38100" dist="38100" dir="2700000" algn="tl">
                    <a:srgbClr val="000000">
                      <a:alpha val="43137"/>
                    </a:srgbClr>
                  </a:outerShdw>
                </a:effectLst>
                <a:latin typeface="Arial Rounded MT Bold" panose="020F0704030504030204" pitchFamily="34" charset="0"/>
              </a:rPr>
              <a:t>, as I promised Moses. </a:t>
            </a:r>
            <a:r>
              <a:rPr lang="en-US" baseline="30000" dirty="0">
                <a:effectLst>
                  <a:outerShdw blurRad="38100" dist="38100" dir="2700000" algn="tl">
                    <a:srgbClr val="000000">
                      <a:alpha val="43137"/>
                    </a:srgbClr>
                  </a:outerShdw>
                </a:effectLst>
                <a:latin typeface="Arial Rounded MT Bold" panose="020F0704030504030204" pitchFamily="34" charset="0"/>
              </a:rPr>
              <a:t>4 </a:t>
            </a:r>
            <a:r>
              <a:rPr lang="en-US" dirty="0">
                <a:effectLst>
                  <a:outerShdw blurRad="38100" dist="38100" dir="2700000" algn="tl">
                    <a:srgbClr val="000000">
                      <a:alpha val="43137"/>
                    </a:srgbClr>
                  </a:outerShdw>
                </a:effectLst>
                <a:latin typeface="Arial Rounded MT Bold" panose="020F0704030504030204" pitchFamily="34" charset="0"/>
              </a:rPr>
              <a:t> From the wilderness and this Lebanon to the great river Euphrates—all the land of the Hittites [Canaan]—and to the Great [Mediterranean] Sea on the west shall be your territory.  </a:t>
            </a:r>
            <a:r>
              <a:rPr lang="en-US" b="1" dirty="0">
                <a:effectLst>
                  <a:outerShdw blurRad="38100" dist="38100" dir="2700000" algn="tl">
                    <a:srgbClr val="000000">
                      <a:alpha val="43137"/>
                    </a:srgbClr>
                  </a:outerShdw>
                </a:effectLst>
                <a:latin typeface="Arial Rounded MT Bold" panose="020F0704030504030204" pitchFamily="34" charset="0"/>
              </a:rPr>
              <a:t>Joshua 1:3-5 (AMP) </a:t>
            </a:r>
            <a:endParaRPr lang="en-US" dirty="0">
              <a:effectLst>
                <a:outerShdw blurRad="38100" dist="38100" dir="2700000" algn="tl">
                  <a:srgbClr val="000000">
                    <a:alpha val="43137"/>
                  </a:srgbClr>
                </a:outerShdw>
              </a:effectLst>
              <a:latin typeface="Arial Rounded MT Bold" panose="020F0704030504030204" pitchFamily="34" charset="0"/>
            </a:endParaRPr>
          </a:p>
          <a:p>
            <a:pPr marL="0" indent="0">
              <a:buNone/>
            </a:pP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750">
        <p:wheel spokes="1"/>
      </p:transition>
    </mc:Choice>
    <mc:Fallback>
      <p:transition spd="slow">
        <p:wheel spokes="1"/>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2000"/>
                                        <p:tgtEl>
                                          <p:spTgt spid="3">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left)">
                                      <p:cBhvr>
                                        <p:cTn id="10"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841500" y="266700"/>
            <a:ext cx="9991270" cy="6474342"/>
          </a:xfrm>
        </p:spPr>
        <p:txBody>
          <a:bodyPr>
            <a:normAutofit fontScale="92500" lnSpcReduction="20000"/>
          </a:bodyPr>
          <a:lstStyle/>
          <a:p>
            <a:pPr>
              <a:lnSpc>
                <a:spcPct val="110000"/>
              </a:lnSpc>
            </a:pPr>
            <a:r>
              <a:rPr lang="en-US" sz="3500" b="1" dirty="0">
                <a:effectLst>
                  <a:outerShdw blurRad="38100" dist="38100" dir="2700000" algn="tl">
                    <a:srgbClr val="000000">
                      <a:alpha val="43137"/>
                    </a:srgbClr>
                  </a:outerShdw>
                </a:effectLst>
                <a:latin typeface="Arial Rounded MT Bold" panose="020F0704030504030204" pitchFamily="34" charset="0"/>
              </a:rPr>
              <a:t>God’s Promises Are Unlimited</a:t>
            </a:r>
            <a:endParaRPr lang="en-US" sz="3500" b="1" dirty="0">
              <a:effectLst>
                <a:outerShdw blurRad="38100" dist="38100" dir="2700000" algn="tl">
                  <a:srgbClr val="000000">
                    <a:alpha val="43137"/>
                  </a:srgbClr>
                </a:outerShdw>
              </a:effectLst>
              <a:latin typeface="Arial Rounded MT Bold" panose="020F0704030504030204" pitchFamily="34" charset="0"/>
            </a:endParaRPr>
          </a:p>
          <a:p>
            <a:pPr lvl="1">
              <a:lnSpc>
                <a:spcPct val="110000"/>
              </a:lnSpc>
              <a:buFont typeface="Courier New" panose="02070309020205020404" pitchFamily="49" charset="0"/>
              <a:buChar char="o"/>
            </a:pPr>
            <a:r>
              <a:rPr lang="en-US" sz="3500" dirty="0">
                <a:effectLst>
                  <a:outerShdw blurRad="38100" dist="38100" dir="2700000" algn="tl">
                    <a:srgbClr val="000000">
                      <a:alpha val="43137"/>
                    </a:srgbClr>
                  </a:outerShdw>
                </a:effectLst>
                <a:latin typeface="Arial Rounded MT Bold" panose="020F0704030504030204" pitchFamily="34" charset="0"/>
              </a:rPr>
              <a:t>Based on His Ability</a:t>
            </a:r>
            <a:endParaRPr lang="en-US" sz="3500" dirty="0">
              <a:effectLst>
                <a:outerShdw blurRad="38100" dist="38100" dir="2700000" algn="tl">
                  <a:srgbClr val="000000">
                    <a:alpha val="43137"/>
                  </a:srgbClr>
                </a:outerShdw>
              </a:effectLst>
              <a:latin typeface="Arial Rounded MT Bold" panose="020F0704030504030204" pitchFamily="34" charset="0"/>
            </a:endParaRPr>
          </a:p>
          <a:p>
            <a:pPr lvl="2">
              <a:lnSpc>
                <a:spcPct val="120000"/>
              </a:lnSpc>
            </a:pPr>
            <a:r>
              <a:rPr lang="en-US" sz="3500" b="1" dirty="0">
                <a:effectLst>
                  <a:outerShdw blurRad="38100" dist="38100" dir="2700000" algn="tl">
                    <a:srgbClr val="000000">
                      <a:alpha val="43137"/>
                    </a:srgbClr>
                  </a:outerShdw>
                </a:effectLst>
                <a:latin typeface="Arial Rounded MT Bold" panose="020F0704030504030204" pitchFamily="34" charset="0"/>
              </a:rPr>
              <a:t>Our Acceptance is Limited</a:t>
            </a:r>
            <a:endParaRPr lang="en-US" sz="3500" b="1" dirty="0">
              <a:effectLst>
                <a:outerShdw blurRad="38100" dist="38100" dir="2700000" algn="tl">
                  <a:srgbClr val="000000">
                    <a:alpha val="43137"/>
                  </a:srgbClr>
                </a:outerShdw>
              </a:effectLst>
              <a:latin typeface="Arial Rounded MT Bold" panose="020F0704030504030204" pitchFamily="34" charset="0"/>
            </a:endParaRPr>
          </a:p>
          <a:p>
            <a:pPr lvl="3">
              <a:lnSpc>
                <a:spcPct val="110000"/>
              </a:lnSpc>
              <a:buFont typeface="Courier New" panose="02070309020205020404" pitchFamily="49" charset="0"/>
              <a:buChar char="o"/>
            </a:pPr>
            <a:r>
              <a:rPr lang="en-US" sz="3500" dirty="0">
                <a:effectLst>
                  <a:outerShdw blurRad="38100" dist="38100" dir="2700000" algn="tl">
                    <a:srgbClr val="000000">
                      <a:alpha val="43137"/>
                    </a:srgbClr>
                  </a:outerShdw>
                </a:effectLst>
                <a:latin typeface="Arial Rounded MT Bold" panose="020F0704030504030204" pitchFamily="34" charset="0"/>
              </a:rPr>
              <a:t>Based on Faith in His Ability + Ours</a:t>
            </a:r>
            <a:endParaRPr lang="en-US" sz="3500" dirty="0">
              <a:effectLst>
                <a:outerShdw blurRad="38100" dist="38100" dir="2700000" algn="tl">
                  <a:srgbClr val="000000">
                    <a:alpha val="43137"/>
                  </a:srgbClr>
                </a:outerShdw>
              </a:effectLst>
              <a:latin typeface="Arial Rounded MT Bold" panose="020F0704030504030204" pitchFamily="34" charset="0"/>
            </a:endParaRPr>
          </a:p>
          <a:p>
            <a:pPr lvl="1"/>
            <a:endParaRPr lang="en-US" sz="3200" b="1" dirty="0">
              <a:effectLst>
                <a:outerShdw blurRad="38100" dist="38100" dir="2700000" algn="tl">
                  <a:srgbClr val="000000">
                    <a:alpha val="43137"/>
                  </a:srgbClr>
                </a:outerShdw>
              </a:effectLst>
              <a:latin typeface="Arial Rounded MT Bold" panose="020F0704030504030204" pitchFamily="34" charset="0"/>
            </a:endParaRPr>
          </a:p>
          <a:p>
            <a:endParaRPr lang="en-US" sz="3200" dirty="0">
              <a:latin typeface="Arial Rounded MT Bold" panose="020F0704030504030204" pitchFamily="34" charset="0"/>
            </a:endParaRPr>
          </a:p>
          <a:p>
            <a:endParaRPr lang="en-US" sz="3200" dirty="0">
              <a:latin typeface="Arial Rounded MT Bold" panose="020F0704030504030204" pitchFamily="34" charset="0"/>
            </a:endParaRPr>
          </a:p>
          <a:p>
            <a:endParaRPr lang="en-US" sz="3200" dirty="0">
              <a:latin typeface="Arial Rounded MT Bold" panose="020F0704030504030204" pitchFamily="34" charset="0"/>
            </a:endParaRPr>
          </a:p>
          <a:p>
            <a:endParaRPr lang="en-US" sz="3200" dirty="0">
              <a:latin typeface="Arial Rounded MT Bold" panose="020F0704030504030204" pitchFamily="34" charset="0"/>
            </a:endParaRPr>
          </a:p>
          <a:p>
            <a:endParaRPr lang="en-US" sz="3200" dirty="0">
              <a:latin typeface="Arial Rounded MT Bold" panose="020F0704030504030204" pitchFamily="34" charset="0"/>
            </a:endParaRPr>
          </a:p>
          <a:p>
            <a:endParaRPr lang="en-US" sz="3200" dirty="0">
              <a:latin typeface="Arial Rounded MT Bold" panose="020F0704030504030204" pitchFamily="34" charset="0"/>
            </a:endParaRPr>
          </a:p>
          <a:p>
            <a:r>
              <a:rPr lang="en-US" sz="3500" b="1" dirty="0">
                <a:effectLst>
                  <a:outerShdw blurRad="38100" dist="38100" dir="2700000" algn="tl">
                    <a:srgbClr val="000000">
                      <a:alpha val="43137"/>
                    </a:srgbClr>
                  </a:outerShdw>
                </a:effectLst>
                <a:latin typeface="Arial Rounded MT Bold" panose="020F0704030504030204" pitchFamily="34" charset="0"/>
              </a:rPr>
              <a:t>God Dares Us to Dream… </a:t>
            </a:r>
            <a:endParaRPr lang="en-US" sz="3500" b="1" dirty="0">
              <a:effectLst>
                <a:outerShdw blurRad="38100" dist="38100" dir="2700000" algn="tl">
                  <a:srgbClr val="000000">
                    <a:alpha val="43137"/>
                  </a:srgbClr>
                </a:outerShdw>
              </a:effectLst>
              <a:latin typeface="Arial Rounded MT Bold" panose="020F0704030504030204" pitchFamily="34" charset="0"/>
            </a:endParaRPr>
          </a:p>
          <a:p>
            <a:pPr marL="0" indent="0">
              <a:buNone/>
            </a:pPr>
            <a:r>
              <a:rPr lang="en-US" sz="3500" b="1" dirty="0">
                <a:effectLst>
                  <a:outerShdw blurRad="38100" dist="38100" dir="2700000" algn="tl">
                    <a:srgbClr val="000000">
                      <a:alpha val="43137"/>
                    </a:srgbClr>
                  </a:outerShdw>
                </a:effectLst>
                <a:latin typeface="Arial Rounded MT Bold" panose="020F0704030504030204" pitchFamily="34" charset="0"/>
              </a:rPr>
              <a:t>                          …and Stretch Our Faith</a:t>
            </a:r>
            <a:endParaRPr lang="en-US" sz="3500" b="1" dirty="0">
              <a:effectLst>
                <a:outerShdw blurRad="38100" dist="38100" dir="2700000" algn="tl">
                  <a:srgbClr val="000000">
                    <a:alpha val="43137"/>
                  </a:srgbClr>
                </a:outerShdw>
              </a:effectLst>
              <a:latin typeface="Arial Rounded MT Bold" panose="020F0704030504030204" pitchFamily="34" charset="0"/>
            </a:endParaRPr>
          </a:p>
          <a:p>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4"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anim calcmode="lin" valueType="num">
                                      <p:cBhvr additive="base">
                                        <p:cTn id="29" dur="20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30" dur="20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2" presetClass="entr" presetSubtype="4" fill="hold" grpId="0" nodeType="afterEffect">
                                  <p:stCondLst>
                                    <p:cond delay="0"/>
                                  </p:stCondLst>
                                  <p:childTnLst>
                                    <p:set>
                                      <p:cBhvr>
                                        <p:cTn id="33" dur="1" fill="hold">
                                          <p:stCondLst>
                                            <p:cond delay="0"/>
                                          </p:stCondLst>
                                        </p:cTn>
                                        <p:tgtEl>
                                          <p:spTgt spid="3">
                                            <p:txEl>
                                              <p:pRg st="12" end="12"/>
                                            </p:txEl>
                                          </p:spTgt>
                                        </p:tgtEl>
                                        <p:attrNameLst>
                                          <p:attrName>style.visibility</p:attrName>
                                        </p:attrNameLst>
                                      </p:cBhvr>
                                      <p:to>
                                        <p:strVal val="visible"/>
                                      </p:to>
                                    </p:set>
                                    <p:anim calcmode="lin" valueType="num">
                                      <p:cBhvr additive="base">
                                        <p:cTn id="34" dur="20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35" dur="20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52400"/>
            <a:ext cx="11451771" cy="3949700"/>
          </a:xfrm>
        </p:spPr>
        <p:txBody>
          <a:bodyPr/>
          <a:lstStyle/>
          <a:p>
            <a:pPr marL="0" indent="0">
              <a:lnSpc>
                <a:spcPct val="100000"/>
              </a:lnSpc>
              <a:buNone/>
            </a:pPr>
            <a:r>
              <a:rPr lang="en-US" baseline="30000" dirty="0">
                <a:effectLst>
                  <a:outerShdw blurRad="38100" dist="38100" dir="2700000" algn="tl">
                    <a:srgbClr val="000000">
                      <a:alpha val="43137"/>
                    </a:srgbClr>
                  </a:outerShdw>
                </a:effectLst>
                <a:latin typeface="Arial Rounded MT Bold" panose="020F0704030504030204" pitchFamily="34" charset="0"/>
              </a:rPr>
              <a:t>5 </a:t>
            </a:r>
            <a:r>
              <a:rPr lang="en-US" dirty="0">
                <a:effectLst>
                  <a:outerShdw blurRad="38100" dist="38100" dir="2700000" algn="tl">
                    <a:srgbClr val="000000">
                      <a:alpha val="43137"/>
                    </a:srgbClr>
                  </a:outerShdw>
                </a:effectLst>
                <a:latin typeface="Arial Rounded MT Bold" panose="020F0704030504030204" pitchFamily="34" charset="0"/>
              </a:rPr>
              <a:t> No man shall be able to stand before you all the days of your life. As I was with Moses, so I will be with you; I will not fail you or forsake you. </a:t>
            </a:r>
            <a:r>
              <a:rPr lang="en-US" baseline="30000" dirty="0">
                <a:effectLst>
                  <a:outerShdw blurRad="38100" dist="38100" dir="2700000" algn="tl">
                    <a:srgbClr val="000000">
                      <a:alpha val="43137"/>
                    </a:srgbClr>
                  </a:outerShdw>
                </a:effectLst>
                <a:latin typeface="Arial Rounded MT Bold" panose="020F0704030504030204" pitchFamily="34" charset="0"/>
              </a:rPr>
              <a:t>6 </a:t>
            </a:r>
            <a:r>
              <a:rPr lang="en-US" dirty="0">
                <a:effectLst>
                  <a:outerShdw blurRad="38100" dist="38100" dir="2700000" algn="tl">
                    <a:srgbClr val="000000">
                      <a:alpha val="43137"/>
                    </a:srgbClr>
                  </a:outerShdw>
                </a:effectLst>
                <a:latin typeface="Arial Rounded MT Bold" panose="020F0704030504030204" pitchFamily="34" charset="0"/>
              </a:rPr>
              <a:t> </a:t>
            </a:r>
            <a:r>
              <a:rPr lang="en-US" b="1" u="sng" dirty="0">
                <a:effectLst>
                  <a:outerShdw blurRad="38100" dist="38100" dir="2700000" algn="tl">
                    <a:srgbClr val="000000">
                      <a:alpha val="43137"/>
                    </a:srgbClr>
                  </a:outerShdw>
                </a:effectLst>
                <a:latin typeface="Arial Rounded MT Bold" panose="020F0704030504030204" pitchFamily="34" charset="0"/>
              </a:rPr>
              <a:t>Be strong </a:t>
            </a:r>
            <a:r>
              <a:rPr lang="en-US" dirty="0">
                <a:effectLst>
                  <a:outerShdw blurRad="38100" dist="38100" dir="2700000" algn="tl">
                    <a:srgbClr val="000000">
                      <a:alpha val="43137"/>
                    </a:srgbClr>
                  </a:outerShdw>
                </a:effectLst>
                <a:latin typeface="Arial Rounded MT Bold" panose="020F0704030504030204" pitchFamily="34" charset="0"/>
              </a:rPr>
              <a:t>(confident) and of </a:t>
            </a:r>
            <a:r>
              <a:rPr lang="en-US" b="1" u="sng" dirty="0">
                <a:effectLst>
                  <a:outerShdw blurRad="38100" dist="38100" dir="2700000" algn="tl">
                    <a:srgbClr val="000000">
                      <a:alpha val="43137"/>
                    </a:srgbClr>
                  </a:outerShdw>
                </a:effectLst>
                <a:latin typeface="Arial Rounded MT Bold" panose="020F0704030504030204" pitchFamily="34" charset="0"/>
              </a:rPr>
              <a:t>good courage</a:t>
            </a:r>
            <a:r>
              <a:rPr lang="en-US" dirty="0">
                <a:effectLst>
                  <a:outerShdw blurRad="38100" dist="38100" dir="2700000" algn="tl">
                    <a:srgbClr val="000000">
                      <a:alpha val="43137"/>
                    </a:srgbClr>
                  </a:outerShdw>
                </a:effectLst>
                <a:latin typeface="Arial Rounded MT Bold" panose="020F0704030504030204" pitchFamily="34" charset="0"/>
              </a:rPr>
              <a:t>, for you shall cause this people to inherit the land which I swore to their fathers to give them. </a:t>
            </a:r>
            <a:r>
              <a:rPr lang="en-US" baseline="30000" dirty="0">
                <a:effectLst>
                  <a:outerShdw blurRad="38100" dist="38100" dir="2700000" algn="tl">
                    <a:srgbClr val="000000">
                      <a:alpha val="43137"/>
                    </a:srgbClr>
                  </a:outerShdw>
                </a:effectLst>
                <a:latin typeface="Arial Rounded MT Bold" panose="020F0704030504030204" pitchFamily="34" charset="0"/>
              </a:rPr>
              <a:t>7 </a:t>
            </a:r>
            <a:r>
              <a:rPr lang="en-US" dirty="0">
                <a:effectLst>
                  <a:outerShdw blurRad="38100" dist="38100" dir="2700000" algn="tl">
                    <a:srgbClr val="000000">
                      <a:alpha val="43137"/>
                    </a:srgbClr>
                  </a:outerShdw>
                </a:effectLst>
                <a:latin typeface="Arial Rounded MT Bold" panose="020F0704030504030204" pitchFamily="34" charset="0"/>
              </a:rPr>
              <a:t> Only you </a:t>
            </a:r>
            <a:r>
              <a:rPr lang="en-US" b="1" u="sng" dirty="0">
                <a:effectLst>
                  <a:outerShdw blurRad="38100" dist="38100" dir="2700000" algn="tl">
                    <a:srgbClr val="000000">
                      <a:alpha val="43137"/>
                    </a:srgbClr>
                  </a:outerShdw>
                </a:effectLst>
                <a:latin typeface="Arial Rounded MT Bold" panose="020F0704030504030204" pitchFamily="34" charset="0"/>
              </a:rPr>
              <a:t>be strong </a:t>
            </a:r>
            <a:r>
              <a:rPr lang="en-US" dirty="0">
                <a:effectLst>
                  <a:outerShdw blurRad="38100" dist="38100" dir="2700000" algn="tl">
                    <a:srgbClr val="000000">
                      <a:alpha val="43137"/>
                    </a:srgbClr>
                  </a:outerShdw>
                </a:effectLst>
                <a:latin typeface="Arial Rounded MT Bold" panose="020F0704030504030204" pitchFamily="34" charset="0"/>
              </a:rPr>
              <a:t>and </a:t>
            </a:r>
            <a:r>
              <a:rPr lang="en-US" b="1" u="sng" dirty="0">
                <a:effectLst>
                  <a:outerShdw blurRad="38100" dist="38100" dir="2700000" algn="tl">
                    <a:srgbClr val="000000">
                      <a:alpha val="43137"/>
                    </a:srgbClr>
                  </a:outerShdw>
                </a:effectLst>
                <a:latin typeface="Arial Rounded MT Bold" panose="020F0704030504030204" pitchFamily="34" charset="0"/>
              </a:rPr>
              <a:t>very courageous</a:t>
            </a:r>
            <a:r>
              <a:rPr lang="en-US" dirty="0">
                <a:effectLst>
                  <a:outerShdw blurRad="38100" dist="38100" dir="2700000" algn="tl">
                    <a:srgbClr val="000000">
                      <a:alpha val="43137"/>
                    </a:srgbClr>
                  </a:outerShdw>
                </a:effectLst>
                <a:latin typeface="Arial Rounded MT Bold" panose="020F0704030504030204" pitchFamily="34" charset="0"/>
              </a:rPr>
              <a:t>, that you may do according to all the law which Moses My servant commanded you. Turn not from it to the right hand or to the left, that you may prosper wherever you go. </a:t>
            </a:r>
            <a:r>
              <a:rPr lang="en-US" b="1" dirty="0">
                <a:effectLst>
                  <a:outerShdw blurRad="38100" dist="38100" dir="2700000" algn="tl">
                    <a:srgbClr val="000000">
                      <a:alpha val="43137"/>
                    </a:srgbClr>
                  </a:outerShdw>
                </a:effectLst>
                <a:latin typeface="Arial Rounded MT Bold" panose="020F0704030504030204" pitchFamily="34" charset="0"/>
              </a:rPr>
              <a:t>Joshua 1:5-7 (AMP) </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750">
        <p:comb/>
      </p:transition>
    </mc:Choice>
    <mc:Fallback>
      <p:transition spd="slow">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701799" y="1383393"/>
            <a:ext cx="9055101" cy="4091214"/>
          </a:xfrm>
          <a:solidFill>
            <a:schemeClr val="bg1"/>
          </a:solidFill>
        </p:spPr>
        <p:txBody>
          <a:bodyPr>
            <a:normAutofit lnSpcReduction="10000"/>
          </a:bodyPr>
          <a:lstStyle/>
          <a:p>
            <a:pPr marL="0" indent="0" algn="ctr">
              <a:buNone/>
            </a:pPr>
            <a:r>
              <a:rPr lang="en-US" sz="3200" dirty="0">
                <a:effectLst>
                  <a:outerShdw blurRad="38100" dist="38100" dir="2700000" algn="tl">
                    <a:srgbClr val="000000">
                      <a:alpha val="43137"/>
                    </a:srgbClr>
                  </a:outerShdw>
                </a:effectLst>
                <a:latin typeface="Arial Rounded MT Bold" panose="020F0704030504030204" pitchFamily="34" charset="0"/>
              </a:rPr>
              <a:t>Strong - Action</a:t>
            </a:r>
            <a:endParaRPr lang="en-US" sz="3200" dirty="0">
              <a:effectLst>
                <a:outerShdw blurRad="38100" dist="38100" dir="2700000" algn="tl">
                  <a:srgbClr val="000000">
                    <a:alpha val="43137"/>
                  </a:srgbClr>
                </a:outerShdw>
              </a:effectLst>
              <a:latin typeface="Arial Rounded MT Bold" panose="020F0704030504030204" pitchFamily="34" charset="0"/>
            </a:endParaRPr>
          </a:p>
          <a:p>
            <a:pPr marL="0" indent="0" algn="ctr">
              <a:buNone/>
            </a:pPr>
            <a:r>
              <a:rPr lang="en-US" sz="3200" dirty="0">
                <a:effectLst>
                  <a:outerShdw blurRad="38100" dist="38100" dir="2700000" algn="tl">
                    <a:srgbClr val="000000">
                      <a:alpha val="43137"/>
                    </a:srgbClr>
                  </a:outerShdw>
                </a:effectLst>
                <a:latin typeface="Arial Rounded MT Bold" panose="020F0704030504030204" pitchFamily="34" charset="0"/>
              </a:rPr>
              <a:t>Courageous - Attitude</a:t>
            </a:r>
            <a:endParaRPr lang="en-US" sz="3200" dirty="0">
              <a:effectLst>
                <a:outerShdw blurRad="38100" dist="38100" dir="2700000" algn="tl">
                  <a:srgbClr val="000000">
                    <a:alpha val="43137"/>
                  </a:srgbClr>
                </a:outerShdw>
              </a:effectLst>
              <a:latin typeface="Arial Rounded MT Bold" panose="020F0704030504030204" pitchFamily="34" charset="0"/>
            </a:endParaRPr>
          </a:p>
          <a:p>
            <a:pPr marL="0" indent="0" algn="ctr">
              <a:buNone/>
            </a:pPr>
            <a:r>
              <a:rPr lang="en-US" sz="3200" dirty="0">
                <a:effectLst>
                  <a:outerShdw blurRad="38100" dist="38100" dir="2700000" algn="tl">
                    <a:srgbClr val="000000">
                      <a:alpha val="43137"/>
                    </a:srgbClr>
                  </a:outerShdw>
                </a:effectLst>
                <a:latin typeface="Arial Rounded MT Bold" panose="020F0704030504030204" pitchFamily="34" charset="0"/>
              </a:rPr>
              <a:t>Repeated 3 Times - Attack</a:t>
            </a:r>
            <a:endParaRPr lang="en-US" sz="3200" dirty="0">
              <a:effectLst>
                <a:outerShdw blurRad="38100" dist="38100" dir="2700000" algn="tl">
                  <a:srgbClr val="000000">
                    <a:alpha val="43137"/>
                  </a:srgbClr>
                </a:outerShdw>
              </a:effectLst>
              <a:latin typeface="Arial Rounded MT Bold" panose="020F0704030504030204" pitchFamily="34" charset="0"/>
            </a:endParaRPr>
          </a:p>
          <a:p>
            <a:pPr marL="0" indent="0">
              <a:buNone/>
            </a:pPr>
            <a:endParaRPr lang="en-US" sz="3200" dirty="0">
              <a:effectLst>
                <a:outerShdw blurRad="38100" dist="38100" dir="2700000" algn="tl">
                  <a:srgbClr val="000000">
                    <a:alpha val="43137"/>
                  </a:srgbClr>
                </a:outerShdw>
              </a:effectLst>
              <a:latin typeface="Arial Rounded MT Bold" panose="020F0704030504030204" pitchFamily="34" charset="0"/>
            </a:endParaRPr>
          </a:p>
          <a:p>
            <a:pPr marL="0" indent="0" algn="ctr">
              <a:buNone/>
            </a:pPr>
            <a:r>
              <a:rPr lang="en-US" sz="3200" dirty="0">
                <a:effectLst>
                  <a:outerShdw blurRad="38100" dist="38100" dir="2700000" algn="tl">
                    <a:srgbClr val="000000">
                      <a:alpha val="43137"/>
                    </a:srgbClr>
                  </a:outerShdw>
                </a:effectLst>
                <a:latin typeface="Arial Rounded MT Bold" panose="020F0704030504030204" pitchFamily="34" charset="0"/>
              </a:rPr>
              <a:t>Our Back Bone Assists Our Wishbone</a:t>
            </a:r>
            <a:endParaRPr lang="en-US" sz="3200" dirty="0">
              <a:effectLst>
                <a:outerShdw blurRad="38100" dist="38100" dir="2700000" algn="tl">
                  <a:srgbClr val="000000">
                    <a:alpha val="43137"/>
                  </a:srgbClr>
                </a:outerShdw>
              </a:effectLst>
              <a:latin typeface="Arial Rounded MT Bold" panose="020F0704030504030204" pitchFamily="34" charset="0"/>
            </a:endParaRPr>
          </a:p>
          <a:p>
            <a:pPr lvl="1" algn="ctr"/>
            <a:r>
              <a:rPr lang="en-US" sz="3200" dirty="0">
                <a:effectLst>
                  <a:outerShdw blurRad="38100" dist="38100" dir="2700000" algn="tl">
                    <a:srgbClr val="000000">
                      <a:alpha val="43137"/>
                    </a:srgbClr>
                  </a:outerShdw>
                </a:effectLst>
                <a:latin typeface="Arial Rounded MT Bold" panose="020F0704030504030204" pitchFamily="34" charset="0"/>
              </a:rPr>
              <a:t>Stability</a:t>
            </a:r>
            <a:endParaRPr lang="en-US" sz="3200" dirty="0">
              <a:effectLst>
                <a:outerShdw blurRad="38100" dist="38100" dir="2700000" algn="tl">
                  <a:srgbClr val="000000">
                    <a:alpha val="43137"/>
                  </a:srgbClr>
                </a:outerShdw>
              </a:effectLst>
              <a:latin typeface="Arial Rounded MT Bold" panose="020F0704030504030204" pitchFamily="34" charset="0"/>
            </a:endParaRPr>
          </a:p>
          <a:p>
            <a:pPr lvl="1" algn="ctr"/>
            <a:r>
              <a:rPr lang="en-US" sz="3200" dirty="0">
                <a:effectLst>
                  <a:outerShdw blurRad="38100" dist="38100" dir="2700000" algn="tl">
                    <a:srgbClr val="000000">
                      <a:alpha val="43137"/>
                    </a:srgbClr>
                  </a:outerShdw>
                </a:effectLst>
                <a:latin typeface="Arial Rounded MT Bold" panose="020F0704030504030204" pitchFamily="34" charset="0"/>
              </a:rPr>
              <a:t>Support</a:t>
            </a:r>
            <a:endParaRPr lang="en-US" sz="3200" dirty="0">
              <a:effectLst>
                <a:outerShdw blurRad="38100" dist="38100" dir="2700000" algn="tl">
                  <a:srgbClr val="000000">
                    <a:alpha val="43137"/>
                  </a:srgbClr>
                </a:outerShdw>
              </a:effectLst>
              <a:latin typeface="Arial Rounded MT Bold" panose="020F0704030504030204" pitchFamily="34" charset="0"/>
            </a:endParaRPr>
          </a:p>
          <a:p>
            <a:pPr lvl="1" algn="ctr"/>
            <a:r>
              <a:rPr lang="en-US" sz="3200" dirty="0">
                <a:effectLst>
                  <a:outerShdw blurRad="38100" dist="38100" dir="2700000" algn="tl">
                    <a:srgbClr val="000000">
                      <a:alpha val="43137"/>
                    </a:srgbClr>
                  </a:outerShdw>
                </a:effectLst>
                <a:latin typeface="Arial Rounded MT Bold" panose="020F0704030504030204" pitchFamily="34" charset="0"/>
              </a:rPr>
              <a:t>Spring</a:t>
            </a:r>
            <a:endParaRPr lang="en-US" sz="3200" dirty="0">
              <a:effectLst>
                <a:outerShdw blurRad="38100" dist="38100" dir="2700000" algn="tl">
                  <a:srgbClr val="000000">
                    <a:alpha val="43137"/>
                  </a:srgbClr>
                </a:outerShdw>
              </a:effectLst>
              <a:latin typeface="Arial Rounded MT Bold" panose="020F070403050403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2000" fill="hold"/>
                                        <p:tgtEl>
                                          <p:spTgt spid="3">
                                            <p:bg/>
                                          </p:spTgt>
                                        </p:tgtEl>
                                        <p:attrNameLst>
                                          <p:attrName>ppt_x</p:attrName>
                                        </p:attrNameLst>
                                      </p:cBhvr>
                                      <p:tavLst>
                                        <p:tav tm="0">
                                          <p:val>
                                            <p:strVal val="#ppt_x"/>
                                          </p:val>
                                        </p:tav>
                                        <p:tav tm="100000">
                                          <p:val>
                                            <p:strVal val="#ppt_x"/>
                                          </p:val>
                                        </p:tav>
                                      </p:tavLst>
                                    </p:anim>
                                    <p:anim calcmode="lin" valueType="num">
                                      <p:cBhvr additive="base">
                                        <p:cTn id="8" dur="2000" fill="hold"/>
                                        <p:tgtEl>
                                          <p:spTgt spid="3">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 presetClass="entr" presetSubtype="4" fill="hold" grpId="0"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7"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additive="base">
                                        <p:cTn id="22"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3"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additive="base">
                                        <p:cTn id="28"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9" dur="2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30" fill="hold">
                            <p:stCondLst>
                              <p:cond delay="2000"/>
                            </p:stCondLst>
                            <p:childTnLst>
                              <p:par>
                                <p:cTn id="31" presetID="2" presetClass="entr" presetSubtype="4" fill="hold" grpId="0" nodeType="after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2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4" fill="hold" grpId="0" nodeType="after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 calcmode="lin" valueType="num">
                                      <p:cBhvr additive="base">
                                        <p:cTn id="38" dur="2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9" dur="2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par>
                          <p:cTn id="40" fill="hold">
                            <p:stCondLst>
                              <p:cond delay="6000"/>
                            </p:stCondLst>
                            <p:childTnLst>
                              <p:par>
                                <p:cTn id="41" presetID="2" presetClass="entr" presetSubtype="4" fill="hold" grpId="0" nodeType="after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20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20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1"/>
            <a:ext cx="12192000" cy="3048000"/>
          </a:xfrm>
          <a:blipFill>
            <a:blip r:embed="rId2"/>
            <a:stretch>
              <a:fillRect/>
            </a:stretch>
          </a:blipFill>
        </p:spPr>
        <p:txBody>
          <a:bodyPr/>
          <a:lstStyle/>
          <a:p>
            <a:pPr marL="0" indent="0">
              <a:lnSpc>
                <a:spcPct val="100000"/>
              </a:lnSpc>
              <a:buNone/>
            </a:pPr>
            <a:r>
              <a:rPr lang="en-US" baseline="30000" dirty="0"/>
              <a:t>8 </a:t>
            </a:r>
            <a:r>
              <a:rPr lang="en-US" dirty="0"/>
              <a:t> </a:t>
            </a:r>
            <a:r>
              <a:rPr lang="en-US" sz="2700" dirty="0">
                <a:effectLst>
                  <a:outerShdw blurRad="38100" dist="38100" dir="2700000" algn="tl">
                    <a:srgbClr val="000000">
                      <a:alpha val="43137"/>
                    </a:srgbClr>
                  </a:outerShdw>
                </a:effectLst>
                <a:latin typeface="Arial Rounded MT Bold" panose="020F0704030504030204" pitchFamily="34" charset="0"/>
              </a:rPr>
              <a:t>This Book of the Law shall not depart out of your mouth, but you shall meditate on it day and night, that you may observe </a:t>
            </a:r>
            <a:r>
              <a:rPr lang="en-US" sz="2700" i="1" dirty="0">
                <a:effectLst>
                  <a:outerShdw blurRad="38100" dist="38100" dir="2700000" algn="tl">
                    <a:srgbClr val="000000">
                      <a:alpha val="43137"/>
                    </a:srgbClr>
                  </a:outerShdw>
                </a:effectLst>
                <a:latin typeface="Arial Rounded MT Bold" panose="020F0704030504030204" pitchFamily="34" charset="0"/>
              </a:rPr>
              <a:t>/ </a:t>
            </a:r>
            <a:r>
              <a:rPr lang="en-US" sz="2700" dirty="0">
                <a:effectLst>
                  <a:outerShdw blurRad="38100" dist="38100" dir="2700000" algn="tl">
                    <a:srgbClr val="000000">
                      <a:alpha val="43137"/>
                    </a:srgbClr>
                  </a:outerShdw>
                </a:effectLst>
                <a:latin typeface="Arial Rounded MT Bold" panose="020F0704030504030204" pitchFamily="34" charset="0"/>
              </a:rPr>
              <a:t>do according to all that is written in it. For then you shall make your way prosperous, / then you shall deal wisely </a:t>
            </a:r>
            <a:r>
              <a:rPr lang="en-US" sz="2700" i="1" dirty="0">
                <a:effectLst>
                  <a:outerShdw blurRad="38100" dist="38100" dir="2700000" algn="tl">
                    <a:srgbClr val="000000">
                      <a:alpha val="43137"/>
                    </a:srgbClr>
                  </a:outerShdw>
                </a:effectLst>
                <a:latin typeface="Arial Rounded MT Bold" panose="020F0704030504030204" pitchFamily="34" charset="0"/>
              </a:rPr>
              <a:t>/</a:t>
            </a:r>
            <a:r>
              <a:rPr lang="en-US" sz="2700" dirty="0">
                <a:effectLst>
                  <a:outerShdw blurRad="38100" dist="38100" dir="2700000" algn="tl">
                    <a:srgbClr val="000000">
                      <a:alpha val="43137"/>
                    </a:srgbClr>
                  </a:outerShdw>
                </a:effectLst>
                <a:latin typeface="Arial Rounded MT Bold" panose="020F0704030504030204" pitchFamily="34" charset="0"/>
              </a:rPr>
              <a:t> have good success. </a:t>
            </a:r>
            <a:r>
              <a:rPr lang="en-US" sz="2700" baseline="30000" dirty="0">
                <a:effectLst>
                  <a:outerShdw blurRad="38100" dist="38100" dir="2700000" algn="tl">
                    <a:srgbClr val="000000">
                      <a:alpha val="43137"/>
                    </a:srgbClr>
                  </a:outerShdw>
                </a:effectLst>
                <a:latin typeface="Arial Rounded MT Bold" panose="020F0704030504030204" pitchFamily="34" charset="0"/>
              </a:rPr>
              <a:t>9 </a:t>
            </a:r>
            <a:r>
              <a:rPr lang="en-US" sz="2700" dirty="0">
                <a:effectLst>
                  <a:outerShdw blurRad="38100" dist="38100" dir="2700000" algn="tl">
                    <a:srgbClr val="000000">
                      <a:alpha val="43137"/>
                    </a:srgbClr>
                  </a:outerShdw>
                </a:effectLst>
                <a:latin typeface="Arial Rounded MT Bold" panose="020F0704030504030204" pitchFamily="34" charset="0"/>
              </a:rPr>
              <a:t> Have not I commanded you? </a:t>
            </a:r>
            <a:r>
              <a:rPr lang="en-US" sz="2700" b="1" dirty="0">
                <a:effectLst>
                  <a:outerShdw blurRad="38100" dist="38100" dir="2700000" algn="tl">
                    <a:srgbClr val="000000">
                      <a:alpha val="43137"/>
                    </a:srgbClr>
                  </a:outerShdw>
                </a:effectLst>
                <a:latin typeface="Arial Rounded MT Bold" panose="020F0704030504030204" pitchFamily="34" charset="0"/>
              </a:rPr>
              <a:t>Be strong, vigorous, / very courageous</a:t>
            </a:r>
            <a:r>
              <a:rPr lang="en-US" sz="2700" dirty="0">
                <a:effectLst>
                  <a:outerShdw blurRad="38100" dist="38100" dir="2700000" algn="tl">
                    <a:srgbClr val="000000">
                      <a:alpha val="43137"/>
                    </a:srgbClr>
                  </a:outerShdw>
                </a:effectLst>
                <a:latin typeface="Arial Rounded MT Bold" panose="020F0704030504030204" pitchFamily="34" charset="0"/>
              </a:rPr>
              <a:t>. </a:t>
            </a:r>
            <a:r>
              <a:rPr lang="en-US" sz="2700" b="1" u="sng" dirty="0">
                <a:effectLst>
                  <a:outerShdw blurRad="38100" dist="38100" dir="2700000" algn="tl">
                    <a:srgbClr val="000000">
                      <a:alpha val="43137"/>
                    </a:srgbClr>
                  </a:outerShdw>
                </a:effectLst>
                <a:latin typeface="Arial Rounded MT Bold" panose="020F0704030504030204" pitchFamily="34" charset="0"/>
              </a:rPr>
              <a:t>Be not afraid</a:t>
            </a:r>
            <a:r>
              <a:rPr lang="en-US" sz="2700" dirty="0">
                <a:effectLst>
                  <a:outerShdw blurRad="38100" dist="38100" dir="2700000" algn="tl">
                    <a:srgbClr val="000000">
                      <a:alpha val="43137"/>
                    </a:srgbClr>
                  </a:outerShdw>
                </a:effectLst>
                <a:latin typeface="Arial Rounded MT Bold" panose="020F0704030504030204" pitchFamily="34" charset="0"/>
              </a:rPr>
              <a:t>, neither be </a:t>
            </a:r>
            <a:r>
              <a:rPr lang="en-US" sz="2700" b="1" u="sng" dirty="0">
                <a:effectLst>
                  <a:outerShdw blurRad="38100" dist="38100" dir="2700000" algn="tl">
                    <a:srgbClr val="000000">
                      <a:alpha val="43137"/>
                    </a:srgbClr>
                  </a:outerShdw>
                </a:effectLst>
                <a:latin typeface="Arial Rounded MT Bold" panose="020F0704030504030204" pitchFamily="34" charset="0"/>
              </a:rPr>
              <a:t>dismayed</a:t>
            </a:r>
            <a:r>
              <a:rPr lang="en-US" sz="2700" dirty="0">
                <a:effectLst>
                  <a:outerShdw blurRad="38100" dist="38100" dir="2700000" algn="tl">
                    <a:srgbClr val="000000">
                      <a:alpha val="43137"/>
                    </a:srgbClr>
                  </a:outerShdw>
                </a:effectLst>
                <a:latin typeface="Arial Rounded MT Bold" panose="020F0704030504030204" pitchFamily="34" charset="0"/>
              </a:rPr>
              <a:t>, for the Lord your God is with you wherever you go. </a:t>
            </a:r>
            <a:r>
              <a:rPr lang="en-US" sz="2700" b="1" dirty="0">
                <a:effectLst>
                  <a:outerShdw blurRad="38100" dist="38100" dir="2700000" algn="tl">
                    <a:srgbClr val="000000">
                      <a:alpha val="43137"/>
                    </a:srgbClr>
                  </a:outerShdw>
                </a:effectLst>
                <a:latin typeface="Arial Rounded MT Bold" panose="020F0704030504030204" pitchFamily="34" charset="0"/>
              </a:rPr>
              <a:t>Joshua 1:8-9 (AMP) </a:t>
            </a:r>
            <a:endParaRPr lang="en-US" sz="2700" dirty="0">
              <a:effectLst>
                <a:outerShdw blurRad="38100" dist="38100" dir="2700000" algn="tl">
                  <a:srgbClr val="000000">
                    <a:alpha val="43137"/>
                  </a:srgbClr>
                </a:outerShdw>
              </a:effectLst>
              <a:latin typeface="Arial Rounded MT Bold" panose="020F0704030504030204" pitchFamily="34" charset="0"/>
            </a:endParaRPr>
          </a:p>
          <a:p>
            <a:pPr marL="0" indent="0">
              <a:buNone/>
            </a:pPr>
            <a:endParaRPr lang="en-US" dirty="0"/>
          </a:p>
        </p:txBody>
      </p:sp>
      <p:sp>
        <p:nvSpPr>
          <p:cNvPr id="4" name="TextBox 3"/>
          <p:cNvSpPr txBox="1"/>
          <p:nvPr/>
        </p:nvSpPr>
        <p:spPr>
          <a:xfrm>
            <a:off x="381001" y="4827181"/>
            <a:ext cx="11321142" cy="1815882"/>
          </a:xfrm>
          <a:prstGeom prst="rect">
            <a:avLst/>
          </a:prstGeom>
          <a:noFill/>
        </p:spPr>
        <p:txBody>
          <a:bodyPr wrap="square" rtlCol="0">
            <a:spAutoFit/>
          </a:bodyPr>
          <a:lstStyle/>
          <a:p>
            <a:r>
              <a:rPr lang="en-US" sz="2800" b="1" dirty="0">
                <a:effectLst>
                  <a:outerShdw blurRad="38100" dist="38100" dir="2700000" algn="tl">
                    <a:srgbClr val="000000">
                      <a:alpha val="43137"/>
                    </a:srgbClr>
                  </a:outerShdw>
                </a:effectLst>
                <a:latin typeface="Arial Rounded MT Bold" panose="020F0704030504030204" pitchFamily="34" charset="0"/>
              </a:rPr>
              <a:t>Be Not- </a:t>
            </a:r>
            <a:r>
              <a:rPr lang="en-US" sz="2800" i="1" dirty="0">
                <a:effectLst>
                  <a:outerShdw blurRad="38100" dist="38100" dir="2700000" algn="tl">
                    <a:srgbClr val="000000">
                      <a:alpha val="43137"/>
                    </a:srgbClr>
                  </a:outerShdw>
                </a:effectLst>
                <a:latin typeface="Arial Rounded MT Bold" panose="020F0704030504030204" pitchFamily="34" charset="0"/>
              </a:rPr>
              <a:t>do not be in a continual state of</a:t>
            </a:r>
            <a:endParaRPr lang="en-US" sz="2800" i="1" dirty="0">
              <a:effectLst>
                <a:outerShdw blurRad="38100" dist="38100" dir="2700000" algn="tl">
                  <a:srgbClr val="000000">
                    <a:alpha val="43137"/>
                  </a:srgbClr>
                </a:outerShdw>
              </a:effectLst>
              <a:latin typeface="Arial Rounded MT Bold" panose="020F0704030504030204" pitchFamily="34" charset="0"/>
            </a:endParaRPr>
          </a:p>
          <a:p>
            <a:pPr marL="457200" indent="-457200">
              <a:buFont typeface="Arial" panose="020B0604020202020204" pitchFamily="34" charset="0"/>
              <a:buChar char="•"/>
            </a:pPr>
            <a:r>
              <a:rPr lang="en-US" sz="2800" b="1" dirty="0">
                <a:effectLst>
                  <a:outerShdw blurRad="38100" dist="38100" dir="2700000" algn="tl">
                    <a:srgbClr val="000000">
                      <a:alpha val="43137"/>
                    </a:srgbClr>
                  </a:outerShdw>
                </a:effectLst>
                <a:latin typeface="Arial Rounded MT Bold" panose="020F0704030504030204" pitchFamily="34" charset="0"/>
              </a:rPr>
              <a:t>Afraid- </a:t>
            </a:r>
            <a:r>
              <a:rPr lang="en-US" sz="2800" i="1" dirty="0">
                <a:effectLst>
                  <a:outerShdw blurRad="38100" dist="38100" dir="2700000" algn="tl">
                    <a:srgbClr val="000000">
                      <a:alpha val="43137"/>
                    </a:srgbClr>
                  </a:outerShdw>
                </a:effectLst>
                <a:latin typeface="Arial Rounded MT Bold" panose="020F0704030504030204" pitchFamily="34" charset="0"/>
              </a:rPr>
              <a:t>harassed, Full of Dread</a:t>
            </a:r>
            <a:endParaRPr lang="en-US" sz="2800" i="1" dirty="0">
              <a:effectLst>
                <a:outerShdw blurRad="38100" dist="38100" dir="2700000" algn="tl">
                  <a:srgbClr val="000000">
                    <a:alpha val="43137"/>
                  </a:srgbClr>
                </a:outerShdw>
              </a:effectLst>
              <a:latin typeface="Arial Rounded MT Bold" panose="020F0704030504030204" pitchFamily="34" charset="0"/>
            </a:endParaRPr>
          </a:p>
          <a:p>
            <a:pPr marL="457200" indent="-457200">
              <a:buFont typeface="Arial" panose="020B0604020202020204" pitchFamily="34" charset="0"/>
              <a:buChar char="•"/>
            </a:pPr>
            <a:r>
              <a:rPr lang="en-US" sz="2800" b="1" dirty="0">
                <a:effectLst>
                  <a:outerShdw blurRad="38100" dist="38100" dir="2700000" algn="tl">
                    <a:srgbClr val="000000">
                      <a:alpha val="43137"/>
                    </a:srgbClr>
                  </a:outerShdw>
                </a:effectLst>
                <a:latin typeface="Arial Rounded MT Bold" panose="020F0704030504030204" pitchFamily="34" charset="0"/>
              </a:rPr>
              <a:t>Dismayed- </a:t>
            </a:r>
            <a:r>
              <a:rPr lang="en-US" sz="2800" i="1" dirty="0">
                <a:effectLst>
                  <a:outerShdw blurRad="38100" dist="38100" dir="2700000" algn="tl">
                    <a:srgbClr val="000000">
                      <a:alpha val="43137"/>
                    </a:srgbClr>
                  </a:outerShdw>
                </a:effectLst>
                <a:latin typeface="Arial Rounded MT Bold" panose="020F0704030504030204" pitchFamily="34" charset="0"/>
              </a:rPr>
              <a:t>break</a:t>
            </a:r>
            <a:r>
              <a:rPr lang="en-US" sz="2800" dirty="0">
                <a:effectLst>
                  <a:outerShdw blurRad="38100" dist="38100" dir="2700000" algn="tl">
                    <a:srgbClr val="000000">
                      <a:alpha val="43137"/>
                    </a:srgbClr>
                  </a:outerShdw>
                </a:effectLst>
                <a:latin typeface="Arial Rounded MT Bold" panose="020F0704030504030204" pitchFamily="34" charset="0"/>
              </a:rPr>
              <a:t> down, by confusion and fear :- be (make) afraid, beat down, discourage, go down, scare, terrify.</a:t>
            </a:r>
            <a:endParaRPr lang="en-US" dirty="0">
              <a:effectLst>
                <a:outerShdw blurRad="38100" dist="38100" dir="2700000" algn="tl">
                  <a:srgbClr val="000000">
                    <a:alpha val="43137"/>
                  </a:srgbClr>
                </a:outerShdw>
              </a:effectLst>
              <a:latin typeface="Arial Rounded MT Bold" panose="020F07040305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4500">
        <p14:glitter pattern="hexago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arn(inVertical)">
                                      <p:cBhvr>
                                        <p:cTn id="7" dur="500"/>
                                        <p:tgtEl>
                                          <p:spTgt spid="3">
                                            <p:bg/>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arn(inVertical)">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0" presetClass="entr" presetSubtype="0" decel="10000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2000" fill="hold"/>
                                        <p:tgtEl>
                                          <p:spTgt spid="4"/>
                                        </p:tgtEl>
                                        <p:attrNameLst>
                                          <p:attrName>ppt_w</p:attrName>
                                        </p:attrNameLst>
                                      </p:cBhvr>
                                      <p:tavLst>
                                        <p:tav tm="0">
                                          <p:val>
                                            <p:strVal val="#ppt_w+.3"/>
                                          </p:val>
                                        </p:tav>
                                        <p:tav tm="100000">
                                          <p:val>
                                            <p:strVal val="#ppt_w"/>
                                          </p:val>
                                        </p:tav>
                                      </p:tavLst>
                                    </p:anim>
                                    <p:anim calcmode="lin" valueType="num">
                                      <p:cBhvr>
                                        <p:cTn id="16" dur="2000" fill="hold"/>
                                        <p:tgtEl>
                                          <p:spTgt spid="4"/>
                                        </p:tgtEl>
                                        <p:attrNameLst>
                                          <p:attrName>ppt_h</p:attrName>
                                        </p:attrNameLst>
                                      </p:cBhvr>
                                      <p:tavLst>
                                        <p:tav tm="0">
                                          <p:val>
                                            <p:strVal val="#ppt_h"/>
                                          </p:val>
                                        </p:tav>
                                        <p:tav tm="100000">
                                          <p:val>
                                            <p:strVal val="#ppt_h"/>
                                          </p:val>
                                        </p:tav>
                                      </p:tavLst>
                                    </p:anim>
                                    <p:animEffect transition="in" filter="fade">
                                      <p:cBhvr>
                                        <p:cTn id="17" dur="2000"/>
                                        <p:tgtEl>
                                          <p:spTgt spid="4"/>
                                        </p:tgtEl>
                                      </p:cBhvr>
                                    </p:animEffect>
                                  </p:childTnLst>
                                </p:cTn>
                              </p:par>
                              <p:par>
                                <p:cTn id="18" presetID="50" presetClass="entr" presetSubtype="0" decel="100000" fill="hold" nodeType="with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 calcmode="lin" valueType="num">
                                      <p:cBhvr>
                                        <p:cTn id="20" dur="2000" fill="hold"/>
                                        <p:tgtEl>
                                          <p:spTgt spid="4">
                                            <p:txEl>
                                              <p:pRg st="0" end="0"/>
                                            </p:txEl>
                                          </p:spTgt>
                                        </p:tgtEl>
                                        <p:attrNameLst>
                                          <p:attrName>ppt_w</p:attrName>
                                        </p:attrNameLst>
                                      </p:cBhvr>
                                      <p:tavLst>
                                        <p:tav tm="0">
                                          <p:val>
                                            <p:strVal val="#ppt_w+.3"/>
                                          </p:val>
                                        </p:tav>
                                        <p:tav tm="100000">
                                          <p:val>
                                            <p:strVal val="#ppt_w"/>
                                          </p:val>
                                        </p:tav>
                                      </p:tavLst>
                                    </p:anim>
                                    <p:anim calcmode="lin" valueType="num">
                                      <p:cBhvr>
                                        <p:cTn id="21" dur="2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22" dur="2000"/>
                                        <p:tgtEl>
                                          <p:spTgt spid="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0" presetClass="entr" presetSubtype="0" decel="100000" fill="hold"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 calcmode="lin" valueType="num">
                                      <p:cBhvr>
                                        <p:cTn id="27" dur="2000" fill="hold"/>
                                        <p:tgtEl>
                                          <p:spTgt spid="4">
                                            <p:txEl>
                                              <p:pRg st="1" end="1"/>
                                            </p:txEl>
                                          </p:spTgt>
                                        </p:tgtEl>
                                        <p:attrNameLst>
                                          <p:attrName>ppt_w</p:attrName>
                                        </p:attrNameLst>
                                      </p:cBhvr>
                                      <p:tavLst>
                                        <p:tav tm="0">
                                          <p:val>
                                            <p:strVal val="#ppt_w+.3"/>
                                          </p:val>
                                        </p:tav>
                                        <p:tav tm="100000">
                                          <p:val>
                                            <p:strVal val="#ppt_w"/>
                                          </p:val>
                                        </p:tav>
                                      </p:tavLst>
                                    </p:anim>
                                    <p:anim calcmode="lin" valueType="num">
                                      <p:cBhvr>
                                        <p:cTn id="28" dur="2000" fill="hold"/>
                                        <p:tgtEl>
                                          <p:spTgt spid="4">
                                            <p:txEl>
                                              <p:pRg st="1" end="1"/>
                                            </p:txEl>
                                          </p:spTgt>
                                        </p:tgtEl>
                                        <p:attrNameLst>
                                          <p:attrName>ppt_h</p:attrName>
                                        </p:attrNameLst>
                                      </p:cBhvr>
                                      <p:tavLst>
                                        <p:tav tm="0">
                                          <p:val>
                                            <p:strVal val="#ppt_h"/>
                                          </p:val>
                                        </p:tav>
                                        <p:tav tm="100000">
                                          <p:val>
                                            <p:strVal val="#ppt_h"/>
                                          </p:val>
                                        </p:tav>
                                      </p:tavLst>
                                    </p:anim>
                                    <p:animEffect transition="in" filter="fade">
                                      <p:cBhvr>
                                        <p:cTn id="29" dur="2000"/>
                                        <p:tgtEl>
                                          <p:spTgt spid="4">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0" presetClass="entr" presetSubtype="0" decel="100000" fill="hold" nodeType="clickEffect">
                                  <p:stCondLst>
                                    <p:cond delay="0"/>
                                  </p:stCondLst>
                                  <p:childTnLst>
                                    <p:set>
                                      <p:cBhvr>
                                        <p:cTn id="33" dur="1" fill="hold">
                                          <p:stCondLst>
                                            <p:cond delay="0"/>
                                          </p:stCondLst>
                                        </p:cTn>
                                        <p:tgtEl>
                                          <p:spTgt spid="4">
                                            <p:txEl>
                                              <p:pRg st="2" end="2"/>
                                            </p:txEl>
                                          </p:spTgt>
                                        </p:tgtEl>
                                        <p:attrNameLst>
                                          <p:attrName>style.visibility</p:attrName>
                                        </p:attrNameLst>
                                      </p:cBhvr>
                                      <p:to>
                                        <p:strVal val="visible"/>
                                      </p:to>
                                    </p:set>
                                    <p:anim calcmode="lin" valueType="num">
                                      <p:cBhvr>
                                        <p:cTn id="34" dur="2000" fill="hold"/>
                                        <p:tgtEl>
                                          <p:spTgt spid="4">
                                            <p:txEl>
                                              <p:pRg st="2" end="2"/>
                                            </p:txEl>
                                          </p:spTgt>
                                        </p:tgtEl>
                                        <p:attrNameLst>
                                          <p:attrName>ppt_w</p:attrName>
                                        </p:attrNameLst>
                                      </p:cBhvr>
                                      <p:tavLst>
                                        <p:tav tm="0">
                                          <p:val>
                                            <p:strVal val="#ppt_w+.3"/>
                                          </p:val>
                                        </p:tav>
                                        <p:tav tm="100000">
                                          <p:val>
                                            <p:strVal val="#ppt_w"/>
                                          </p:val>
                                        </p:tav>
                                      </p:tavLst>
                                    </p:anim>
                                    <p:anim calcmode="lin" valueType="num">
                                      <p:cBhvr>
                                        <p:cTn id="35" dur="2000" fill="hold"/>
                                        <p:tgtEl>
                                          <p:spTgt spid="4">
                                            <p:txEl>
                                              <p:pRg st="2" end="2"/>
                                            </p:txEl>
                                          </p:spTgt>
                                        </p:tgtEl>
                                        <p:attrNameLst>
                                          <p:attrName>ppt_h</p:attrName>
                                        </p:attrNameLst>
                                      </p:cBhvr>
                                      <p:tavLst>
                                        <p:tav tm="0">
                                          <p:val>
                                            <p:strVal val="#ppt_h"/>
                                          </p:val>
                                        </p:tav>
                                        <p:tav tm="100000">
                                          <p:val>
                                            <p:strVal val="#ppt_h"/>
                                          </p:val>
                                        </p:tav>
                                      </p:tavLst>
                                    </p:anim>
                                    <p:animEffect transition="in" filter="fade">
                                      <p:cBhvr>
                                        <p:cTn id="36" dur="2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3030" y="27659"/>
            <a:ext cx="9829800" cy="1311279"/>
          </a:xfrm>
          <a:solidFill>
            <a:schemeClr val="bg1"/>
          </a:solidFill>
          <a:effectLst>
            <a:softEdge rad="50800"/>
          </a:effectLst>
        </p:spPr>
        <p:txBody>
          <a:bodyPr>
            <a:normAutofit/>
          </a:bodyPr>
          <a:lstStyle/>
          <a:p>
            <a:pPr algn="ctr"/>
            <a:r>
              <a:rPr lang="en-US" sz="4000" b="1" dirty="0">
                <a:effectLst>
                  <a:outerShdw blurRad="38100" dist="38100" dir="2700000" algn="tl">
                    <a:srgbClr val="000000">
                      <a:alpha val="43137"/>
                    </a:srgbClr>
                  </a:outerShdw>
                </a:effectLst>
                <a:latin typeface="Arial Rounded MT Bold" panose="020F0704030504030204" pitchFamily="34" charset="0"/>
              </a:rPr>
              <a:t>A Back Bone Without a Funny Bone…</a:t>
            </a:r>
            <a:br>
              <a:rPr lang="en-US" sz="4000" b="1" dirty="0">
                <a:effectLst>
                  <a:outerShdw blurRad="38100" dist="38100" dir="2700000" algn="tl">
                    <a:srgbClr val="000000">
                      <a:alpha val="43137"/>
                    </a:srgbClr>
                  </a:outerShdw>
                </a:effectLst>
                <a:latin typeface="Arial Rounded MT Bold" panose="020F0704030504030204" pitchFamily="34" charset="0"/>
              </a:rPr>
            </a:br>
            <a:r>
              <a:rPr lang="en-US" sz="4000" b="1" dirty="0">
                <a:effectLst>
                  <a:outerShdw blurRad="38100" dist="38100" dir="2700000" algn="tl">
                    <a:srgbClr val="000000">
                      <a:alpha val="43137"/>
                    </a:srgbClr>
                  </a:outerShdw>
                </a:effectLst>
                <a:latin typeface="Arial Rounded MT Bold" panose="020F0704030504030204" pitchFamily="34" charset="0"/>
              </a:rPr>
              <a:t>     …Can Be Painful</a:t>
            </a:r>
            <a:endParaRPr lang="en-US" sz="4000" b="1" dirty="0">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a:xfrm>
            <a:off x="794655" y="1371590"/>
            <a:ext cx="8991593" cy="2699667"/>
          </a:xfrm>
          <a:solidFill>
            <a:schemeClr val="bg1">
              <a:alpha val="90000"/>
            </a:schemeClr>
          </a:solidFill>
        </p:spPr>
        <p:txBody>
          <a:bodyPr>
            <a:normAutofit/>
          </a:bodyPr>
          <a:lstStyle/>
          <a:p>
            <a:pPr algn="ctr">
              <a:lnSpc>
                <a:spcPct val="100000"/>
              </a:lnSpc>
              <a:spcBef>
                <a:spcPts val="0"/>
              </a:spcBef>
            </a:pPr>
            <a:r>
              <a:rPr lang="en-US" sz="2700" b="1" dirty="0">
                <a:effectLst>
                  <a:outerShdw blurRad="38100" dist="38100" dir="2700000" algn="tl">
                    <a:srgbClr val="000000">
                      <a:alpha val="43137"/>
                    </a:srgbClr>
                  </a:outerShdw>
                </a:effectLst>
                <a:latin typeface="Arial Rounded MT Bold" panose="020F0704030504030204" pitchFamily="34" charset="0"/>
              </a:rPr>
              <a:t>Proverbs 17:22 (KJV) </a:t>
            </a:r>
            <a:br>
              <a:rPr lang="en-US" sz="2700" b="1" dirty="0">
                <a:effectLst>
                  <a:outerShdw blurRad="38100" dist="38100" dir="2700000" algn="tl">
                    <a:srgbClr val="000000">
                      <a:alpha val="43137"/>
                    </a:srgbClr>
                  </a:outerShdw>
                </a:effectLst>
                <a:latin typeface="Arial Rounded MT Bold" panose="020F0704030504030204" pitchFamily="34" charset="0"/>
              </a:rPr>
            </a:br>
            <a:r>
              <a:rPr lang="en-US" sz="2700" b="1" baseline="30000" dirty="0">
                <a:effectLst>
                  <a:outerShdw blurRad="38100" dist="38100" dir="2700000" algn="tl">
                    <a:srgbClr val="000000">
                      <a:alpha val="43137"/>
                    </a:srgbClr>
                  </a:outerShdw>
                </a:effectLst>
                <a:latin typeface="Arial Rounded MT Bold" panose="020F0704030504030204" pitchFamily="34" charset="0"/>
              </a:rPr>
              <a:t>22 </a:t>
            </a:r>
            <a:r>
              <a:rPr lang="en-US" sz="2700" b="1" dirty="0">
                <a:effectLst>
                  <a:outerShdw blurRad="38100" dist="38100" dir="2700000" algn="tl">
                    <a:srgbClr val="000000">
                      <a:alpha val="43137"/>
                    </a:srgbClr>
                  </a:outerShdw>
                </a:effectLst>
                <a:latin typeface="Arial Rounded MT Bold" panose="020F0704030504030204" pitchFamily="34" charset="0"/>
              </a:rPr>
              <a:t> A merry heart doeth good </a:t>
            </a:r>
            <a:r>
              <a:rPr lang="en-US" sz="2700" b="1" i="1" dirty="0">
                <a:effectLst>
                  <a:outerShdw blurRad="38100" dist="38100" dir="2700000" algn="tl">
                    <a:srgbClr val="000000">
                      <a:alpha val="43137"/>
                    </a:srgbClr>
                  </a:outerShdw>
                </a:effectLst>
                <a:latin typeface="Arial Rounded MT Bold" panose="020F0704030504030204" pitchFamily="34" charset="0"/>
              </a:rPr>
              <a:t>like</a:t>
            </a:r>
            <a:r>
              <a:rPr lang="en-US" sz="2700" b="1" dirty="0">
                <a:effectLst>
                  <a:outerShdw blurRad="38100" dist="38100" dir="2700000" algn="tl">
                    <a:srgbClr val="000000">
                      <a:alpha val="43137"/>
                    </a:srgbClr>
                  </a:outerShdw>
                </a:effectLst>
                <a:latin typeface="Arial Rounded MT Bold" panose="020F0704030504030204" pitchFamily="34" charset="0"/>
              </a:rPr>
              <a:t> a medicine: </a:t>
            </a:r>
            <a:endParaRPr lang="en-US" sz="2700" b="1"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00000"/>
              </a:lnSpc>
              <a:spcBef>
                <a:spcPts val="0"/>
              </a:spcBef>
              <a:buNone/>
            </a:pPr>
            <a:r>
              <a:rPr lang="en-US" sz="2700" b="1" dirty="0">
                <a:effectLst>
                  <a:outerShdw blurRad="38100" dist="38100" dir="2700000" algn="tl">
                    <a:srgbClr val="000000">
                      <a:alpha val="43137"/>
                    </a:srgbClr>
                  </a:outerShdw>
                </a:effectLst>
                <a:latin typeface="Arial Rounded MT Bold" panose="020F0704030504030204" pitchFamily="34" charset="0"/>
              </a:rPr>
              <a:t>but a broken spirit drieth the bones</a:t>
            </a:r>
            <a:r>
              <a:rPr lang="en-US" sz="2700" dirty="0">
                <a:effectLst>
                  <a:outerShdw blurRad="38100" dist="38100" dir="2700000" algn="tl">
                    <a:srgbClr val="000000">
                      <a:alpha val="43137"/>
                    </a:srgbClr>
                  </a:outerShdw>
                </a:effectLst>
                <a:latin typeface="Arial Rounded MT Bold" panose="020F0704030504030204" pitchFamily="34" charset="0"/>
              </a:rPr>
              <a:t>. </a:t>
            </a:r>
            <a:endParaRPr lang="en-US" sz="2700" dirty="0">
              <a:effectLst>
                <a:outerShdw blurRad="38100" dist="38100" dir="2700000" algn="tl">
                  <a:srgbClr val="000000">
                    <a:alpha val="43137"/>
                  </a:srgbClr>
                </a:outerShdw>
              </a:effectLst>
              <a:latin typeface="Arial Rounded MT Bold" panose="020F0704030504030204" pitchFamily="34" charset="0"/>
            </a:endParaRPr>
          </a:p>
          <a:p>
            <a:pPr algn="ctr">
              <a:lnSpc>
                <a:spcPct val="100000"/>
              </a:lnSpc>
              <a:spcBef>
                <a:spcPts val="600"/>
              </a:spcBef>
            </a:pPr>
            <a:r>
              <a:rPr lang="en-US" sz="2700" b="1" dirty="0">
                <a:effectLst>
                  <a:outerShdw blurRad="38100" dist="38100" dir="2700000" algn="tl">
                    <a:srgbClr val="000000">
                      <a:alpha val="43137"/>
                    </a:srgbClr>
                  </a:outerShdw>
                </a:effectLst>
                <a:latin typeface="Arial Rounded MT Bold" panose="020F0704030504030204" pitchFamily="34" charset="0"/>
              </a:rPr>
              <a:t>Proverbs 17:22 (MSG) </a:t>
            </a:r>
            <a:br>
              <a:rPr lang="en-US" sz="2700" b="1" dirty="0">
                <a:effectLst>
                  <a:outerShdw blurRad="38100" dist="38100" dir="2700000" algn="tl">
                    <a:srgbClr val="000000">
                      <a:alpha val="43137"/>
                    </a:srgbClr>
                  </a:outerShdw>
                </a:effectLst>
                <a:latin typeface="Arial Rounded MT Bold" panose="020F0704030504030204" pitchFamily="34" charset="0"/>
              </a:rPr>
            </a:br>
            <a:r>
              <a:rPr lang="en-US" sz="2700" baseline="30000" dirty="0">
                <a:effectLst>
                  <a:outerShdw blurRad="38100" dist="38100" dir="2700000" algn="tl">
                    <a:srgbClr val="000000">
                      <a:alpha val="43137"/>
                    </a:srgbClr>
                  </a:outerShdw>
                </a:effectLst>
                <a:latin typeface="Arial Rounded MT Bold" panose="020F0704030504030204" pitchFamily="34" charset="0"/>
              </a:rPr>
              <a:t>22 </a:t>
            </a:r>
            <a:r>
              <a:rPr lang="en-US" sz="2700" dirty="0">
                <a:effectLst>
                  <a:outerShdw blurRad="38100" dist="38100" dir="2700000" algn="tl">
                    <a:srgbClr val="000000">
                      <a:alpha val="43137"/>
                    </a:srgbClr>
                  </a:outerShdw>
                </a:effectLst>
                <a:latin typeface="Arial Rounded MT Bold" panose="020F0704030504030204" pitchFamily="34" charset="0"/>
              </a:rPr>
              <a:t> A cheerful disposition is good for your health; </a:t>
            </a:r>
            <a:endParaRPr lang="en-US" sz="2700"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00000"/>
              </a:lnSpc>
              <a:spcBef>
                <a:spcPts val="0"/>
              </a:spcBef>
              <a:buNone/>
            </a:pPr>
            <a:r>
              <a:rPr lang="en-US" sz="2700" dirty="0">
                <a:effectLst>
                  <a:outerShdw blurRad="38100" dist="38100" dir="2700000" algn="tl">
                    <a:srgbClr val="000000">
                      <a:alpha val="43137"/>
                    </a:srgbClr>
                  </a:outerShdw>
                </a:effectLst>
                <a:latin typeface="Arial Rounded MT Bold" panose="020F0704030504030204" pitchFamily="34" charset="0"/>
              </a:rPr>
              <a:t>gloom and doom leave you bone-tired. </a:t>
            </a:r>
            <a:endParaRPr lang="en-US" sz="2700" dirty="0">
              <a:effectLst>
                <a:outerShdw blurRad="38100" dist="38100" dir="2700000" algn="tl">
                  <a:srgbClr val="000000">
                    <a:alpha val="43137"/>
                  </a:srgbClr>
                </a:outerShdw>
              </a:effectLst>
              <a:latin typeface="Arial Rounded MT Bold" panose="020F0704030504030204" pitchFamily="34" charset="0"/>
            </a:endParaRPr>
          </a:p>
          <a:p>
            <a:pPr>
              <a:lnSpc>
                <a:spcPct val="110000"/>
              </a:lnSpc>
            </a:pPr>
            <a:endParaRPr lang="en-US" dirty="0"/>
          </a:p>
        </p:txBody>
      </p:sp>
      <p:sp>
        <p:nvSpPr>
          <p:cNvPr id="4" name="Content Placeholder 2"/>
          <p:cNvSpPr txBox="1"/>
          <p:nvPr/>
        </p:nvSpPr>
        <p:spPr>
          <a:xfrm>
            <a:off x="3037114" y="4103917"/>
            <a:ext cx="9263743" cy="2950030"/>
          </a:xfrm>
          <a:prstGeom prst="rect">
            <a:avLst/>
          </a:prstGeom>
          <a:solidFill>
            <a:schemeClr val="bg1">
              <a:alpha val="90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Bef>
                <a:spcPts val="0"/>
              </a:spcBef>
            </a:pPr>
            <a:r>
              <a:rPr lang="en-US" b="1" dirty="0">
                <a:effectLst>
                  <a:outerShdw blurRad="38100" dist="38100" dir="2700000" algn="tl">
                    <a:srgbClr val="000000">
                      <a:alpha val="43137"/>
                    </a:srgbClr>
                  </a:outerShdw>
                </a:effectLst>
                <a:latin typeface="Arial Rounded MT Bold" panose="020F0704030504030204" pitchFamily="34" charset="0"/>
              </a:rPr>
              <a:t>Proverbs 15:13 (KJV) </a:t>
            </a:r>
            <a:br>
              <a:rPr lang="en-US" b="1" dirty="0">
                <a:effectLst>
                  <a:outerShdw blurRad="38100" dist="38100" dir="2700000" algn="tl">
                    <a:srgbClr val="000000">
                      <a:alpha val="43137"/>
                    </a:srgbClr>
                  </a:outerShdw>
                </a:effectLst>
                <a:latin typeface="Arial Rounded MT Bold" panose="020F0704030504030204" pitchFamily="34" charset="0"/>
              </a:rPr>
            </a:br>
            <a:r>
              <a:rPr lang="en-US" b="1" baseline="30000" dirty="0">
                <a:effectLst>
                  <a:outerShdw blurRad="38100" dist="38100" dir="2700000" algn="tl">
                    <a:srgbClr val="000000">
                      <a:alpha val="43137"/>
                    </a:srgbClr>
                  </a:outerShdw>
                </a:effectLst>
                <a:latin typeface="Arial Rounded MT Bold" panose="020F0704030504030204" pitchFamily="34" charset="0"/>
              </a:rPr>
              <a:t>13 </a:t>
            </a:r>
            <a:r>
              <a:rPr lang="en-US" b="1" dirty="0">
                <a:effectLst>
                  <a:outerShdw blurRad="38100" dist="38100" dir="2700000" algn="tl">
                    <a:srgbClr val="000000">
                      <a:alpha val="43137"/>
                    </a:srgbClr>
                  </a:outerShdw>
                </a:effectLst>
                <a:latin typeface="Arial Rounded MT Bold" panose="020F0704030504030204" pitchFamily="34" charset="0"/>
              </a:rPr>
              <a:t> A merry heart maketh a cheerful countenance: </a:t>
            </a:r>
            <a:endParaRPr lang="en-US" b="1"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10000"/>
              </a:lnSpc>
              <a:spcBef>
                <a:spcPts val="0"/>
              </a:spcBef>
              <a:buNone/>
            </a:pPr>
            <a:r>
              <a:rPr lang="en-US" b="1" dirty="0">
                <a:effectLst>
                  <a:outerShdw blurRad="38100" dist="38100" dir="2700000" algn="tl">
                    <a:srgbClr val="000000">
                      <a:alpha val="43137"/>
                    </a:srgbClr>
                  </a:outerShdw>
                </a:effectLst>
                <a:latin typeface="Arial Rounded MT Bold" panose="020F0704030504030204" pitchFamily="34" charset="0"/>
              </a:rPr>
              <a:t>but by sorrow of the heart the spirit is broken. </a:t>
            </a:r>
            <a:endParaRPr lang="en-US" b="1" dirty="0">
              <a:effectLst>
                <a:outerShdw blurRad="38100" dist="38100" dir="2700000" algn="tl">
                  <a:srgbClr val="000000">
                    <a:alpha val="43137"/>
                  </a:srgbClr>
                </a:outerShdw>
              </a:effectLst>
              <a:latin typeface="Arial Rounded MT Bold" panose="020F0704030504030204" pitchFamily="34" charset="0"/>
            </a:endParaRPr>
          </a:p>
          <a:p>
            <a:pPr algn="ctr">
              <a:lnSpc>
                <a:spcPct val="100000"/>
              </a:lnSpc>
              <a:spcBef>
                <a:spcPts val="0"/>
              </a:spcBef>
            </a:pPr>
            <a:r>
              <a:rPr lang="en-US" dirty="0">
                <a:effectLst>
                  <a:outerShdw blurRad="38100" dist="38100" dir="2700000" algn="tl">
                    <a:srgbClr val="000000">
                      <a:alpha val="43137"/>
                    </a:srgbClr>
                  </a:outerShdw>
                </a:effectLst>
                <a:latin typeface="Arial Rounded MT Bold" panose="020F0704030504030204" pitchFamily="34" charset="0"/>
              </a:rPr>
              <a:t>Proverbs 15:13 (MSG) </a:t>
            </a:r>
            <a:br>
              <a:rPr lang="en-US" dirty="0">
                <a:effectLst>
                  <a:outerShdw blurRad="38100" dist="38100" dir="2700000" algn="tl">
                    <a:srgbClr val="000000">
                      <a:alpha val="43137"/>
                    </a:srgbClr>
                  </a:outerShdw>
                </a:effectLst>
                <a:latin typeface="Arial Rounded MT Bold" panose="020F0704030504030204" pitchFamily="34" charset="0"/>
              </a:rPr>
            </a:br>
            <a:r>
              <a:rPr lang="en-US" baseline="30000" dirty="0">
                <a:effectLst>
                  <a:outerShdw blurRad="38100" dist="38100" dir="2700000" algn="tl">
                    <a:srgbClr val="000000">
                      <a:alpha val="43137"/>
                    </a:srgbClr>
                  </a:outerShdw>
                </a:effectLst>
                <a:latin typeface="Arial Rounded MT Bold" panose="020F0704030504030204" pitchFamily="34" charset="0"/>
              </a:rPr>
              <a:t>13 </a:t>
            </a:r>
            <a:r>
              <a:rPr lang="en-US" dirty="0">
                <a:effectLst>
                  <a:outerShdw blurRad="38100" dist="38100" dir="2700000" algn="tl">
                    <a:srgbClr val="000000">
                      <a:alpha val="43137"/>
                    </a:srgbClr>
                  </a:outerShdw>
                </a:effectLst>
                <a:latin typeface="Arial Rounded MT Bold" panose="020F0704030504030204" pitchFamily="34" charset="0"/>
              </a:rPr>
              <a:t> A cheerful heart brings a smile to your face; a sad heart makes it hard to get through the day. </a:t>
            </a:r>
            <a:endParaRPr lang="en-US" dirty="0">
              <a:effectLst>
                <a:outerShdw blurRad="38100" dist="38100" dir="2700000" algn="tl">
                  <a:srgbClr val="000000">
                    <a:alpha val="43137"/>
                  </a:srgbClr>
                </a:outerShdw>
              </a:effectLst>
              <a:latin typeface="Arial Rounded MT Bold" panose="020F0704030504030204" pitchFamily="34" charset="0"/>
            </a:endParaRPr>
          </a:p>
          <a:p>
            <a:pPr>
              <a:lnSpc>
                <a:spcPct val="110000"/>
              </a:lnSpc>
            </a:pP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750">
        <p:push dir="r"/>
      </p:transition>
    </mc:Choice>
    <mc:Fallback>
      <p:transition spd="slow">
        <p:push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 calcmode="lin" valueType="num">
                                      <p:cBhvr additive="base">
                                        <p:cTn id="13" dur="2000" fill="hold"/>
                                        <p:tgtEl>
                                          <p:spTgt spid="3">
                                            <p:bg/>
                                          </p:spTgt>
                                        </p:tgtEl>
                                        <p:attrNameLst>
                                          <p:attrName>ppt_x</p:attrName>
                                        </p:attrNameLst>
                                      </p:cBhvr>
                                      <p:tavLst>
                                        <p:tav tm="0">
                                          <p:val>
                                            <p:strVal val="1+#ppt_w/2"/>
                                          </p:val>
                                        </p:tav>
                                        <p:tav tm="100000">
                                          <p:val>
                                            <p:strVal val="#ppt_x"/>
                                          </p:val>
                                        </p:tav>
                                      </p:tavLst>
                                    </p:anim>
                                    <p:anim calcmode="lin" valueType="num">
                                      <p:cBhvr additive="base">
                                        <p:cTn id="14" dur="2000" fill="hold"/>
                                        <p:tgtEl>
                                          <p:spTgt spid="3">
                                            <p:bg/>
                                          </p:spTgt>
                                        </p:tgtEl>
                                        <p:attrNameLst>
                                          <p:attrName>ppt_y</p:attrName>
                                        </p:attrNameLst>
                                      </p:cBhvr>
                                      <p:tavLst>
                                        <p:tav tm="0">
                                          <p:val>
                                            <p:strVal val="0-#ppt_h/2"/>
                                          </p:val>
                                        </p:tav>
                                        <p:tav tm="100000">
                                          <p:val>
                                            <p:strVal val="#ppt_y"/>
                                          </p:val>
                                        </p:tav>
                                      </p:tavLst>
                                    </p:anim>
                                  </p:childTnLst>
                                </p:cTn>
                              </p:par>
                              <p:par>
                                <p:cTn id="15" presetID="2" presetClass="entr" presetSubtype="3" fill="hold" grpId="0" nodeType="with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additive="base">
                                        <p:cTn id="17" dur="20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8" dur="20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2" presetClass="entr" presetSubtype="3" fill="hold" grpId="0" nodeType="after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 calcmode="lin" valueType="num">
                                      <p:cBhvr additive="base">
                                        <p:cTn id="22" dur="20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23" dur="2000" fill="hold"/>
                                        <p:tgtEl>
                                          <p:spTgt spid="3">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3"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additive="base">
                                        <p:cTn id="28" dur="20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9" dur="2000" fill="hold"/>
                                        <p:tgtEl>
                                          <p:spTgt spid="3">
                                            <p:txEl>
                                              <p:pRg st="2" end="2"/>
                                            </p:txEl>
                                          </p:spTgt>
                                        </p:tgtEl>
                                        <p:attrNameLst>
                                          <p:attrName>ppt_y</p:attrName>
                                        </p:attrNameLst>
                                      </p:cBhvr>
                                      <p:tavLst>
                                        <p:tav tm="0">
                                          <p:val>
                                            <p:strVal val="0-#ppt_h/2"/>
                                          </p:val>
                                        </p:tav>
                                        <p:tav tm="100000">
                                          <p:val>
                                            <p:strVal val="#ppt_y"/>
                                          </p:val>
                                        </p:tav>
                                      </p:tavLst>
                                    </p:anim>
                                  </p:childTnLst>
                                </p:cTn>
                              </p:par>
                            </p:childTnLst>
                          </p:cTn>
                        </p:par>
                        <p:par>
                          <p:cTn id="30" fill="hold">
                            <p:stCondLst>
                              <p:cond delay="2000"/>
                            </p:stCondLst>
                            <p:childTnLst>
                              <p:par>
                                <p:cTn id="31" presetID="2" presetClass="entr" presetSubtype="3" fill="hold" grpId="0" nodeType="after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 calcmode="lin" valueType="num">
                                      <p:cBhvr additive="base">
                                        <p:cTn id="33" dur="20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34" dur="2000" fill="hold"/>
                                        <p:tgtEl>
                                          <p:spTgt spid="3">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9"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additive="base">
                                        <p:cTn id="39" dur="2000" fill="hold"/>
                                        <p:tgtEl>
                                          <p:spTgt spid="4"/>
                                        </p:tgtEl>
                                        <p:attrNameLst>
                                          <p:attrName>ppt_x</p:attrName>
                                        </p:attrNameLst>
                                      </p:cBhvr>
                                      <p:tavLst>
                                        <p:tav tm="0">
                                          <p:val>
                                            <p:strVal val="0-#ppt_w/2"/>
                                          </p:val>
                                        </p:tav>
                                        <p:tav tm="100000">
                                          <p:val>
                                            <p:strVal val="#ppt_x"/>
                                          </p:val>
                                        </p:tav>
                                      </p:tavLst>
                                    </p:anim>
                                    <p:anim calcmode="lin" valueType="num">
                                      <p:cBhvr additive="base">
                                        <p:cTn id="40" dur="2000" fill="hold"/>
                                        <p:tgtEl>
                                          <p:spTgt spid="4"/>
                                        </p:tgtEl>
                                        <p:attrNameLst>
                                          <p:attrName>ppt_y</p:attrName>
                                        </p:attrNameLst>
                                      </p:cBhvr>
                                      <p:tavLst>
                                        <p:tav tm="0">
                                          <p:val>
                                            <p:strVal val="0-#ppt_h/2"/>
                                          </p:val>
                                        </p:tav>
                                        <p:tav tm="100000">
                                          <p:val>
                                            <p:strVal val="#ppt_y"/>
                                          </p:val>
                                        </p:tav>
                                      </p:tavLst>
                                    </p:anim>
                                  </p:childTnLst>
                                </p:cTn>
                              </p:par>
                              <p:par>
                                <p:cTn id="41" presetID="2" presetClass="entr" presetSubtype="9" fill="hold" nodeType="withEffect">
                                  <p:stCondLst>
                                    <p:cond delay="0"/>
                                  </p:stCondLst>
                                  <p:childTnLst>
                                    <p:set>
                                      <p:cBhvr>
                                        <p:cTn id="42" dur="1" fill="hold">
                                          <p:stCondLst>
                                            <p:cond delay="0"/>
                                          </p:stCondLst>
                                        </p:cTn>
                                        <p:tgtEl>
                                          <p:spTgt spid="4">
                                            <p:txEl>
                                              <p:pRg st="0" end="0"/>
                                            </p:txEl>
                                          </p:spTgt>
                                        </p:tgtEl>
                                        <p:attrNameLst>
                                          <p:attrName>style.visibility</p:attrName>
                                        </p:attrNameLst>
                                      </p:cBhvr>
                                      <p:to>
                                        <p:strVal val="visible"/>
                                      </p:to>
                                    </p:set>
                                    <p:anim calcmode="lin" valueType="num">
                                      <p:cBhvr additive="base">
                                        <p:cTn id="43" dur="20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44" dur="2000" fill="hold"/>
                                        <p:tgtEl>
                                          <p:spTgt spid="4">
                                            <p:txEl>
                                              <p:pRg st="0" end="0"/>
                                            </p:txEl>
                                          </p:spTgt>
                                        </p:tgtEl>
                                        <p:attrNameLst>
                                          <p:attrName>ppt_y</p:attrName>
                                        </p:attrNameLst>
                                      </p:cBhvr>
                                      <p:tavLst>
                                        <p:tav tm="0">
                                          <p:val>
                                            <p:strVal val="0-#ppt_h/2"/>
                                          </p:val>
                                        </p:tav>
                                        <p:tav tm="100000">
                                          <p:val>
                                            <p:strVal val="#ppt_y"/>
                                          </p:val>
                                        </p:tav>
                                      </p:tavLst>
                                    </p:anim>
                                  </p:childTnLst>
                                </p:cTn>
                              </p:par>
                            </p:childTnLst>
                          </p:cTn>
                        </p:par>
                        <p:par>
                          <p:cTn id="45" fill="hold">
                            <p:stCondLst>
                              <p:cond delay="2000"/>
                            </p:stCondLst>
                            <p:childTnLst>
                              <p:par>
                                <p:cTn id="46" presetID="2" presetClass="entr" presetSubtype="9" fill="hold" nodeType="afterEffect">
                                  <p:stCondLst>
                                    <p:cond delay="0"/>
                                  </p:stCondLst>
                                  <p:childTnLst>
                                    <p:set>
                                      <p:cBhvr>
                                        <p:cTn id="47" dur="1" fill="hold">
                                          <p:stCondLst>
                                            <p:cond delay="0"/>
                                          </p:stCondLst>
                                        </p:cTn>
                                        <p:tgtEl>
                                          <p:spTgt spid="4">
                                            <p:txEl>
                                              <p:pRg st="1" end="1"/>
                                            </p:txEl>
                                          </p:spTgt>
                                        </p:tgtEl>
                                        <p:attrNameLst>
                                          <p:attrName>style.visibility</p:attrName>
                                        </p:attrNameLst>
                                      </p:cBhvr>
                                      <p:to>
                                        <p:strVal val="visible"/>
                                      </p:to>
                                    </p:set>
                                    <p:anim calcmode="lin" valueType="num">
                                      <p:cBhvr additive="base">
                                        <p:cTn id="48" dur="20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49" dur="2000" fill="hold"/>
                                        <p:tgtEl>
                                          <p:spTgt spid="4">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9" fill="hold" nodeType="clickEffect">
                                  <p:stCondLst>
                                    <p:cond delay="0"/>
                                  </p:stCondLst>
                                  <p:childTnLst>
                                    <p:set>
                                      <p:cBhvr>
                                        <p:cTn id="53" dur="1" fill="hold">
                                          <p:stCondLst>
                                            <p:cond delay="0"/>
                                          </p:stCondLst>
                                        </p:cTn>
                                        <p:tgtEl>
                                          <p:spTgt spid="4">
                                            <p:txEl>
                                              <p:pRg st="2" end="2"/>
                                            </p:txEl>
                                          </p:spTgt>
                                        </p:tgtEl>
                                        <p:attrNameLst>
                                          <p:attrName>style.visibility</p:attrName>
                                        </p:attrNameLst>
                                      </p:cBhvr>
                                      <p:to>
                                        <p:strVal val="visible"/>
                                      </p:to>
                                    </p:set>
                                    <p:anim calcmode="lin" valueType="num">
                                      <p:cBhvr additive="base">
                                        <p:cTn id="54" dur="20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55" dur="2000" fill="hold"/>
                                        <p:tgtEl>
                                          <p:spTgt spid="4">
                                            <p:txEl>
                                              <p:pRg st="2" end="2"/>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uiExpand="1" build="p"/>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63286" y="927101"/>
            <a:ext cx="11800114" cy="5257800"/>
          </a:xfrm>
          <a:solidFill>
            <a:schemeClr val="bg1">
              <a:alpha val="90000"/>
            </a:schemeClr>
          </a:solidFill>
        </p:spPr>
        <p:txBody>
          <a:bodyPr>
            <a:normAutofit/>
          </a:bodyPr>
          <a:lstStyle/>
          <a:p>
            <a:pPr marL="0" indent="0" algn="ctr" fontAlgn="base">
              <a:lnSpc>
                <a:spcPct val="100000"/>
              </a:lnSpc>
              <a:buNone/>
            </a:pPr>
            <a:r>
              <a:rPr lang="en-US" dirty="0">
                <a:effectLst>
                  <a:outerShdw blurRad="38100" dist="38100" dir="2700000" algn="tl">
                    <a:srgbClr val="000000">
                      <a:alpha val="43137"/>
                    </a:srgbClr>
                  </a:outerShdw>
                </a:effectLst>
                <a:latin typeface="Arial Rounded MT Bold" panose="020F0704030504030204" pitchFamily="34" charset="0"/>
              </a:rPr>
              <a:t>We All</a:t>
            </a:r>
            <a:r>
              <a:rPr lang="en-US" b="0" dirty="0">
                <a:effectLst>
                  <a:outerShdw blurRad="38100" dist="38100" dir="2700000" algn="tl">
                    <a:srgbClr val="000000">
                      <a:alpha val="43137"/>
                    </a:srgbClr>
                  </a:outerShdw>
                </a:effectLst>
                <a:latin typeface="Arial Rounded MT Bold" panose="020F0704030504030204" pitchFamily="34" charset="0"/>
              </a:rPr>
              <a:t> Need a </a:t>
            </a:r>
            <a:r>
              <a:rPr lang="en-US" b="1" dirty="0">
                <a:effectLst>
                  <a:outerShdw blurRad="38100" dist="38100" dir="2700000" algn="tl">
                    <a:srgbClr val="000000">
                      <a:alpha val="43137"/>
                    </a:srgbClr>
                  </a:outerShdw>
                </a:effectLst>
                <a:latin typeface="Arial Rounded MT Bold" panose="020F0704030504030204" pitchFamily="34" charset="0"/>
              </a:rPr>
              <a:t>Wish Bone</a:t>
            </a:r>
            <a:endParaRPr lang="en-US" b="1" dirty="0">
              <a:effectLst>
                <a:outerShdw blurRad="38100" dist="38100" dir="2700000" algn="tl">
                  <a:srgbClr val="000000">
                    <a:alpha val="43137"/>
                  </a:srgbClr>
                </a:outerShdw>
              </a:effectLst>
              <a:latin typeface="Arial Rounded MT Bold" panose="020F0704030504030204" pitchFamily="34" charset="0"/>
            </a:endParaRPr>
          </a:p>
          <a:p>
            <a:pPr algn="ctr" fontAlgn="base">
              <a:lnSpc>
                <a:spcPct val="100000"/>
              </a:lnSpc>
              <a:spcBef>
                <a:spcPts val="0"/>
              </a:spcBef>
            </a:pPr>
            <a:r>
              <a:rPr lang="en-US" b="0" dirty="0">
                <a:effectLst>
                  <a:outerShdw blurRad="38100" dist="38100" dir="2700000" algn="tl">
                    <a:srgbClr val="000000">
                      <a:alpha val="43137"/>
                    </a:srgbClr>
                  </a:outerShdw>
                </a:effectLst>
                <a:latin typeface="Arial Rounded MT Bold" panose="020F0704030504030204" pitchFamily="34" charset="0"/>
              </a:rPr>
              <a:t>a vision, a dream, something to provide motivation </a:t>
            </a:r>
            <a:endParaRPr lang="en-US" b="0" dirty="0">
              <a:effectLst>
                <a:outerShdw blurRad="38100" dist="38100" dir="2700000" algn="tl">
                  <a:srgbClr val="000000">
                    <a:alpha val="43137"/>
                  </a:srgbClr>
                </a:outerShdw>
              </a:effectLst>
              <a:latin typeface="Arial Rounded MT Bold" panose="020F0704030504030204" pitchFamily="34" charset="0"/>
            </a:endParaRPr>
          </a:p>
          <a:p>
            <a:pPr marL="0" indent="0" algn="ctr" fontAlgn="base">
              <a:lnSpc>
                <a:spcPct val="100000"/>
              </a:lnSpc>
              <a:spcBef>
                <a:spcPts val="0"/>
              </a:spcBef>
              <a:buNone/>
            </a:pPr>
            <a:r>
              <a:rPr lang="en-US" b="0" dirty="0">
                <a:effectLst>
                  <a:outerShdw blurRad="38100" dist="38100" dir="2700000" algn="tl">
                    <a:srgbClr val="000000">
                      <a:alpha val="43137"/>
                    </a:srgbClr>
                  </a:outerShdw>
                </a:effectLst>
                <a:latin typeface="Arial Rounded MT Bold" panose="020F0704030504030204" pitchFamily="34" charset="0"/>
              </a:rPr>
              <a:t>and a goal for you to strive towards.</a:t>
            </a:r>
            <a:endParaRPr lang="en-US" b="0" dirty="0">
              <a:effectLst>
                <a:outerShdw blurRad="38100" dist="38100" dir="2700000" algn="tl">
                  <a:srgbClr val="000000">
                    <a:alpha val="43137"/>
                  </a:srgbClr>
                </a:outerShdw>
              </a:effectLst>
              <a:latin typeface="Arial Rounded MT Bold" panose="020F0704030504030204" pitchFamily="34" charset="0"/>
            </a:endParaRPr>
          </a:p>
          <a:p>
            <a:pPr marL="0" indent="0" algn="ctr" fontAlgn="base">
              <a:lnSpc>
                <a:spcPct val="100000"/>
              </a:lnSpc>
              <a:spcBef>
                <a:spcPts val="1800"/>
              </a:spcBef>
              <a:buNone/>
            </a:pPr>
            <a:r>
              <a:rPr lang="en-US" dirty="0">
                <a:effectLst>
                  <a:outerShdw blurRad="38100" dist="38100" dir="2700000" algn="tl">
                    <a:srgbClr val="000000">
                      <a:alpha val="43137"/>
                    </a:srgbClr>
                  </a:outerShdw>
                </a:effectLst>
                <a:latin typeface="Arial Rounded MT Bold" panose="020F0704030504030204" pitchFamily="34" charset="0"/>
              </a:rPr>
              <a:t>We All</a:t>
            </a:r>
            <a:r>
              <a:rPr lang="en-US" b="0" dirty="0">
                <a:effectLst>
                  <a:outerShdw blurRad="38100" dist="38100" dir="2700000" algn="tl">
                    <a:srgbClr val="000000">
                      <a:alpha val="43137"/>
                    </a:srgbClr>
                  </a:outerShdw>
                </a:effectLst>
                <a:latin typeface="Arial Rounded MT Bold" panose="020F0704030504030204" pitchFamily="34" charset="0"/>
              </a:rPr>
              <a:t> Need a </a:t>
            </a:r>
            <a:r>
              <a:rPr lang="en-US" b="1" dirty="0">
                <a:effectLst>
                  <a:outerShdw blurRad="38100" dist="38100" dir="2700000" algn="tl">
                    <a:srgbClr val="000000">
                      <a:alpha val="43137"/>
                    </a:srgbClr>
                  </a:outerShdw>
                </a:effectLst>
                <a:latin typeface="Arial Rounded MT Bold" panose="020F0704030504030204" pitchFamily="34" charset="0"/>
              </a:rPr>
              <a:t>Back Bone</a:t>
            </a:r>
            <a:endParaRPr lang="en-US" b="1" dirty="0">
              <a:effectLst>
                <a:outerShdw blurRad="38100" dist="38100" dir="2700000" algn="tl">
                  <a:srgbClr val="000000">
                    <a:alpha val="43137"/>
                  </a:srgbClr>
                </a:outerShdw>
              </a:effectLst>
              <a:latin typeface="Arial Rounded MT Bold" panose="020F0704030504030204" pitchFamily="34" charset="0"/>
            </a:endParaRPr>
          </a:p>
          <a:p>
            <a:pPr algn="ctr" fontAlgn="base">
              <a:lnSpc>
                <a:spcPct val="100000"/>
              </a:lnSpc>
              <a:spcBef>
                <a:spcPts val="0"/>
              </a:spcBef>
            </a:pPr>
            <a:r>
              <a:rPr lang="en-US" b="0" dirty="0">
                <a:effectLst>
                  <a:outerShdw blurRad="38100" dist="38100" dir="2700000" algn="tl">
                    <a:srgbClr val="000000">
                      <a:alpha val="43137"/>
                    </a:srgbClr>
                  </a:outerShdw>
                </a:effectLst>
                <a:latin typeface="Arial Rounded MT Bold" panose="020F0704030504030204" pitchFamily="34" charset="0"/>
              </a:rPr>
              <a:t>to have some gumption, some fortitude, some stick-to-it-ness, something to keep you going when things get tough, and the toughness to stand your ground in the face of opposition.</a:t>
            </a:r>
            <a:endParaRPr lang="en-US" b="0" dirty="0">
              <a:effectLst>
                <a:outerShdw blurRad="38100" dist="38100" dir="2700000" algn="tl">
                  <a:srgbClr val="000000">
                    <a:alpha val="43137"/>
                  </a:srgbClr>
                </a:outerShdw>
              </a:effectLst>
              <a:latin typeface="Arial Rounded MT Bold" panose="020F0704030504030204" pitchFamily="34" charset="0"/>
            </a:endParaRPr>
          </a:p>
          <a:p>
            <a:pPr marL="0" indent="0" algn="ctr" fontAlgn="base">
              <a:lnSpc>
                <a:spcPct val="100000"/>
              </a:lnSpc>
              <a:spcBef>
                <a:spcPts val="1800"/>
              </a:spcBef>
              <a:buNone/>
            </a:pPr>
            <a:r>
              <a:rPr lang="en-US" dirty="0">
                <a:effectLst>
                  <a:outerShdw blurRad="38100" dist="38100" dir="2700000" algn="tl">
                    <a:srgbClr val="000000">
                      <a:alpha val="43137"/>
                    </a:srgbClr>
                  </a:outerShdw>
                </a:effectLst>
                <a:latin typeface="Arial Rounded MT Bold" panose="020F0704030504030204" pitchFamily="34" charset="0"/>
              </a:rPr>
              <a:t>We All</a:t>
            </a:r>
            <a:r>
              <a:rPr lang="en-US" b="0" dirty="0">
                <a:effectLst>
                  <a:outerShdw blurRad="38100" dist="38100" dir="2700000" algn="tl">
                    <a:srgbClr val="000000">
                      <a:alpha val="43137"/>
                    </a:srgbClr>
                  </a:outerShdw>
                </a:effectLst>
                <a:latin typeface="Arial Rounded MT Bold" panose="020F0704030504030204" pitchFamily="34" charset="0"/>
              </a:rPr>
              <a:t> Need a </a:t>
            </a:r>
            <a:r>
              <a:rPr lang="en-US" b="1" dirty="0">
                <a:effectLst>
                  <a:outerShdw blurRad="38100" dist="38100" dir="2700000" algn="tl">
                    <a:srgbClr val="000000">
                      <a:alpha val="43137"/>
                    </a:srgbClr>
                  </a:outerShdw>
                </a:effectLst>
                <a:latin typeface="Arial Rounded MT Bold" panose="020F0704030504030204" pitchFamily="34" charset="0"/>
              </a:rPr>
              <a:t>Funny Bone</a:t>
            </a:r>
            <a:endParaRPr lang="en-US" b="1" dirty="0">
              <a:effectLst>
                <a:outerShdw blurRad="38100" dist="38100" dir="2700000" algn="tl">
                  <a:srgbClr val="000000">
                    <a:alpha val="43137"/>
                  </a:srgbClr>
                </a:outerShdw>
              </a:effectLst>
              <a:latin typeface="Arial Rounded MT Bold" panose="020F0704030504030204" pitchFamily="34" charset="0"/>
            </a:endParaRPr>
          </a:p>
          <a:p>
            <a:pPr algn="ctr" fontAlgn="base">
              <a:lnSpc>
                <a:spcPct val="100000"/>
              </a:lnSpc>
              <a:spcBef>
                <a:spcPts val="0"/>
              </a:spcBef>
            </a:pPr>
            <a:r>
              <a:rPr lang="en-US" b="0" dirty="0">
                <a:effectLst>
                  <a:outerShdw blurRad="38100" dist="38100" dir="2700000" algn="tl">
                    <a:srgbClr val="000000">
                      <a:alpha val="43137"/>
                    </a:srgbClr>
                  </a:outerShdw>
                </a:effectLst>
                <a:latin typeface="Arial Rounded MT Bold" panose="020F0704030504030204" pitchFamily="34" charset="0"/>
              </a:rPr>
              <a:t>to have a sense of humor, a willingness to look for the silver lining in every dark cloud, something to keep a smile on your face</a:t>
            </a:r>
            <a:endParaRPr lang="en-US" b="0" dirty="0">
              <a:effectLst>
                <a:outerShdw blurRad="38100" dist="38100" dir="2700000" algn="tl">
                  <a:srgbClr val="000000">
                    <a:alpha val="43137"/>
                  </a:srgbClr>
                </a:outerShdw>
              </a:effectLst>
              <a:latin typeface="Arial Rounded MT Bold" panose="020F0704030504030204" pitchFamily="34" charset="0"/>
            </a:endParaRPr>
          </a:p>
          <a:p>
            <a:pPr marL="0" indent="0" algn="ctr" fontAlgn="base">
              <a:lnSpc>
                <a:spcPct val="100000"/>
              </a:lnSpc>
              <a:spcBef>
                <a:spcPts val="0"/>
              </a:spcBef>
              <a:buNone/>
            </a:pPr>
            <a:r>
              <a:rPr lang="en-US" b="0" dirty="0">
                <a:effectLst>
                  <a:outerShdw blurRad="38100" dist="38100" dir="2700000" algn="tl">
                    <a:srgbClr val="000000">
                      <a:alpha val="43137"/>
                    </a:srgbClr>
                  </a:outerShdw>
                </a:effectLst>
                <a:latin typeface="Arial Rounded MT Bold" panose="020F0704030504030204" pitchFamily="34" charset="0"/>
              </a:rPr>
              <a:t> when you want to run, hide, or cry.</a:t>
            </a:r>
            <a:endParaRPr lang="en-US" b="0" dirty="0">
              <a:effectLst>
                <a:outerShdw blurRad="38100" dist="38100" dir="2700000" algn="tl">
                  <a:srgbClr val="000000">
                    <a:alpha val="43137"/>
                  </a:srgbClr>
                </a:outerShdw>
              </a:effectLst>
              <a:latin typeface="Arial Rounded MT Bold" panose="020F0704030504030204" pitchFamily="34" charset="0"/>
            </a:endParaRPr>
          </a:p>
          <a:p>
            <a:endParaRPr lang="en-US" dirty="0"/>
          </a:p>
        </p:txBody>
      </p:sp>
    </p:spTree>
  </p:cSld>
  <p:clrMapOvr>
    <a:masterClrMapping/>
  </p:clrMapOvr>
  <mc:AlternateContent xmlns:mc="http://schemas.openxmlformats.org/markup-compatibility/2006">
    <mc:Choice xmlns:p14="http://schemas.microsoft.com/office/powerpoint/2010/main" Requires="p14">
      <p:transition spd="slow" p14:dur="3500">
        <p:newsflash/>
      </p:transition>
    </mc:Choice>
    <mc:Fallback>
      <p:transition spd="slow">
        <p:newsflash/>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plus(in)">
                                      <p:cBhvr>
                                        <p:cTn id="7" dur="2000"/>
                                        <p:tgtEl>
                                          <p:spTgt spid="3">
                                            <p:bg/>
                                          </p:spTgt>
                                        </p:tgtEl>
                                      </p:cBhvr>
                                    </p:animEffect>
                                  </p:childTnLst>
                                </p:cTn>
                              </p:par>
                              <p:par>
                                <p:cTn id="8" presetID="13" presetClass="entr" presetSubtype="16"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plus(in)">
                                      <p:cBhvr>
                                        <p:cTn id="10" dur="2000"/>
                                        <p:tgtEl>
                                          <p:spTgt spid="3">
                                            <p:txEl>
                                              <p:pRg st="0" end="0"/>
                                            </p:txEl>
                                          </p:spTgt>
                                        </p:tgtEl>
                                      </p:cBhvr>
                                    </p:animEffect>
                                  </p:childTnLst>
                                </p:cTn>
                              </p:par>
                            </p:childTnLst>
                          </p:cTn>
                        </p:par>
                        <p:par>
                          <p:cTn id="11" fill="hold">
                            <p:stCondLst>
                              <p:cond delay="2000"/>
                            </p:stCondLst>
                            <p:childTnLst>
                              <p:par>
                                <p:cTn id="12" presetID="13" presetClass="entr" presetSubtype="16" fill="hold" grpId="0"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plus(in)">
                                      <p:cBhvr>
                                        <p:cTn id="14" dur="2000"/>
                                        <p:tgtEl>
                                          <p:spTgt spid="3">
                                            <p:txEl>
                                              <p:pRg st="1" end="1"/>
                                            </p:txEl>
                                          </p:spTgt>
                                        </p:tgtEl>
                                      </p:cBhvr>
                                    </p:animEffect>
                                  </p:childTnLst>
                                </p:cTn>
                              </p:par>
                            </p:childTnLst>
                          </p:cTn>
                        </p:par>
                        <p:par>
                          <p:cTn id="15" fill="hold">
                            <p:stCondLst>
                              <p:cond delay="4000"/>
                            </p:stCondLst>
                            <p:childTnLst>
                              <p:par>
                                <p:cTn id="16" presetID="13" presetClass="entr" presetSubtype="16" fill="hold" grpId="0" nodeType="after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plus(in)">
                                      <p:cBhvr>
                                        <p:cTn id="18" dur="20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3" presetClass="entr" presetSubtype="16"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plus(in)">
                                      <p:cBhvr>
                                        <p:cTn id="23" dur="2000"/>
                                        <p:tgtEl>
                                          <p:spTgt spid="3">
                                            <p:txEl>
                                              <p:pRg st="3" end="3"/>
                                            </p:txEl>
                                          </p:spTgt>
                                        </p:tgtEl>
                                      </p:cBhvr>
                                    </p:animEffect>
                                  </p:childTnLst>
                                </p:cTn>
                              </p:par>
                            </p:childTnLst>
                          </p:cTn>
                        </p:par>
                        <p:par>
                          <p:cTn id="24" fill="hold">
                            <p:stCondLst>
                              <p:cond delay="2000"/>
                            </p:stCondLst>
                            <p:childTnLst>
                              <p:par>
                                <p:cTn id="25" presetID="13" presetClass="entr" presetSubtype="16"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plus(in)">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3" presetClass="entr" presetSubtype="16"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plus(in)">
                                      <p:cBhvr>
                                        <p:cTn id="32" dur="2000"/>
                                        <p:tgtEl>
                                          <p:spTgt spid="3">
                                            <p:txEl>
                                              <p:pRg st="5" end="5"/>
                                            </p:txEl>
                                          </p:spTgt>
                                        </p:tgtEl>
                                      </p:cBhvr>
                                    </p:animEffect>
                                  </p:childTnLst>
                                </p:cTn>
                              </p:par>
                            </p:childTnLst>
                          </p:cTn>
                        </p:par>
                        <p:par>
                          <p:cTn id="33" fill="hold">
                            <p:stCondLst>
                              <p:cond delay="2000"/>
                            </p:stCondLst>
                            <p:childTnLst>
                              <p:par>
                                <p:cTn id="34" presetID="13" presetClass="entr" presetSubtype="16" fill="hold" grpId="0" nodeType="after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plus(in)">
                                      <p:cBhvr>
                                        <p:cTn id="36" dur="2000"/>
                                        <p:tgtEl>
                                          <p:spTgt spid="3">
                                            <p:txEl>
                                              <p:pRg st="6" end="6"/>
                                            </p:txEl>
                                          </p:spTgt>
                                        </p:tgtEl>
                                      </p:cBhvr>
                                    </p:animEffect>
                                  </p:childTnLst>
                                </p:cTn>
                              </p:par>
                            </p:childTnLst>
                          </p:cTn>
                        </p:par>
                        <p:par>
                          <p:cTn id="37" fill="hold">
                            <p:stCondLst>
                              <p:cond delay="4000"/>
                            </p:stCondLst>
                            <p:childTnLst>
                              <p:par>
                                <p:cTn id="38" presetID="13" presetClass="entr" presetSubtype="16" fill="hold" grpId="0" nodeType="after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plus(in)">
                                      <p:cBhvr>
                                        <p:cTn id="40"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Picture 2" descr="Empowering Joshua 1:9 Printable ~ Heaven not Harvar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81150"/>
            <a:ext cx="3573310" cy="4025900"/>
          </a:xfrm>
          <a:prstGeom prst="rect">
            <a:avLst/>
          </a:prstGeom>
          <a:noFill/>
          <a:effectLst>
            <a:softEdge rad="38100"/>
          </a:effectLst>
          <a:extLst>
            <a:ext uri="{909E8E84-426E-40DD-AFC4-6F175D3DCCD1}">
              <a14:hiddenFill xmlns:a14="http://schemas.microsoft.com/office/drawing/2010/main">
                <a:solidFill>
                  <a:srgbClr val="FFFFFF"/>
                </a:solidFill>
              </a14:hiddenFill>
            </a:ext>
          </a:extLst>
        </p:spPr>
      </p:pic>
      <p:pic>
        <p:nvPicPr>
          <p:cNvPr id="7" name="Picture 2" descr="Pin on Worship~"/>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283216" y="637275"/>
            <a:ext cx="3911600" cy="4351338"/>
          </a:xfrm>
          <a:prstGeom prst="rect">
            <a:avLst/>
          </a:prstGeom>
          <a:noFill/>
          <a:effectLst>
            <a:softEdge rad="38100"/>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0" y="4690753"/>
            <a:ext cx="6555179" cy="1569660"/>
          </a:xfrm>
          <a:prstGeom prst="rect">
            <a:avLst/>
          </a:prstGeom>
          <a:solidFill>
            <a:schemeClr val="bg1"/>
          </a:solidFill>
          <a:effectLst>
            <a:softEdge rad="38100"/>
          </a:effectLst>
        </p:spPr>
        <p:txBody>
          <a:bodyPr wrap="square" rtlCol="0">
            <a:spAutoFit/>
          </a:bodyPr>
          <a:lstStyle/>
          <a:p>
            <a:pPr algn="ctr"/>
            <a:r>
              <a:rPr lang="en-US" sz="3200" b="1" dirty="0">
                <a:effectLst>
                  <a:outerShdw blurRad="38100" dist="38100" dir="2700000" algn="tl">
                    <a:srgbClr val="000000">
                      <a:alpha val="43137"/>
                    </a:srgbClr>
                  </a:outerShdw>
                </a:effectLst>
                <a:latin typeface="Arial Rounded MT Bold" panose="020F0704030504030204" pitchFamily="34" charset="0"/>
              </a:rPr>
              <a:t>Yes - Our World is Changing</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algn="ctr"/>
            <a:r>
              <a:rPr lang="en-US" sz="3200" b="1" dirty="0">
                <a:effectLst>
                  <a:outerShdw blurRad="38100" dist="38100" dir="2700000" algn="tl">
                    <a:srgbClr val="000000">
                      <a:alpha val="43137"/>
                    </a:srgbClr>
                  </a:outerShdw>
                </a:effectLst>
                <a:latin typeface="Arial Rounded MT Bold" panose="020F0704030504030204" pitchFamily="34" charset="0"/>
              </a:rPr>
              <a:t>Yes -  Our Ethics Are Haywire</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algn="ctr"/>
            <a:r>
              <a:rPr lang="en-US" sz="3200" b="1" dirty="0">
                <a:effectLst>
                  <a:outerShdw blurRad="38100" dist="38100" dir="2700000" algn="tl">
                    <a:srgbClr val="000000">
                      <a:alpha val="43137"/>
                    </a:srgbClr>
                  </a:outerShdw>
                </a:effectLst>
                <a:latin typeface="Arial Rounded MT Bold" panose="020F0704030504030204" pitchFamily="34" charset="0"/>
              </a:rPr>
              <a:t>No- Our God Will Never Change!</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3250">
        <p:wheel spokes="1"/>
      </p:transition>
    </mc:Choice>
    <mc:Fallback>
      <p:transition spd="slow">
        <p:wheel spokes="1"/>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plus(in)">
                                      <p:cBhvr>
                                        <p:cTn id="7" dur="2000"/>
                                        <p:tgtEl>
                                          <p:spTgt spid="6"/>
                                        </p:tgtEl>
                                      </p:cBhvr>
                                    </p:animEffect>
                                  </p:childTnLst>
                                </p:cTn>
                              </p:par>
                            </p:childTnLst>
                          </p:cTn>
                        </p:par>
                        <p:par>
                          <p:cTn id="8" fill="hold">
                            <p:stCondLst>
                              <p:cond delay="2000"/>
                            </p:stCondLst>
                            <p:childTnLst>
                              <p:par>
                                <p:cTn id="9" presetID="13" presetClass="entr" presetSubtype="32"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plus(out)">
                                      <p:cBhvr>
                                        <p:cTn id="11" dur="20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2000" fill="hold"/>
                                        <p:tgtEl>
                                          <p:spTgt spid="3"/>
                                        </p:tgtEl>
                                        <p:attrNameLst>
                                          <p:attrName>ppt_w</p:attrName>
                                        </p:attrNameLst>
                                      </p:cBhvr>
                                      <p:tavLst>
                                        <p:tav tm="0">
                                          <p:val>
                                            <p:fltVal val="0"/>
                                          </p:val>
                                        </p:tav>
                                        <p:tav tm="100000">
                                          <p:val>
                                            <p:strVal val="#ppt_w"/>
                                          </p:val>
                                        </p:tav>
                                      </p:tavLst>
                                    </p:anim>
                                    <p:anim calcmode="lin" valueType="num">
                                      <p:cBhvr>
                                        <p:cTn id="17" dur="2000" fill="hold"/>
                                        <p:tgtEl>
                                          <p:spTgt spid="3"/>
                                        </p:tgtEl>
                                        <p:attrNameLst>
                                          <p:attrName>ppt_h</p:attrName>
                                        </p:attrNameLst>
                                      </p:cBhvr>
                                      <p:tavLst>
                                        <p:tav tm="0">
                                          <p:val>
                                            <p:fltVal val="0"/>
                                          </p:val>
                                        </p:tav>
                                        <p:tav tm="100000">
                                          <p:val>
                                            <p:strVal val="#ppt_h"/>
                                          </p:val>
                                        </p:tav>
                                      </p:tavLst>
                                    </p:anim>
                                    <p:animEffect transition="in" filter="fade">
                                      <p:cBhvr>
                                        <p:cTn id="18" dur="2000"/>
                                        <p:tgtEl>
                                          <p:spTgt spid="3"/>
                                        </p:tgtEl>
                                      </p:cBhvr>
                                    </p:animEffect>
                                  </p:childTnLst>
                                </p:cTn>
                              </p:par>
                              <p:par>
                                <p:cTn id="19" presetID="21" presetClass="entr" presetSubtype="1" fill="hold" nodeType="with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wheel(1)">
                                      <p:cBhvr>
                                        <p:cTn id="21" dur="2000"/>
                                        <p:tgtEl>
                                          <p:spTgt spid="3">
                                            <p:txEl>
                                              <p:pRg st="0" end="0"/>
                                            </p:txEl>
                                          </p:spTgt>
                                        </p:tgtEl>
                                      </p:cBhvr>
                                    </p:animEffect>
                                  </p:childTnLst>
                                </p:cTn>
                              </p:par>
                            </p:childTnLst>
                          </p:cTn>
                        </p:par>
                        <p:par>
                          <p:cTn id="22" fill="hold">
                            <p:stCondLst>
                              <p:cond delay="2000"/>
                            </p:stCondLst>
                            <p:childTnLst>
                              <p:par>
                                <p:cTn id="23" presetID="21" presetClass="entr" presetSubtype="1" fill="hold" nodeType="after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heel(1)">
                                      <p:cBhvr>
                                        <p:cTn id="25" dur="2000"/>
                                        <p:tgtEl>
                                          <p:spTgt spid="3">
                                            <p:txEl>
                                              <p:pRg st="1" end="1"/>
                                            </p:txEl>
                                          </p:spTgt>
                                        </p:tgtEl>
                                      </p:cBhvr>
                                    </p:animEffect>
                                  </p:childTnLst>
                                </p:cTn>
                              </p:par>
                            </p:childTnLst>
                          </p:cTn>
                        </p:par>
                        <p:par>
                          <p:cTn id="26" fill="hold">
                            <p:stCondLst>
                              <p:cond delay="4000"/>
                            </p:stCondLst>
                            <p:childTnLst>
                              <p:par>
                                <p:cTn id="27" presetID="21" presetClass="entr" presetSubtype="1" fill="hold" nodeType="after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wheel(1)">
                                      <p:cBhvr>
                                        <p:cTn id="29"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306726" y="348343"/>
            <a:ext cx="8047074" cy="6128657"/>
          </a:xfrm>
          <a:solidFill>
            <a:schemeClr val="bg1">
              <a:alpha val="95000"/>
            </a:schemeClr>
          </a:solidFill>
        </p:spPr>
        <p:txBody>
          <a:bodyPr>
            <a:normAutofit/>
          </a:bodyPr>
          <a:lstStyle/>
          <a:p>
            <a:pPr marL="0" indent="0" algn="ctr">
              <a:lnSpc>
                <a:spcPct val="100000"/>
              </a:lnSpc>
              <a:buNone/>
            </a:pPr>
            <a:r>
              <a:rPr lang="en-US" sz="3200" b="1" dirty="0">
                <a:effectLst>
                  <a:outerShdw blurRad="38100" dist="38100" dir="2700000" algn="tl">
                    <a:srgbClr val="000000">
                      <a:alpha val="43137"/>
                    </a:srgbClr>
                  </a:outerShdw>
                </a:effectLst>
                <a:latin typeface="Arial Rounded MT Bold" panose="020F0704030504030204" pitchFamily="34" charset="0"/>
              </a:rPr>
              <a:t>Thank You God </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00000"/>
              </a:lnSpc>
              <a:buNone/>
            </a:pPr>
            <a:r>
              <a:rPr lang="en-US" sz="3200" b="1" dirty="0">
                <a:effectLst>
                  <a:outerShdw blurRad="38100" dist="38100" dir="2700000" algn="tl">
                    <a:srgbClr val="000000">
                      <a:alpha val="43137"/>
                    </a:srgbClr>
                  </a:outerShdw>
                </a:effectLst>
                <a:latin typeface="Arial Rounded MT Bold" panose="020F0704030504030204" pitchFamily="34" charset="0"/>
              </a:rPr>
              <a:t>For This NEW…</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algn="ctr">
              <a:lnSpc>
                <a:spcPct val="100000"/>
              </a:lnSpc>
              <a:buFont typeface="Wingdings" panose="05000000000000000000" pitchFamily="2" charset="2"/>
              <a:buChar char="§"/>
            </a:pPr>
            <a:r>
              <a:rPr lang="en-US" sz="3200" b="1" dirty="0">
                <a:effectLst>
                  <a:outerShdw blurRad="38100" dist="38100" dir="2700000" algn="tl">
                    <a:srgbClr val="000000">
                      <a:alpha val="43137"/>
                    </a:srgbClr>
                  </a:outerShdw>
                </a:effectLst>
                <a:latin typeface="Arial Rounded MT Bold" panose="020F0704030504030204" pitchFamily="34" charset="0"/>
              </a:rPr>
              <a:t>Year</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algn="ctr">
              <a:lnSpc>
                <a:spcPct val="100000"/>
              </a:lnSpc>
              <a:buFont typeface="Wingdings" panose="05000000000000000000" pitchFamily="2" charset="2"/>
              <a:buChar char="§"/>
            </a:pPr>
            <a:r>
              <a:rPr lang="en-US" sz="3200" b="1" dirty="0">
                <a:effectLst>
                  <a:outerShdw blurRad="38100" dist="38100" dir="2700000" algn="tl">
                    <a:srgbClr val="000000">
                      <a:alpha val="43137"/>
                    </a:srgbClr>
                  </a:outerShdw>
                </a:effectLst>
                <a:latin typeface="Arial Rounded MT Bold" panose="020F0704030504030204" pitchFamily="34" charset="0"/>
              </a:rPr>
              <a:t>Start</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algn="ctr">
              <a:lnSpc>
                <a:spcPct val="100000"/>
              </a:lnSpc>
              <a:buFont typeface="Wingdings" panose="05000000000000000000" pitchFamily="2" charset="2"/>
              <a:buChar char="§"/>
            </a:pPr>
            <a:r>
              <a:rPr lang="en-US" sz="3200" b="1" dirty="0">
                <a:effectLst>
                  <a:outerShdw blurRad="38100" dist="38100" dir="2700000" algn="tl">
                    <a:srgbClr val="000000">
                      <a:alpha val="43137"/>
                    </a:srgbClr>
                  </a:outerShdw>
                </a:effectLst>
                <a:latin typeface="Arial Rounded MT Bold" panose="020F0704030504030204" pitchFamily="34" charset="0"/>
              </a:rPr>
              <a:t>Opportunities</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algn="ctr">
              <a:lnSpc>
                <a:spcPct val="100000"/>
              </a:lnSpc>
              <a:buFont typeface="Wingdings" panose="05000000000000000000" pitchFamily="2" charset="2"/>
              <a:buChar char="§"/>
            </a:pPr>
            <a:r>
              <a:rPr lang="en-US" sz="3200" b="1" dirty="0">
                <a:effectLst>
                  <a:outerShdw blurRad="38100" dist="38100" dir="2700000" algn="tl">
                    <a:srgbClr val="000000">
                      <a:alpha val="43137"/>
                    </a:srgbClr>
                  </a:outerShdw>
                </a:effectLst>
                <a:latin typeface="Arial Rounded MT Bold" panose="020F0704030504030204" pitchFamily="34" charset="0"/>
              </a:rPr>
              <a:t>Challenges</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algn="ctr">
              <a:lnSpc>
                <a:spcPct val="100000"/>
              </a:lnSpc>
              <a:buFont typeface="Wingdings" panose="05000000000000000000" pitchFamily="2" charset="2"/>
              <a:buChar char="§"/>
            </a:pPr>
            <a:r>
              <a:rPr lang="en-US" sz="3200" b="1" dirty="0">
                <a:effectLst>
                  <a:outerShdw blurRad="38100" dist="38100" dir="2700000" algn="tl">
                    <a:srgbClr val="000000">
                      <a:alpha val="43137"/>
                    </a:srgbClr>
                  </a:outerShdw>
                </a:effectLst>
                <a:latin typeface="Arial Rounded MT Bold" panose="020F0704030504030204" pitchFamily="34" charset="0"/>
              </a:rPr>
              <a:t>Victories</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algn="ctr">
              <a:lnSpc>
                <a:spcPct val="100000"/>
              </a:lnSpc>
              <a:buFont typeface="Wingdings" panose="05000000000000000000" pitchFamily="2" charset="2"/>
              <a:buChar char="§"/>
            </a:pP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00000"/>
              </a:lnSpc>
              <a:buNone/>
            </a:pPr>
            <a:r>
              <a:rPr lang="en-US" sz="3200" b="1" dirty="0">
                <a:effectLst>
                  <a:outerShdw blurRad="38100" dist="38100" dir="2700000" algn="tl">
                    <a:srgbClr val="000000">
                      <a:alpha val="43137"/>
                    </a:srgbClr>
                  </a:outerShdw>
                </a:effectLst>
                <a:latin typeface="Arial Rounded MT Bold" panose="020F0704030504030204" pitchFamily="34" charset="0"/>
              </a:rPr>
              <a:t>Help Me to Take Advantage of These New Opportunities </a:t>
            </a:r>
            <a:endParaRPr lang="en-US" sz="3200" b="1" dirty="0">
              <a:effectLst>
                <a:outerShdw blurRad="38100" dist="38100" dir="2700000" algn="tl">
                  <a:srgbClr val="000000">
                    <a:alpha val="43137"/>
                  </a:srgbClr>
                </a:outerShdw>
              </a:effectLst>
              <a:latin typeface="Arial Rounded MT Bold" panose="020F07040305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par>
                          <p:cTn id="8" fill="hold">
                            <p:stCondLst>
                              <p:cond delay="2000"/>
                            </p:stCondLst>
                            <p:childTnLst>
                              <p:par>
                                <p:cTn id="9" presetID="21" presetClass="entr" presetSubtype="1"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heel(1)">
                                      <p:cBhvr>
                                        <p:cTn id="11" dur="2000"/>
                                        <p:tgtEl>
                                          <p:spTgt spid="3">
                                            <p:txEl>
                                              <p:pRg st="1" end="1"/>
                                            </p:txEl>
                                          </p:spTgt>
                                        </p:tgtEl>
                                      </p:cBhvr>
                                    </p:animEffect>
                                  </p:childTnLst>
                                </p:cTn>
                              </p:par>
                            </p:childTnLst>
                          </p:cTn>
                        </p:par>
                        <p:par>
                          <p:cTn id="12" fill="hold">
                            <p:stCondLst>
                              <p:cond delay="4000"/>
                            </p:stCondLst>
                            <p:childTnLst>
                              <p:par>
                                <p:cTn id="13" presetID="21" presetClass="entr" presetSubtype="1"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heel(1)">
                                      <p:cBhvr>
                                        <p:cTn id="15" dur="2000"/>
                                        <p:tgtEl>
                                          <p:spTgt spid="3">
                                            <p:txEl>
                                              <p:pRg st="2" end="2"/>
                                            </p:txEl>
                                          </p:spTgt>
                                        </p:tgtEl>
                                      </p:cBhvr>
                                    </p:animEffect>
                                  </p:childTnLst>
                                </p:cTn>
                              </p:par>
                            </p:childTnLst>
                          </p:cTn>
                        </p:par>
                        <p:par>
                          <p:cTn id="16" fill="hold">
                            <p:stCondLst>
                              <p:cond delay="6000"/>
                            </p:stCondLst>
                            <p:childTnLst>
                              <p:par>
                                <p:cTn id="17" presetID="21" presetClass="entr" presetSubtype="1"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heel(1)">
                                      <p:cBhvr>
                                        <p:cTn id="19" dur="2000"/>
                                        <p:tgtEl>
                                          <p:spTgt spid="3">
                                            <p:txEl>
                                              <p:pRg st="3" end="3"/>
                                            </p:txEl>
                                          </p:spTgt>
                                        </p:tgtEl>
                                      </p:cBhvr>
                                    </p:animEffect>
                                  </p:childTnLst>
                                </p:cTn>
                              </p:par>
                            </p:childTnLst>
                          </p:cTn>
                        </p:par>
                        <p:par>
                          <p:cTn id="20" fill="hold">
                            <p:stCondLst>
                              <p:cond delay="8000"/>
                            </p:stCondLst>
                            <p:childTnLst>
                              <p:par>
                                <p:cTn id="21" presetID="21" presetClass="entr" presetSubtype="1"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heel(1)">
                                      <p:cBhvr>
                                        <p:cTn id="23" dur="2000"/>
                                        <p:tgtEl>
                                          <p:spTgt spid="3">
                                            <p:txEl>
                                              <p:pRg st="4" end="4"/>
                                            </p:txEl>
                                          </p:spTgt>
                                        </p:tgtEl>
                                      </p:cBhvr>
                                    </p:animEffect>
                                  </p:childTnLst>
                                </p:cTn>
                              </p:par>
                            </p:childTnLst>
                          </p:cTn>
                        </p:par>
                        <p:par>
                          <p:cTn id="24" fill="hold">
                            <p:stCondLst>
                              <p:cond delay="10000"/>
                            </p:stCondLst>
                            <p:childTnLst>
                              <p:par>
                                <p:cTn id="25" presetID="21" presetClass="entr" presetSubtype="1" fill="hold"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heel(1)">
                                      <p:cBhvr>
                                        <p:cTn id="27" dur="2000"/>
                                        <p:tgtEl>
                                          <p:spTgt spid="3">
                                            <p:txEl>
                                              <p:pRg st="5" end="5"/>
                                            </p:txEl>
                                          </p:spTgt>
                                        </p:tgtEl>
                                      </p:cBhvr>
                                    </p:animEffect>
                                  </p:childTnLst>
                                </p:cTn>
                              </p:par>
                            </p:childTnLst>
                          </p:cTn>
                        </p:par>
                        <p:par>
                          <p:cTn id="28" fill="hold">
                            <p:stCondLst>
                              <p:cond delay="12000"/>
                            </p:stCondLst>
                            <p:childTnLst>
                              <p:par>
                                <p:cTn id="29" presetID="21" presetClass="entr" presetSubtype="1" fill="hold"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wheel(1)">
                                      <p:cBhvr>
                                        <p:cTn id="31" dur="2000"/>
                                        <p:tgtEl>
                                          <p:spTgt spid="3">
                                            <p:txEl>
                                              <p:pRg st="6" end="6"/>
                                            </p:txEl>
                                          </p:spTgt>
                                        </p:tgtEl>
                                      </p:cBhvr>
                                    </p:animEffect>
                                  </p:childTnLst>
                                </p:cTn>
                              </p:par>
                            </p:childTnLst>
                          </p:cTn>
                        </p:par>
                        <p:par>
                          <p:cTn id="32" fill="hold">
                            <p:stCondLst>
                              <p:cond delay="14000"/>
                            </p:stCondLst>
                            <p:childTnLst>
                              <p:par>
                                <p:cTn id="33" presetID="21" presetClass="entr" presetSubtype="1" fill="hold" nodeType="after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wheel(1)">
                                      <p:cBhvr>
                                        <p:cTn id="35"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178" name="Picture 10" descr="500 Sports Grit ideas | motivation, sport motivation, sport quotes ..."/>
          <p:cNvPicPr>
            <a:picLocks noChangeAspect="1" noChangeArrowheads="1"/>
          </p:cNvPicPr>
          <p:nvPr/>
        </p:nvPicPr>
        <p:blipFill>
          <a:blip r:embed="rId1">
            <a:extLst>
              <a:ext uri="{28A0092B-C50C-407E-A947-70E740481C1C}">
                <a14:useLocalDpi xmlns:a14="http://schemas.microsoft.com/office/drawing/2010/main" val="0"/>
              </a:ext>
            </a:extLst>
          </a:blip>
          <a:srcRect t="16740" b="14247"/>
          <a:stretch>
            <a:fillRect/>
          </a:stretch>
        </p:blipFill>
        <p:spPr bwMode="auto">
          <a:xfrm>
            <a:off x="4166505" y="10"/>
            <a:ext cx="4444096" cy="3067040"/>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Image result for excuses for not giving God our best"/>
          <p:cNvPicPr>
            <a:picLocks noChangeAspect="1" noChangeArrowheads="1"/>
          </p:cNvPicPr>
          <p:nvPr/>
        </p:nvPicPr>
        <p:blipFill>
          <a:blip r:embed="rId2">
            <a:extLst>
              <a:ext uri="{28A0092B-C50C-407E-A947-70E740481C1C}">
                <a14:useLocalDpi xmlns:a14="http://schemas.microsoft.com/office/drawing/2010/main" val="0"/>
              </a:ext>
            </a:extLst>
          </a:blip>
          <a:srcRect t="15180" r="2" b="18881"/>
          <a:stretch>
            <a:fillRect/>
          </a:stretch>
        </p:blipFill>
        <p:spPr bwMode="auto">
          <a:xfrm>
            <a:off x="-1" y="3790950"/>
            <a:ext cx="8305800" cy="3067051"/>
          </a:xfrm>
          <a:prstGeom prst="rect">
            <a:avLst/>
          </a:prstGeom>
          <a:noFill/>
          <a:extLst>
            <a:ext uri="{909E8E84-426E-40DD-AFC4-6F175D3DCCD1}">
              <a14:hiddenFill xmlns:a14="http://schemas.microsoft.com/office/drawing/2010/main">
                <a:solidFill>
                  <a:srgbClr val="FFFFFF"/>
                </a:solidFill>
              </a14:hiddenFill>
            </a:ext>
          </a:extLst>
        </p:spPr>
      </p:pic>
      <p:sp>
        <p:nvSpPr>
          <p:cNvPr id="7187" name="Freeform: Shape 7186"/>
          <p:cNvSpPr>
            <a:spLocks noGrp="1" noRot="1" noChangeAspect="1" noMove="1" noResize="1" noEditPoints="1" noAdjustHandles="1" noChangeArrowheads="1" noChangeShapeType="1" noTextEdit="1"/>
          </p:cNvSpPr>
          <p:nvPr/>
        </p:nvSpPr>
        <p:spPr>
          <a:xfrm>
            <a:off x="0" y="0"/>
            <a:ext cx="5155454" cy="4845530"/>
          </a:xfrm>
          <a:custGeom>
            <a:avLst/>
            <a:gdLst>
              <a:gd name="connsiteX0" fmla="*/ 0 w 5155454"/>
              <a:gd name="connsiteY0" fmla="*/ 0 h 4845530"/>
              <a:gd name="connsiteX1" fmla="*/ 4766270 w 5155454"/>
              <a:gd name="connsiteY1" fmla="*/ 0 h 4845530"/>
              <a:gd name="connsiteX2" fmla="*/ 4896671 w 5155454"/>
              <a:gd name="connsiteY2" fmla="*/ 270697 h 4845530"/>
              <a:gd name="connsiteX3" fmla="*/ 5155454 w 5155454"/>
              <a:gd name="connsiteY3" fmla="*/ 1552495 h 4845530"/>
              <a:gd name="connsiteX4" fmla="*/ 1862419 w 5155454"/>
              <a:gd name="connsiteY4" fmla="*/ 4845530 h 4845530"/>
              <a:gd name="connsiteX5" fmla="*/ 21252 w 5155454"/>
              <a:gd name="connsiteY5" fmla="*/ 4283132 h 4845530"/>
              <a:gd name="connsiteX6" fmla="*/ 0 w 5155454"/>
              <a:gd name="connsiteY6" fmla="*/ 4267240 h 4845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55454" h="4845530">
                <a:moveTo>
                  <a:pt x="0" y="0"/>
                </a:moveTo>
                <a:lnTo>
                  <a:pt x="4766270" y="0"/>
                </a:lnTo>
                <a:lnTo>
                  <a:pt x="4896671" y="270697"/>
                </a:lnTo>
                <a:cubicBezTo>
                  <a:pt x="5063308" y="664671"/>
                  <a:pt x="5155454" y="1097822"/>
                  <a:pt x="5155454" y="1552495"/>
                </a:cubicBezTo>
                <a:cubicBezTo>
                  <a:pt x="5155454" y="3371188"/>
                  <a:pt x="3681112" y="4845530"/>
                  <a:pt x="1862419" y="4845530"/>
                </a:cubicBezTo>
                <a:cubicBezTo>
                  <a:pt x="1180409" y="4845530"/>
                  <a:pt x="546824" y="4638201"/>
                  <a:pt x="21252" y="4283132"/>
                </a:cubicBezTo>
                <a:lnTo>
                  <a:pt x="0" y="426724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180" name="Picture 12" descr="Begin while others make excuses. Keep going while others are quitting ..."/>
          <p:cNvPicPr>
            <a:picLocks noChangeAspect="1" noChangeArrowheads="1"/>
          </p:cNvPicPr>
          <p:nvPr/>
        </p:nvPicPr>
        <p:blipFill>
          <a:blip r:embed="rId3">
            <a:extLst>
              <a:ext uri="{28A0092B-C50C-407E-A947-70E740481C1C}">
                <a14:useLocalDpi xmlns:a14="http://schemas.microsoft.com/office/drawing/2010/main" val="0"/>
              </a:ext>
            </a:extLst>
          </a:blip>
          <a:srcRect l="4690" r="17429" b="3"/>
          <a:stretch>
            <a:fillRect/>
          </a:stretch>
        </p:blipFill>
        <p:spPr bwMode="auto">
          <a:xfrm>
            <a:off x="1" y="2"/>
            <a:ext cx="5017099" cy="4718647"/>
          </a:xfrm>
          <a:custGeom>
            <a:avLst/>
            <a:gdLst/>
            <a:ahLst/>
            <a:cxnLst/>
            <a:rect l="l" t="t" r="r" b="b"/>
            <a:pathLst>
              <a:path w="5017099" h="4718647">
                <a:moveTo>
                  <a:pt x="0" y="0"/>
                </a:moveTo>
                <a:lnTo>
                  <a:pt x="4599738" y="0"/>
                </a:lnTo>
                <a:lnTo>
                  <a:pt x="4636346" y="60259"/>
                </a:lnTo>
                <a:cubicBezTo>
                  <a:pt x="4879170" y="507256"/>
                  <a:pt x="5017099" y="1019504"/>
                  <a:pt x="5017099" y="1563967"/>
                </a:cubicBezTo>
                <a:cubicBezTo>
                  <a:pt x="5017099" y="3306249"/>
                  <a:pt x="3604701" y="4718647"/>
                  <a:pt x="1862419" y="4718647"/>
                </a:cubicBezTo>
                <a:cubicBezTo>
                  <a:pt x="1209063" y="4718647"/>
                  <a:pt x="602098" y="4520029"/>
                  <a:pt x="98607" y="4179877"/>
                </a:cubicBezTo>
                <a:lnTo>
                  <a:pt x="0" y="4106140"/>
                </a:lnTo>
                <a:close/>
              </a:path>
            </a:pathLst>
          </a:custGeom>
          <a:noFill/>
          <a:extLst>
            <a:ext uri="{909E8E84-426E-40DD-AFC4-6F175D3DCCD1}">
              <a14:hiddenFill xmlns:a14="http://schemas.microsoft.com/office/drawing/2010/main">
                <a:solidFill>
                  <a:srgbClr val="FFFFFF"/>
                </a:solidFill>
              </a14:hiddenFill>
            </a:ext>
          </a:extLst>
        </p:spPr>
      </p:pic>
      <p:sp>
        <p:nvSpPr>
          <p:cNvPr id="7189" name="Freeform: Shape 7188"/>
          <p:cNvSpPr>
            <a:spLocks noGrp="1" noRot="1" noChangeAspect="1" noMove="1" noResize="1" noEditPoints="1" noAdjustHandles="1" noChangeArrowheads="1" noChangeShapeType="1" noTextEdit="1"/>
          </p:cNvSpPr>
          <p:nvPr/>
        </p:nvSpPr>
        <p:spPr>
          <a:xfrm>
            <a:off x="6148480" y="1563968"/>
            <a:ext cx="6043520" cy="5294033"/>
          </a:xfrm>
          <a:custGeom>
            <a:avLst/>
            <a:gdLst>
              <a:gd name="connsiteX0" fmla="*/ 3600823 w 6043520"/>
              <a:gd name="connsiteY0" fmla="*/ 0 h 5294033"/>
              <a:gd name="connsiteX1" fmla="*/ 5891281 w 6043520"/>
              <a:gd name="connsiteY1" fmla="*/ 822253 h 5294033"/>
              <a:gd name="connsiteX2" fmla="*/ 6043520 w 6043520"/>
              <a:gd name="connsiteY2" fmla="*/ 960617 h 5294033"/>
              <a:gd name="connsiteX3" fmla="*/ 6043520 w 6043520"/>
              <a:gd name="connsiteY3" fmla="*/ 5294033 h 5294033"/>
              <a:gd name="connsiteX4" fmla="*/ 423445 w 6043520"/>
              <a:gd name="connsiteY4" fmla="*/ 5294033 h 5294033"/>
              <a:gd name="connsiteX5" fmla="*/ 282971 w 6043520"/>
              <a:gd name="connsiteY5" fmla="*/ 5002426 h 5294033"/>
              <a:gd name="connsiteX6" fmla="*/ 0 w 6043520"/>
              <a:gd name="connsiteY6" fmla="*/ 3600823 h 5294033"/>
              <a:gd name="connsiteX7" fmla="*/ 3600823 w 6043520"/>
              <a:gd name="connsiteY7" fmla="*/ 0 h 5294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43520" h="5294033">
                <a:moveTo>
                  <a:pt x="3600823" y="0"/>
                </a:moveTo>
                <a:cubicBezTo>
                  <a:pt x="4470871" y="0"/>
                  <a:pt x="5268847" y="308574"/>
                  <a:pt x="5891281" y="822253"/>
                </a:cubicBezTo>
                <a:lnTo>
                  <a:pt x="6043520" y="960617"/>
                </a:lnTo>
                <a:lnTo>
                  <a:pt x="6043520" y="5294033"/>
                </a:lnTo>
                <a:lnTo>
                  <a:pt x="423445" y="5294033"/>
                </a:lnTo>
                <a:lnTo>
                  <a:pt x="282971" y="5002426"/>
                </a:lnTo>
                <a:cubicBezTo>
                  <a:pt x="100759" y="4571630"/>
                  <a:pt x="0" y="4097993"/>
                  <a:pt x="0" y="3600823"/>
                </a:cubicBezTo>
                <a:cubicBezTo>
                  <a:pt x="0" y="1612143"/>
                  <a:pt x="1612143" y="0"/>
                  <a:pt x="360082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172" name="Picture 4" descr="Gift Gugu Mona Quote: “God is not interested in our excuses, but our ..."/>
          <p:cNvPicPr>
            <a:picLocks noChangeAspect="1" noChangeArrowheads="1"/>
          </p:cNvPicPr>
          <p:nvPr/>
        </p:nvPicPr>
        <p:blipFill rotWithShape="1">
          <a:blip r:embed="rId4">
            <a:extLst>
              <a:ext uri="{28A0092B-C50C-407E-A947-70E740481C1C}">
                <a14:useLocalDpi xmlns:a14="http://schemas.microsoft.com/office/drawing/2010/main" val="0"/>
              </a:ext>
            </a:extLst>
          </a:blip>
          <a:srcRect l="19417" r="16161"/>
          <a:stretch>
            <a:fillRect/>
          </a:stretch>
        </p:blipFill>
        <p:spPr bwMode="auto">
          <a:xfrm>
            <a:off x="6283728" y="1699213"/>
            <a:ext cx="5908273" cy="5158786"/>
          </a:xfrm>
          <a:custGeom>
            <a:avLst/>
            <a:gdLst/>
            <a:ahLst/>
            <a:cxnLst/>
            <a:rect l="l" t="t" r="r" b="b"/>
            <a:pathLst>
              <a:path w="5908273" h="5158786">
                <a:moveTo>
                  <a:pt x="3465576" y="0"/>
                </a:moveTo>
                <a:cubicBezTo>
                  <a:pt x="4302945" y="0"/>
                  <a:pt x="5070948" y="296984"/>
                  <a:pt x="5670004" y="791369"/>
                </a:cubicBezTo>
                <a:lnTo>
                  <a:pt x="5908273" y="1007923"/>
                </a:lnTo>
                <a:lnTo>
                  <a:pt x="5908273" y="5158786"/>
                </a:lnTo>
                <a:lnTo>
                  <a:pt x="443374" y="5158786"/>
                </a:lnTo>
                <a:lnTo>
                  <a:pt x="418277" y="5117476"/>
                </a:lnTo>
                <a:cubicBezTo>
                  <a:pt x="151523" y="4626427"/>
                  <a:pt x="0" y="4063697"/>
                  <a:pt x="0" y="3465576"/>
                </a:cubicBezTo>
                <a:cubicBezTo>
                  <a:pt x="0" y="1551591"/>
                  <a:pt x="1551591" y="0"/>
                  <a:pt x="3465576" y="0"/>
                </a:cubicBezTo>
                <a:close/>
              </a:path>
            </a:pathLst>
          </a:custGeom>
          <a:noFill/>
          <a:extLst>
            <a:ext uri="{909E8E84-426E-40DD-AFC4-6F175D3DCCD1}">
              <a14:hiddenFill xmlns:a14="http://schemas.microsoft.com/office/drawing/2010/main">
                <a:solidFill>
                  <a:srgbClr val="FFFFFF"/>
                </a:solidFill>
              </a14:hiddenFill>
            </a:ext>
          </a:extLst>
        </p:spPr>
      </p:pic>
      <p:sp>
        <p:nvSpPr>
          <p:cNvPr id="7191" name="Oval 7190"/>
          <p:cNvSpPr>
            <a:spLocks noGrp="1" noRot="1" noChangeAspect="1" noMove="1" noResize="1" noEditPoints="1" noAdjustHandles="1" noChangeArrowheads="1" noChangeShapeType="1" noTextEdit="1"/>
          </p:cNvSpPr>
          <p:nvPr/>
        </p:nvSpPr>
        <p:spPr>
          <a:xfrm>
            <a:off x="3150534" y="1716727"/>
            <a:ext cx="4572000" cy="45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174" name="Picture 6" descr="Making excuses toward God"/>
          <p:cNvPicPr>
            <a:picLocks noChangeAspect="1" noChangeArrowheads="1"/>
          </p:cNvPicPr>
          <p:nvPr/>
        </p:nvPicPr>
        <p:blipFill>
          <a:blip r:embed="rId5">
            <a:extLst>
              <a:ext uri="{28A0092B-C50C-407E-A947-70E740481C1C}">
                <a14:useLocalDpi xmlns:a14="http://schemas.microsoft.com/office/drawing/2010/main" val="0"/>
              </a:ext>
            </a:extLst>
          </a:blip>
          <a:srcRect l="16843" r="8159" b="3"/>
          <a:stretch>
            <a:fillRect/>
          </a:stretch>
        </p:blipFill>
        <p:spPr bwMode="auto">
          <a:xfrm>
            <a:off x="3287694" y="1853886"/>
            <a:ext cx="4297680" cy="4297680"/>
          </a:xfrm>
          <a:custGeom>
            <a:avLst/>
            <a:gdLst/>
            <a:ahLst/>
            <a:cxnLst/>
            <a:rect l="l" t="t" r="r" b="b"/>
            <a:pathLst>
              <a:path w="4297680" h="4297680">
                <a:moveTo>
                  <a:pt x="2148840" y="0"/>
                </a:moveTo>
                <a:cubicBezTo>
                  <a:pt x="3335612" y="0"/>
                  <a:pt x="4297680" y="962068"/>
                  <a:pt x="4297680" y="2148840"/>
                </a:cubicBezTo>
                <a:cubicBezTo>
                  <a:pt x="4297680" y="3335612"/>
                  <a:pt x="3335612" y="4297680"/>
                  <a:pt x="2148840" y="4297680"/>
                </a:cubicBezTo>
                <a:cubicBezTo>
                  <a:pt x="962068" y="4297680"/>
                  <a:pt x="0" y="3335612"/>
                  <a:pt x="0" y="2148840"/>
                </a:cubicBezTo>
                <a:cubicBezTo>
                  <a:pt x="0" y="962068"/>
                  <a:pt x="962068" y="0"/>
                  <a:pt x="2148840" y="0"/>
                </a:cubicBezTo>
                <a:close/>
              </a:path>
            </a:pathLst>
          </a:custGeom>
          <a:noFill/>
          <a:extLst>
            <a:ext uri="{909E8E84-426E-40DD-AFC4-6F175D3DCCD1}">
              <a14:hiddenFill xmlns:a14="http://schemas.microsoft.com/office/drawing/2010/main">
                <a:solidFill>
                  <a:srgbClr val="FFFFFF"/>
                </a:solidFill>
              </a14:hiddenFill>
            </a:ext>
          </a:extLst>
        </p:spPr>
      </p:pic>
      <p:sp>
        <p:nvSpPr>
          <p:cNvPr id="7193" name="Freeform: Shape 7192"/>
          <p:cNvSpPr>
            <a:spLocks noGrp="1" noRot="1" noChangeAspect="1" noMove="1" noResize="1" noEditPoints="1" noAdjustHandles="1" noChangeArrowheads="1" noChangeShapeType="1" noTextEdit="1"/>
          </p:cNvSpPr>
          <p:nvPr/>
        </p:nvSpPr>
        <p:spPr>
          <a:xfrm>
            <a:off x="7762313" y="-1"/>
            <a:ext cx="4444096" cy="3211788"/>
          </a:xfrm>
          <a:custGeom>
            <a:avLst/>
            <a:gdLst>
              <a:gd name="connsiteX0" fmla="*/ 5102 w 4444096"/>
              <a:gd name="connsiteY0" fmla="*/ 0 h 3211788"/>
              <a:gd name="connsiteX1" fmla="*/ 4444096 w 4444096"/>
              <a:gd name="connsiteY1" fmla="*/ 0 h 3211788"/>
              <a:gd name="connsiteX2" fmla="*/ 4444096 w 4444096"/>
              <a:gd name="connsiteY2" fmla="*/ 2908319 h 3211788"/>
              <a:gd name="connsiteX3" fmla="*/ 4321598 w 4444096"/>
              <a:gd name="connsiteY3" fmla="*/ 2967330 h 3211788"/>
              <a:gd name="connsiteX4" fmla="*/ 3110753 w 4444096"/>
              <a:gd name="connsiteY4" fmla="*/ 3211788 h 3211788"/>
              <a:gd name="connsiteX5" fmla="*/ 0 w 4444096"/>
              <a:gd name="connsiteY5" fmla="*/ 101035 h 321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44096" h="3211788">
                <a:moveTo>
                  <a:pt x="5102" y="0"/>
                </a:moveTo>
                <a:lnTo>
                  <a:pt x="4444096" y="0"/>
                </a:lnTo>
                <a:lnTo>
                  <a:pt x="4444096" y="2908319"/>
                </a:lnTo>
                <a:lnTo>
                  <a:pt x="4321598" y="2967330"/>
                </a:lnTo>
                <a:cubicBezTo>
                  <a:pt x="3949433" y="3124742"/>
                  <a:pt x="3540258" y="3211788"/>
                  <a:pt x="3110753" y="3211788"/>
                </a:cubicBezTo>
                <a:cubicBezTo>
                  <a:pt x="1392732" y="3211788"/>
                  <a:pt x="0" y="1819056"/>
                  <a:pt x="0" y="10103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prstClr val="white"/>
              </a:solidFill>
              <a:latin typeface="Calibri" panose="020F0502020204030204"/>
            </a:endParaRPr>
          </a:p>
        </p:txBody>
      </p:sp>
      <p:pic>
        <p:nvPicPr>
          <p:cNvPr id="7182" name="Picture 14" descr="Image result for Progress is more important than excuses"/>
          <p:cNvPicPr>
            <a:picLocks noChangeAspect="1" noChangeArrowheads="1"/>
          </p:cNvPicPr>
          <p:nvPr/>
        </p:nvPicPr>
        <p:blipFill>
          <a:blip r:embed="rId6">
            <a:extLst>
              <a:ext uri="{28A0092B-C50C-407E-A947-70E740481C1C}">
                <a14:useLocalDpi xmlns:a14="http://schemas.microsoft.com/office/drawing/2010/main" val="0"/>
              </a:ext>
            </a:extLst>
          </a:blip>
          <a:srcRect t="32237" r="1" b="4482"/>
          <a:stretch>
            <a:fillRect/>
          </a:stretch>
        </p:blipFill>
        <p:spPr bwMode="auto">
          <a:xfrm>
            <a:off x="7928700" y="-1"/>
            <a:ext cx="4277711" cy="3045402"/>
          </a:xfrm>
          <a:custGeom>
            <a:avLst/>
            <a:gdLst/>
            <a:ahLst/>
            <a:cxnLst/>
            <a:rect l="l" t="t" r="r" b="b"/>
            <a:pathLst>
              <a:path w="4277711" h="3045402">
                <a:moveTo>
                  <a:pt x="5102" y="0"/>
                </a:moveTo>
                <a:lnTo>
                  <a:pt x="4277711" y="0"/>
                </a:lnTo>
                <a:lnTo>
                  <a:pt x="4277711" y="2723810"/>
                </a:lnTo>
                <a:lnTo>
                  <a:pt x="4090449" y="2814019"/>
                </a:lnTo>
                <a:cubicBezTo>
                  <a:pt x="3738190" y="2963012"/>
                  <a:pt x="3350901" y="3045402"/>
                  <a:pt x="2944368" y="3045402"/>
                </a:cubicBezTo>
                <a:cubicBezTo>
                  <a:pt x="1318238" y="3045402"/>
                  <a:pt x="0" y="1727164"/>
                  <a:pt x="0" y="101034"/>
                </a:cubicBezTo>
                <a:close/>
              </a:path>
            </a:pathLst>
          </a:cu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91525" y="740845"/>
            <a:ext cx="7381124" cy="4031873"/>
          </a:xfrm>
          <a:prstGeom prst="rect">
            <a:avLst/>
          </a:prstGeom>
          <a:solidFill>
            <a:schemeClr val="bg1"/>
          </a:solidFill>
        </p:spPr>
        <p:txBody>
          <a:bodyPr wrap="square" rtlCol="0">
            <a:spAutoFit/>
          </a:bodyPr>
          <a:lstStyle/>
          <a:p>
            <a:pPr algn="ctr"/>
            <a:r>
              <a:rPr lang="en-US" sz="3200" b="1" u="sng" dirty="0">
                <a:effectLst>
                  <a:outerShdw blurRad="38100" dist="38100" dir="2700000" algn="tl">
                    <a:srgbClr val="000000">
                      <a:alpha val="43137"/>
                    </a:srgbClr>
                  </a:outerShdw>
                </a:effectLst>
              </a:rPr>
              <a:t>This Week’s Challenge</a:t>
            </a:r>
            <a:endParaRPr lang="en-US" sz="3200" b="1" u="sng" dirty="0">
              <a:effectLst>
                <a:outerShdw blurRad="38100" dist="38100" dir="2700000" algn="tl">
                  <a:srgbClr val="000000">
                    <a:alpha val="43137"/>
                  </a:srgbClr>
                </a:outerShdw>
              </a:effectLst>
            </a:endParaRPr>
          </a:p>
          <a:p>
            <a:pPr marL="457200" indent="-457200" algn="ctr">
              <a:buFont typeface="Arial" panose="020B0604020202020204" pitchFamily="34" charset="0"/>
              <a:buChar char="•"/>
            </a:pPr>
            <a:r>
              <a:rPr lang="en-US" sz="3200" b="1" dirty="0">
                <a:effectLst>
                  <a:outerShdw blurRad="38100" dist="38100" dir="2700000" algn="tl">
                    <a:srgbClr val="000000">
                      <a:alpha val="43137"/>
                    </a:srgbClr>
                  </a:outerShdw>
                </a:effectLst>
              </a:rPr>
              <a:t>Be Quick to Take Responsibility</a:t>
            </a:r>
            <a:endParaRPr lang="en-US" sz="3200" b="1" dirty="0">
              <a:effectLst>
                <a:outerShdw blurRad="38100" dist="38100" dir="2700000" algn="tl">
                  <a:srgbClr val="000000">
                    <a:alpha val="43137"/>
                  </a:srgbClr>
                </a:outerShdw>
              </a:effectLst>
            </a:endParaRPr>
          </a:p>
          <a:p>
            <a:pPr marL="457200" indent="-457200" algn="ctr">
              <a:buFont typeface="Arial" panose="020B0604020202020204" pitchFamily="34" charset="0"/>
              <a:buChar char="•"/>
            </a:pPr>
            <a:r>
              <a:rPr lang="en-US" sz="3200" b="1" dirty="0">
                <a:effectLst>
                  <a:outerShdw blurRad="38100" dist="38100" dir="2700000" algn="tl">
                    <a:srgbClr val="000000">
                      <a:alpha val="43137"/>
                    </a:srgbClr>
                  </a:outerShdw>
                </a:effectLst>
              </a:rPr>
              <a:t>Begin to See Problems as Opportunities</a:t>
            </a:r>
            <a:endParaRPr lang="en-US" sz="3200" b="1" dirty="0">
              <a:effectLst>
                <a:outerShdw blurRad="38100" dist="38100" dir="2700000" algn="tl">
                  <a:srgbClr val="000000">
                    <a:alpha val="43137"/>
                  </a:srgbClr>
                </a:outerShdw>
              </a:effectLst>
            </a:endParaRPr>
          </a:p>
          <a:p>
            <a:pPr marL="457200" indent="-457200" algn="ctr">
              <a:buFont typeface="Arial" panose="020B0604020202020204" pitchFamily="34" charset="0"/>
              <a:buChar char="•"/>
            </a:pPr>
            <a:r>
              <a:rPr lang="en-US" sz="3200" b="1" dirty="0">
                <a:effectLst>
                  <a:outerShdw blurRad="38100" dist="38100" dir="2700000" algn="tl">
                    <a:srgbClr val="000000">
                      <a:alpha val="43137"/>
                    </a:srgbClr>
                  </a:outerShdw>
                </a:effectLst>
              </a:rPr>
              <a:t>Build a No Excuse Attitude</a:t>
            </a:r>
            <a:endParaRPr lang="en-US" sz="3200" b="1" dirty="0">
              <a:effectLst>
                <a:outerShdw blurRad="38100" dist="38100" dir="2700000" algn="tl">
                  <a:srgbClr val="000000">
                    <a:alpha val="43137"/>
                  </a:srgbClr>
                </a:outerShdw>
              </a:effectLst>
            </a:endParaRPr>
          </a:p>
          <a:p>
            <a:pPr marL="457200" indent="-457200" algn="ctr">
              <a:buFont typeface="Arial" panose="020B0604020202020204" pitchFamily="34" charset="0"/>
              <a:buChar char="•"/>
            </a:pPr>
            <a:r>
              <a:rPr lang="en-US" sz="3200" b="1" dirty="0">
                <a:effectLst>
                  <a:outerShdw blurRad="38100" dist="38100" dir="2700000" algn="tl">
                    <a:srgbClr val="000000">
                      <a:alpha val="43137"/>
                    </a:srgbClr>
                  </a:outerShdw>
                </a:effectLst>
              </a:rPr>
              <a:t>Ask God to Help You Develop</a:t>
            </a:r>
            <a:endParaRPr lang="en-US" sz="3200" b="1" dirty="0">
              <a:effectLst>
                <a:outerShdw blurRad="38100" dist="38100" dir="2700000" algn="tl">
                  <a:srgbClr val="000000">
                    <a:alpha val="43137"/>
                  </a:srgbClr>
                </a:outerShdw>
              </a:effectLst>
            </a:endParaRPr>
          </a:p>
          <a:p>
            <a:pPr marL="457200" indent="-457200" algn="ctr">
              <a:buFont typeface="Arial" panose="020B0604020202020204" pitchFamily="34" charset="0"/>
              <a:buChar char="•"/>
            </a:pPr>
            <a:r>
              <a:rPr lang="en-US" sz="3200" b="1" dirty="0">
                <a:effectLst>
                  <a:outerShdw blurRad="38100" dist="38100" dir="2700000" algn="tl">
                    <a:srgbClr val="000000">
                      <a:alpha val="43137"/>
                    </a:srgbClr>
                  </a:outerShdw>
                </a:effectLst>
              </a:rPr>
              <a:t>Wish Bone</a:t>
            </a:r>
            <a:endParaRPr lang="en-US" sz="3200" b="1" dirty="0">
              <a:effectLst>
                <a:outerShdw blurRad="38100" dist="38100" dir="2700000" algn="tl">
                  <a:srgbClr val="000000">
                    <a:alpha val="43137"/>
                  </a:srgbClr>
                </a:outerShdw>
              </a:effectLst>
            </a:endParaRPr>
          </a:p>
          <a:p>
            <a:pPr marL="457200" indent="-457200" algn="ctr">
              <a:buFont typeface="Arial" panose="020B0604020202020204" pitchFamily="34" charset="0"/>
              <a:buChar char="•"/>
            </a:pPr>
            <a:r>
              <a:rPr lang="en-US" sz="3200" b="1" dirty="0">
                <a:effectLst>
                  <a:outerShdw blurRad="38100" dist="38100" dir="2700000" algn="tl">
                    <a:srgbClr val="000000">
                      <a:alpha val="43137"/>
                    </a:srgbClr>
                  </a:outerShdw>
                </a:effectLst>
              </a:rPr>
              <a:t>Back Bone</a:t>
            </a:r>
            <a:endParaRPr lang="en-US" sz="3200" b="1" dirty="0">
              <a:effectLst>
                <a:outerShdw blurRad="38100" dist="38100" dir="2700000" algn="tl">
                  <a:srgbClr val="000000">
                    <a:alpha val="43137"/>
                  </a:srgbClr>
                </a:outerShdw>
              </a:effectLst>
            </a:endParaRPr>
          </a:p>
          <a:p>
            <a:pPr marL="457200" indent="-457200" algn="ctr">
              <a:buFont typeface="Arial" panose="020B0604020202020204" pitchFamily="34" charset="0"/>
              <a:buChar char="•"/>
            </a:pPr>
            <a:r>
              <a:rPr lang="en-US" sz="3200" b="1" dirty="0">
                <a:effectLst>
                  <a:outerShdw blurRad="38100" dist="38100" dir="2700000" algn="tl">
                    <a:srgbClr val="000000">
                      <a:alpha val="43137"/>
                    </a:srgbClr>
                  </a:outerShdw>
                </a:effectLst>
              </a:rPr>
              <a:t>Funny Bone</a:t>
            </a:r>
            <a:endParaRPr lang="en-US" sz="32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9" fill="hold"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9"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9"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9"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additive="base">
                                        <p:cTn id="2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3">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9"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additive="base">
                                        <p:cTn id="35"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3">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9" fill="hold" nodeType="click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 calcmode="lin" valueType="num">
                                      <p:cBhvr additive="base">
                                        <p:cTn id="41"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3">
                                            <p:txEl>
                                              <p:pRg st="5" end="5"/>
                                            </p:txEl>
                                          </p:spTgt>
                                        </p:tgtEl>
                                        <p:attrNameLst>
                                          <p:attrName>ppt_y</p:attrName>
                                        </p:attrNameLst>
                                      </p:cBhvr>
                                      <p:tavLst>
                                        <p:tav tm="0">
                                          <p:val>
                                            <p:strVal val="0-#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9" fill="hold"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 calcmode="lin" valueType="num">
                                      <p:cBhvr additive="base">
                                        <p:cTn id="47"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3">
                                            <p:txEl>
                                              <p:pRg st="6" end="6"/>
                                            </p:txEl>
                                          </p:spTgt>
                                        </p:tgtEl>
                                        <p:attrNameLst>
                                          <p:attrName>ppt_y</p:attrName>
                                        </p:attrNameLst>
                                      </p:cBhvr>
                                      <p:tavLst>
                                        <p:tav tm="0">
                                          <p:val>
                                            <p:strVal val="0-#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9" fill="hold" nodeType="clickEffect">
                                  <p:stCondLst>
                                    <p:cond delay="0"/>
                                  </p:stCondLst>
                                  <p:childTnLst>
                                    <p:set>
                                      <p:cBhvr>
                                        <p:cTn id="52" dur="1" fill="hold">
                                          <p:stCondLst>
                                            <p:cond delay="0"/>
                                          </p:stCondLst>
                                        </p:cTn>
                                        <p:tgtEl>
                                          <p:spTgt spid="3">
                                            <p:txEl>
                                              <p:pRg st="7" end="7"/>
                                            </p:txEl>
                                          </p:spTgt>
                                        </p:tgtEl>
                                        <p:attrNameLst>
                                          <p:attrName>style.visibility</p:attrName>
                                        </p:attrNameLst>
                                      </p:cBhvr>
                                      <p:to>
                                        <p:strVal val="visible"/>
                                      </p:to>
                                    </p:set>
                                    <p:anim calcmode="lin" valueType="num">
                                      <p:cBhvr additive="base">
                                        <p:cTn id="53"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54" dur="500" fill="hold"/>
                                        <p:tgtEl>
                                          <p:spTgt spid="3">
                                            <p:txEl>
                                              <p:pRg st="7" end="7"/>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075" name="Content Placeholder 2"/>
          <p:cNvSpPr>
            <a:spLocks noGrp="1" noChangeArrowheads="1"/>
          </p:cNvSpPr>
          <p:nvPr>
            <p:ph idx="1"/>
          </p:nvPr>
        </p:nvSpPr>
        <p:spPr>
          <a:xfrm>
            <a:off x="3657600" y="992266"/>
            <a:ext cx="6749142" cy="5217148"/>
          </a:xfrm>
          <a:solidFill>
            <a:schemeClr val="bg1"/>
          </a:solidFill>
        </p:spPr>
        <p:txBody>
          <a:bodyPr>
            <a:normAutofit/>
          </a:bodyPr>
          <a:lstStyle/>
          <a:p>
            <a:pPr marL="0" indent="0" algn="ctr" eaLnBrk="1">
              <a:buNone/>
              <a:defRPr/>
            </a:pPr>
            <a:r>
              <a:rPr lang="en-US" altLang="en-US" sz="3200" b="1" dirty="0">
                <a:effectLst>
                  <a:outerShdw blurRad="38100" dist="38100" dir="2700000" algn="tl">
                    <a:srgbClr val="000000">
                      <a:alpha val="43137"/>
                    </a:srgbClr>
                  </a:outerShdw>
                </a:effectLst>
                <a:latin typeface="Arial Rounded MT Bold" panose="020F0704030504030204" pitchFamily="34" charset="0"/>
              </a:rPr>
              <a:t>Repeat</a:t>
            </a:r>
            <a:endParaRPr lang="en-US" alt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lgn="ctr" eaLnBrk="1">
              <a:buNone/>
              <a:defRPr/>
            </a:pPr>
            <a:r>
              <a:rPr lang="en-US" altLang="en-US" sz="3200" b="1" dirty="0">
                <a:effectLst>
                  <a:outerShdw blurRad="38100" dist="38100" dir="2700000" algn="tl">
                    <a:srgbClr val="000000">
                      <a:alpha val="43137"/>
                    </a:srgbClr>
                  </a:outerShdw>
                </a:effectLst>
                <a:latin typeface="Arial Rounded MT Bold" panose="020F0704030504030204" pitchFamily="34" charset="0"/>
              </a:rPr>
              <a:t>I Lift My Offering to You</a:t>
            </a:r>
            <a:endParaRPr lang="en-US" alt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lgn="ctr" eaLnBrk="1">
              <a:buNone/>
              <a:defRPr/>
            </a:pPr>
            <a:r>
              <a:rPr lang="en-US" altLang="en-US" sz="3200" b="1" dirty="0">
                <a:effectLst>
                  <a:outerShdw blurRad="38100" dist="38100" dir="2700000" algn="tl">
                    <a:srgbClr val="000000">
                      <a:alpha val="43137"/>
                    </a:srgbClr>
                  </a:outerShdw>
                </a:effectLst>
                <a:latin typeface="Arial Rounded MT Bold" panose="020F0704030504030204" pitchFamily="34" charset="0"/>
              </a:rPr>
              <a:t>Let It Please You Oh Lord</a:t>
            </a:r>
            <a:endParaRPr lang="en-US" alt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lgn="ctr" eaLnBrk="1">
              <a:buNone/>
              <a:defRPr/>
            </a:pPr>
            <a:r>
              <a:rPr lang="en-US" altLang="en-US" sz="3200" b="1" dirty="0">
                <a:effectLst>
                  <a:outerShdw blurRad="38100" dist="38100" dir="2700000" algn="tl">
                    <a:srgbClr val="000000">
                      <a:alpha val="43137"/>
                    </a:srgbClr>
                  </a:outerShdw>
                </a:effectLst>
                <a:latin typeface="Arial Rounded MT Bold" panose="020F0704030504030204" pitchFamily="34" charset="0"/>
              </a:rPr>
              <a:t>This is My Seed</a:t>
            </a:r>
            <a:endParaRPr lang="en-US" alt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lgn="ctr" eaLnBrk="1">
              <a:buNone/>
              <a:defRPr/>
            </a:pPr>
            <a:r>
              <a:rPr lang="en-US" altLang="en-US" sz="3200" b="1" dirty="0">
                <a:effectLst>
                  <a:outerShdw blurRad="38100" dist="38100" dir="2700000" algn="tl">
                    <a:srgbClr val="000000">
                      <a:alpha val="43137"/>
                    </a:srgbClr>
                  </a:outerShdw>
                </a:effectLst>
                <a:latin typeface="Arial Rounded MT Bold" panose="020F0704030504030204" pitchFamily="34" charset="0"/>
              </a:rPr>
              <a:t>Although It Leaves My Hand </a:t>
            </a:r>
            <a:endParaRPr lang="en-US" alt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lgn="ctr" eaLnBrk="1">
              <a:buNone/>
              <a:defRPr/>
            </a:pPr>
            <a:r>
              <a:rPr lang="en-US" altLang="en-US" sz="3200" b="1" dirty="0">
                <a:effectLst>
                  <a:outerShdw blurRad="38100" dist="38100" dir="2700000" algn="tl">
                    <a:srgbClr val="000000">
                      <a:alpha val="43137"/>
                    </a:srgbClr>
                  </a:outerShdw>
                </a:effectLst>
                <a:latin typeface="Arial Rounded MT Bold" panose="020F0704030504030204" pitchFamily="34" charset="0"/>
              </a:rPr>
              <a:t>It will Never Leave My Life</a:t>
            </a:r>
            <a:endParaRPr lang="en-US" alt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lgn="ctr" eaLnBrk="1">
              <a:buNone/>
              <a:defRPr/>
            </a:pPr>
            <a:r>
              <a:rPr lang="en-US" altLang="en-US" sz="3200" b="1" dirty="0">
                <a:effectLst>
                  <a:outerShdw blurRad="38100" dist="38100" dir="2700000" algn="tl">
                    <a:srgbClr val="000000">
                      <a:alpha val="43137"/>
                    </a:srgbClr>
                  </a:outerShdw>
                </a:effectLst>
                <a:latin typeface="Arial Rounded MT Bold" panose="020F0704030504030204" pitchFamily="34" charset="0"/>
              </a:rPr>
              <a:t>You Will Multiply It!</a:t>
            </a:r>
            <a:endParaRPr lang="en-US" altLang="en-US" sz="3200" dirty="0">
              <a:effectLst>
                <a:outerShdw blurRad="38100" dist="38100" dir="2700000" algn="tl">
                  <a:srgbClr val="000000">
                    <a:alpha val="43137"/>
                  </a:srgbClr>
                </a:outerShdw>
              </a:effectLst>
              <a:latin typeface="Arial Rounded MT Bold" panose="020F0704030504030204" pitchFamily="34" charset="0"/>
            </a:endParaRPr>
          </a:p>
          <a:p>
            <a:pPr marL="0" indent="0" algn="ctr">
              <a:spcBef>
                <a:spcPts val="815"/>
              </a:spcBef>
              <a:buNone/>
              <a:defRPr/>
            </a:pPr>
            <a:endParaRPr lang="en-US" altLang="en-US" sz="3200" dirty="0">
              <a:effectLst>
                <a:outerShdw blurRad="38100" dist="38100" dir="2700000" algn="tl">
                  <a:srgbClr val="000000">
                    <a:alpha val="43137"/>
                  </a:srgbClr>
                </a:outerShdw>
              </a:effectLst>
              <a:latin typeface="Arial Rounded MT Bold" panose="020F0704030504030204" pitchFamily="34" charset="0"/>
            </a:endParaRPr>
          </a:p>
          <a:p>
            <a:pPr marL="0" indent="0" algn="ctr">
              <a:spcBef>
                <a:spcPts val="815"/>
              </a:spcBef>
              <a:buNone/>
              <a:defRPr/>
            </a:pPr>
            <a:r>
              <a:rPr lang="en-US" altLang="en-US" sz="3200" b="1" dirty="0">
                <a:effectLst>
                  <a:outerShdw blurRad="38100" dist="38100" dir="2700000" algn="tl">
                    <a:srgbClr val="000000">
                      <a:alpha val="43137"/>
                    </a:srgbClr>
                  </a:outerShdw>
                </a:effectLst>
                <a:latin typeface="Arial Rounded MT Bold" panose="020F0704030504030204" pitchFamily="34" charset="0"/>
              </a:rPr>
              <a:t>Accept My Seed Oh Lord!</a:t>
            </a:r>
            <a:endParaRPr lang="en-US" altLang="en-US" sz="3200" b="1" dirty="0">
              <a:effectLst>
                <a:outerShdw blurRad="38100" dist="38100" dir="2700000" algn="tl">
                  <a:srgbClr val="000000">
                    <a:alpha val="43137"/>
                  </a:srgbClr>
                </a:outerShdw>
              </a:effectLst>
              <a:latin typeface="Arial Rounded MT Bold" panose="020F0704030504030204" pitchFamily="34" charset="0"/>
            </a:endParaRPr>
          </a:p>
          <a:p>
            <a:pPr eaLnBrk="1">
              <a:defRPr/>
            </a:pPr>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75">
                                            <p:bg/>
                                          </p:spTgt>
                                        </p:tgtEl>
                                        <p:attrNameLst>
                                          <p:attrName>style.visibility</p:attrName>
                                        </p:attrNameLst>
                                      </p:cBhvr>
                                      <p:to>
                                        <p:strVal val="visible"/>
                                      </p:to>
                                    </p:set>
                                    <p:animEffect transition="in" filter="barn(inVertical)">
                                      <p:cBhvr>
                                        <p:cTn id="7" dur="500"/>
                                        <p:tgtEl>
                                          <p:spTgt spid="3075">
                                            <p:bg/>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075">
                                            <p:txEl>
                                              <p:pRg st="0" end="0"/>
                                            </p:txEl>
                                          </p:spTgt>
                                        </p:tgtEl>
                                        <p:attrNameLst>
                                          <p:attrName>style.visibility</p:attrName>
                                        </p:attrNameLst>
                                      </p:cBhvr>
                                      <p:to>
                                        <p:strVal val="visible"/>
                                      </p:to>
                                    </p:set>
                                    <p:animEffect transition="in" filter="barn(inVertical)">
                                      <p:cBhvr>
                                        <p:cTn id="10" dur="500"/>
                                        <p:tgtEl>
                                          <p:spTgt spid="3075">
                                            <p:txEl>
                                              <p:pRg st="0" end="0"/>
                                            </p:txEl>
                                          </p:spTgt>
                                        </p:tgtEl>
                                      </p:cBhvr>
                                    </p:animEffect>
                                  </p:childTnLst>
                                </p:cTn>
                              </p:par>
                            </p:childTnLst>
                          </p:cTn>
                        </p:par>
                        <p:par>
                          <p:cTn id="11" fill="hold">
                            <p:stCondLst>
                              <p:cond delay="500"/>
                            </p:stCondLst>
                            <p:childTnLst>
                              <p:par>
                                <p:cTn id="12" presetID="16" presetClass="entr" presetSubtype="21" fill="hold" grpId="0" nodeType="afterEffect">
                                  <p:stCondLst>
                                    <p:cond delay="0"/>
                                  </p:stCondLst>
                                  <p:childTnLst>
                                    <p:set>
                                      <p:cBhvr>
                                        <p:cTn id="13" dur="1" fill="hold">
                                          <p:stCondLst>
                                            <p:cond delay="0"/>
                                          </p:stCondLst>
                                        </p:cTn>
                                        <p:tgtEl>
                                          <p:spTgt spid="3075">
                                            <p:txEl>
                                              <p:pRg st="1" end="1"/>
                                            </p:txEl>
                                          </p:spTgt>
                                        </p:tgtEl>
                                        <p:attrNameLst>
                                          <p:attrName>style.visibility</p:attrName>
                                        </p:attrNameLst>
                                      </p:cBhvr>
                                      <p:to>
                                        <p:strVal val="visible"/>
                                      </p:to>
                                    </p:set>
                                    <p:animEffect transition="in" filter="barn(inVertical)">
                                      <p:cBhvr>
                                        <p:cTn id="14" dur="500"/>
                                        <p:tgtEl>
                                          <p:spTgt spid="3075">
                                            <p:txEl>
                                              <p:pRg st="1" end="1"/>
                                            </p:txEl>
                                          </p:spTgt>
                                        </p:tgtEl>
                                      </p:cBhvr>
                                    </p:animEffect>
                                  </p:childTnLst>
                                </p:cTn>
                              </p:par>
                            </p:childTnLst>
                          </p:cTn>
                        </p:par>
                        <p:par>
                          <p:cTn id="15" fill="hold">
                            <p:stCondLst>
                              <p:cond delay="1000"/>
                            </p:stCondLst>
                            <p:childTnLst>
                              <p:par>
                                <p:cTn id="16" presetID="16" presetClass="entr" presetSubtype="21" fill="hold" grpId="0" nodeType="afterEffect">
                                  <p:stCondLst>
                                    <p:cond delay="0"/>
                                  </p:stCondLst>
                                  <p:childTnLst>
                                    <p:set>
                                      <p:cBhvr>
                                        <p:cTn id="17" dur="1" fill="hold">
                                          <p:stCondLst>
                                            <p:cond delay="0"/>
                                          </p:stCondLst>
                                        </p:cTn>
                                        <p:tgtEl>
                                          <p:spTgt spid="3075">
                                            <p:txEl>
                                              <p:pRg st="2" end="2"/>
                                            </p:txEl>
                                          </p:spTgt>
                                        </p:tgtEl>
                                        <p:attrNameLst>
                                          <p:attrName>style.visibility</p:attrName>
                                        </p:attrNameLst>
                                      </p:cBhvr>
                                      <p:to>
                                        <p:strVal val="visible"/>
                                      </p:to>
                                    </p:set>
                                    <p:animEffect transition="in" filter="barn(inVertical)">
                                      <p:cBhvr>
                                        <p:cTn id="18" dur="500"/>
                                        <p:tgtEl>
                                          <p:spTgt spid="3075">
                                            <p:txEl>
                                              <p:pRg st="2" end="2"/>
                                            </p:txEl>
                                          </p:spTgt>
                                        </p:tgtEl>
                                      </p:cBhvr>
                                    </p:animEffect>
                                  </p:childTnLst>
                                </p:cTn>
                              </p:par>
                            </p:childTnLst>
                          </p:cTn>
                        </p:par>
                        <p:par>
                          <p:cTn id="19" fill="hold">
                            <p:stCondLst>
                              <p:cond delay="1500"/>
                            </p:stCondLst>
                            <p:childTnLst>
                              <p:par>
                                <p:cTn id="20" presetID="16" presetClass="entr" presetSubtype="21" fill="hold" grpId="0" nodeType="afterEffect">
                                  <p:stCondLst>
                                    <p:cond delay="0"/>
                                  </p:stCondLst>
                                  <p:childTnLst>
                                    <p:set>
                                      <p:cBhvr>
                                        <p:cTn id="21" dur="1" fill="hold">
                                          <p:stCondLst>
                                            <p:cond delay="0"/>
                                          </p:stCondLst>
                                        </p:cTn>
                                        <p:tgtEl>
                                          <p:spTgt spid="3075">
                                            <p:txEl>
                                              <p:pRg st="3" end="3"/>
                                            </p:txEl>
                                          </p:spTgt>
                                        </p:tgtEl>
                                        <p:attrNameLst>
                                          <p:attrName>style.visibility</p:attrName>
                                        </p:attrNameLst>
                                      </p:cBhvr>
                                      <p:to>
                                        <p:strVal val="visible"/>
                                      </p:to>
                                    </p:set>
                                    <p:animEffect transition="in" filter="barn(inVertical)">
                                      <p:cBhvr>
                                        <p:cTn id="22" dur="500"/>
                                        <p:tgtEl>
                                          <p:spTgt spid="3075">
                                            <p:txEl>
                                              <p:pRg st="3" end="3"/>
                                            </p:txEl>
                                          </p:spTgt>
                                        </p:tgtEl>
                                      </p:cBhvr>
                                    </p:animEffect>
                                  </p:childTnLst>
                                </p:cTn>
                              </p:par>
                            </p:childTnLst>
                          </p:cTn>
                        </p:par>
                        <p:par>
                          <p:cTn id="23" fill="hold">
                            <p:stCondLst>
                              <p:cond delay="2000"/>
                            </p:stCondLst>
                            <p:childTnLst>
                              <p:par>
                                <p:cTn id="24" presetID="16" presetClass="entr" presetSubtype="21" fill="hold" grpId="0" nodeType="afterEffect">
                                  <p:stCondLst>
                                    <p:cond delay="0"/>
                                  </p:stCondLst>
                                  <p:childTnLst>
                                    <p:set>
                                      <p:cBhvr>
                                        <p:cTn id="25" dur="1" fill="hold">
                                          <p:stCondLst>
                                            <p:cond delay="0"/>
                                          </p:stCondLst>
                                        </p:cTn>
                                        <p:tgtEl>
                                          <p:spTgt spid="3075">
                                            <p:txEl>
                                              <p:pRg st="4" end="4"/>
                                            </p:txEl>
                                          </p:spTgt>
                                        </p:tgtEl>
                                        <p:attrNameLst>
                                          <p:attrName>style.visibility</p:attrName>
                                        </p:attrNameLst>
                                      </p:cBhvr>
                                      <p:to>
                                        <p:strVal val="visible"/>
                                      </p:to>
                                    </p:set>
                                    <p:animEffect transition="in" filter="barn(inVertical)">
                                      <p:cBhvr>
                                        <p:cTn id="26" dur="500"/>
                                        <p:tgtEl>
                                          <p:spTgt spid="3075">
                                            <p:txEl>
                                              <p:pRg st="4" end="4"/>
                                            </p:txEl>
                                          </p:spTgt>
                                        </p:tgtEl>
                                      </p:cBhvr>
                                    </p:animEffect>
                                  </p:childTnLst>
                                </p:cTn>
                              </p:par>
                            </p:childTnLst>
                          </p:cTn>
                        </p:par>
                        <p:par>
                          <p:cTn id="27" fill="hold">
                            <p:stCondLst>
                              <p:cond delay="2500"/>
                            </p:stCondLst>
                            <p:childTnLst>
                              <p:par>
                                <p:cTn id="28" presetID="16" presetClass="entr" presetSubtype="21" fill="hold" grpId="0" nodeType="afterEffect">
                                  <p:stCondLst>
                                    <p:cond delay="0"/>
                                  </p:stCondLst>
                                  <p:childTnLst>
                                    <p:set>
                                      <p:cBhvr>
                                        <p:cTn id="29" dur="1" fill="hold">
                                          <p:stCondLst>
                                            <p:cond delay="0"/>
                                          </p:stCondLst>
                                        </p:cTn>
                                        <p:tgtEl>
                                          <p:spTgt spid="3075">
                                            <p:txEl>
                                              <p:pRg st="5" end="5"/>
                                            </p:txEl>
                                          </p:spTgt>
                                        </p:tgtEl>
                                        <p:attrNameLst>
                                          <p:attrName>style.visibility</p:attrName>
                                        </p:attrNameLst>
                                      </p:cBhvr>
                                      <p:to>
                                        <p:strVal val="visible"/>
                                      </p:to>
                                    </p:set>
                                    <p:animEffect transition="in" filter="barn(inVertical)">
                                      <p:cBhvr>
                                        <p:cTn id="30" dur="500"/>
                                        <p:tgtEl>
                                          <p:spTgt spid="3075">
                                            <p:txEl>
                                              <p:pRg st="5" end="5"/>
                                            </p:txEl>
                                          </p:spTgt>
                                        </p:tgtEl>
                                      </p:cBhvr>
                                    </p:animEffect>
                                  </p:childTnLst>
                                </p:cTn>
                              </p:par>
                            </p:childTnLst>
                          </p:cTn>
                        </p:par>
                        <p:par>
                          <p:cTn id="31" fill="hold">
                            <p:stCondLst>
                              <p:cond delay="3000"/>
                            </p:stCondLst>
                            <p:childTnLst>
                              <p:par>
                                <p:cTn id="32" presetID="16" presetClass="entr" presetSubtype="21" fill="hold" grpId="0" nodeType="afterEffect">
                                  <p:stCondLst>
                                    <p:cond delay="0"/>
                                  </p:stCondLst>
                                  <p:childTnLst>
                                    <p:set>
                                      <p:cBhvr>
                                        <p:cTn id="33" dur="1" fill="hold">
                                          <p:stCondLst>
                                            <p:cond delay="0"/>
                                          </p:stCondLst>
                                        </p:cTn>
                                        <p:tgtEl>
                                          <p:spTgt spid="3075">
                                            <p:txEl>
                                              <p:pRg st="6" end="6"/>
                                            </p:txEl>
                                          </p:spTgt>
                                        </p:tgtEl>
                                        <p:attrNameLst>
                                          <p:attrName>style.visibility</p:attrName>
                                        </p:attrNameLst>
                                      </p:cBhvr>
                                      <p:to>
                                        <p:strVal val="visible"/>
                                      </p:to>
                                    </p:set>
                                    <p:animEffect transition="in" filter="barn(inVertical)">
                                      <p:cBhvr>
                                        <p:cTn id="34" dur="500"/>
                                        <p:tgtEl>
                                          <p:spTgt spid="3075">
                                            <p:txEl>
                                              <p:pRg st="6" end="6"/>
                                            </p:txEl>
                                          </p:spTgt>
                                        </p:tgtEl>
                                      </p:cBhvr>
                                    </p:animEffect>
                                  </p:childTnLst>
                                </p:cTn>
                              </p:par>
                            </p:childTnLst>
                          </p:cTn>
                        </p:par>
                        <p:par>
                          <p:cTn id="35" fill="hold">
                            <p:stCondLst>
                              <p:cond delay="3500"/>
                            </p:stCondLst>
                            <p:childTnLst>
                              <p:par>
                                <p:cTn id="36" presetID="16" presetClass="entr" presetSubtype="21" fill="hold" grpId="0" nodeType="afterEffect">
                                  <p:stCondLst>
                                    <p:cond delay="0"/>
                                  </p:stCondLst>
                                  <p:childTnLst>
                                    <p:set>
                                      <p:cBhvr>
                                        <p:cTn id="37" dur="1" fill="hold">
                                          <p:stCondLst>
                                            <p:cond delay="0"/>
                                          </p:stCondLst>
                                        </p:cTn>
                                        <p:tgtEl>
                                          <p:spTgt spid="3075">
                                            <p:txEl>
                                              <p:pRg st="8" end="8"/>
                                            </p:txEl>
                                          </p:spTgt>
                                        </p:tgtEl>
                                        <p:attrNameLst>
                                          <p:attrName>style.visibility</p:attrName>
                                        </p:attrNameLst>
                                      </p:cBhvr>
                                      <p:to>
                                        <p:strVal val="visible"/>
                                      </p:to>
                                    </p:set>
                                    <p:animEffect transition="in" filter="barn(inVertical)">
                                      <p:cBhvr>
                                        <p:cTn id="38" dur="500"/>
                                        <p:tgtEl>
                                          <p:spTgt spid="307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animBg="1"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5057" y="174170"/>
            <a:ext cx="11702143" cy="6466115"/>
          </a:xfrm>
        </p:spPr>
        <p:txBody>
          <a:bodyPr>
            <a:noAutofit/>
          </a:bodyPr>
          <a:lstStyle/>
          <a:p>
            <a:pPr marL="0" indent="0">
              <a:lnSpc>
                <a:spcPct val="100000"/>
              </a:lnSpc>
              <a:buNone/>
            </a:pPr>
            <a:r>
              <a:rPr lang="en-US" sz="3200" b="1" dirty="0">
                <a:effectLst>
                  <a:outerShdw blurRad="38100" dist="38100" dir="2700000" algn="tl">
                    <a:srgbClr val="000000">
                      <a:alpha val="43137"/>
                    </a:srgbClr>
                  </a:outerShdw>
                </a:effectLst>
                <a:latin typeface="Arial Rounded MT Bold" panose="020F0704030504030204" pitchFamily="34" charset="0"/>
              </a:rPr>
              <a:t>At a naval barracks the enlisted men were being given their shots prior to going overseas. One lad, having received his whole series of injections, asked for a glass of water.</a:t>
            </a:r>
            <a:br>
              <a:rPr lang="en-US" sz="3200" b="1" dirty="0">
                <a:effectLst>
                  <a:outerShdw blurRad="38100" dist="38100" dir="2700000" algn="tl">
                    <a:srgbClr val="000000">
                      <a:alpha val="43137"/>
                    </a:srgbClr>
                  </a:outerShdw>
                </a:effectLst>
                <a:latin typeface="Arial Rounded MT Bold" panose="020F0704030504030204" pitchFamily="34" charset="0"/>
              </a:rPr>
            </a:b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00000"/>
              </a:lnSpc>
              <a:buNone/>
            </a:pPr>
            <a:r>
              <a:rPr lang="en-US" sz="3200" b="1" dirty="0">
                <a:effectLst>
                  <a:outerShdw blurRad="38100" dist="38100" dir="2700000" algn="tl">
                    <a:srgbClr val="000000">
                      <a:alpha val="43137"/>
                    </a:srgbClr>
                  </a:outerShdw>
                </a:effectLst>
                <a:latin typeface="Arial Rounded MT Bold" panose="020F0704030504030204" pitchFamily="34" charset="0"/>
              </a:rPr>
              <a:t>"What's the matter?" asked the hospital corpsman. "Do you feel light-headed?"</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00000"/>
              </a:lnSpc>
              <a:buNone/>
            </a:pP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00000"/>
              </a:lnSpc>
              <a:buNone/>
            </a:pPr>
            <a:r>
              <a:rPr lang="en-US" sz="3200" b="1" dirty="0">
                <a:effectLst>
                  <a:outerShdw blurRad="38100" dist="38100" dir="2700000" algn="tl">
                    <a:srgbClr val="000000">
                      <a:alpha val="43137"/>
                    </a:srgbClr>
                  </a:outerShdw>
                </a:effectLst>
                <a:latin typeface="Arial Rounded MT Bold" panose="020F0704030504030204" pitchFamily="34" charset="0"/>
              </a:rPr>
              <a:t>"No, just checking to see if I'm still watertight."</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20000"/>
              </a:lnSpc>
              <a:buNone/>
            </a:pPr>
            <a:endParaRPr lang="en-US" sz="2400" b="1" dirty="0">
              <a:effectLst>
                <a:outerShdw blurRad="38100" dist="38100" dir="2700000" algn="tl">
                  <a:srgbClr val="000000">
                    <a:alpha val="43137"/>
                  </a:srgbClr>
                </a:outerShdw>
              </a:effectLs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See related image detail. The Incompetence of Excuses: Why They're Not Worth It"/>
          <p:cNvPicPr>
            <a:picLocks noChangeAspect="1" noChangeArrowheads="1"/>
          </p:cNvPicPr>
          <p:nvPr/>
        </p:nvPicPr>
        <p:blipFill>
          <a:blip r:embed="rId1">
            <a:extLst>
              <a:ext uri="{28A0092B-C50C-407E-A947-70E740481C1C}">
                <a14:useLocalDpi xmlns:a14="http://schemas.microsoft.com/office/drawing/2010/main" val="0"/>
              </a:ext>
            </a:extLst>
          </a:blip>
          <a:srcRect t="6377" b="2338"/>
          <a:stretch>
            <a:fillRect/>
          </a:stretch>
        </p:blipFill>
        <p:spPr bwMode="auto">
          <a:xfrm>
            <a:off x="5622233" y="10"/>
            <a:ext cx="6569769" cy="3750724"/>
          </a:xfrm>
          <a:custGeom>
            <a:avLst/>
            <a:gdLst/>
            <a:ahLst/>
            <a:cxnLst/>
            <a:rect l="l" t="t" r="r" b="b"/>
            <a:pathLst>
              <a:path w="6569769" h="3750734">
                <a:moveTo>
                  <a:pt x="1738471" y="0"/>
                </a:moveTo>
                <a:lnTo>
                  <a:pt x="6569769" y="0"/>
                </a:lnTo>
                <a:lnTo>
                  <a:pt x="6569769" y="3750734"/>
                </a:lnTo>
                <a:lnTo>
                  <a:pt x="0" y="3750734"/>
                </a:lnTo>
                <a:close/>
              </a:path>
            </a:pathLst>
          </a:custGeom>
          <a:noFill/>
          <a:extLst>
            <a:ext uri="{909E8E84-426E-40DD-AFC4-6F175D3DCCD1}">
              <a14:hiddenFill xmlns:a14="http://schemas.microsoft.com/office/drawing/2010/main">
                <a:solidFill>
                  <a:srgbClr val="FFFFFF"/>
                </a:solidFill>
              </a14:hiddenFill>
            </a:ext>
          </a:extLst>
        </p:spPr>
      </p:pic>
      <p:pic>
        <p:nvPicPr>
          <p:cNvPr id="1030" name="Picture 6" descr="The Oddity of Excusing the Iranian Regime All the Time – Iran Lobby"/>
          <p:cNvPicPr>
            <a:picLocks noChangeAspect="1" noChangeArrowheads="1"/>
          </p:cNvPicPr>
          <p:nvPr/>
        </p:nvPicPr>
        <p:blipFill>
          <a:blip r:embed="rId2">
            <a:extLst>
              <a:ext uri="{28A0092B-C50C-407E-A947-70E740481C1C}">
                <a14:useLocalDpi xmlns:a14="http://schemas.microsoft.com/office/drawing/2010/main" val="0"/>
              </a:ext>
            </a:extLst>
          </a:blip>
          <a:srcRect t="18617" b="25833"/>
          <a:stretch>
            <a:fillRect/>
          </a:stretch>
        </p:blipFill>
        <p:spPr bwMode="auto">
          <a:xfrm>
            <a:off x="4182011" y="3887894"/>
            <a:ext cx="8009991" cy="2970106"/>
          </a:xfrm>
          <a:custGeom>
            <a:avLst/>
            <a:gdLst/>
            <a:ahLst/>
            <a:cxnLst/>
            <a:rect l="l" t="t" r="r" b="b"/>
            <a:pathLst>
              <a:path w="8009991" h="2970106">
                <a:moveTo>
                  <a:pt x="1376648" y="0"/>
                </a:moveTo>
                <a:lnTo>
                  <a:pt x="8009991" y="0"/>
                </a:lnTo>
                <a:lnTo>
                  <a:pt x="8009991" y="2970106"/>
                </a:lnTo>
                <a:lnTo>
                  <a:pt x="0" y="2970106"/>
                </a:lnTo>
                <a:close/>
              </a:path>
            </a:pathLst>
          </a:custGeom>
          <a:noFill/>
          <a:extLst>
            <a:ext uri="{909E8E84-426E-40DD-AFC4-6F175D3DCCD1}">
              <a14:hiddenFill xmlns:a14="http://schemas.microsoft.com/office/drawing/2010/main">
                <a:solidFill>
                  <a:srgbClr val="FFFFFF"/>
                </a:solidFill>
              </a14:hiddenFill>
            </a:ext>
          </a:extLst>
        </p:spPr>
      </p:pic>
      <p:pic>
        <p:nvPicPr>
          <p:cNvPr id="1026" name="Picture 2" descr="See related image detail. Common Excuses For Not Exercising (And How To Overcome Them ..."/>
          <p:cNvPicPr>
            <a:picLocks noChangeAspect="1" noChangeArrowheads="1"/>
          </p:cNvPicPr>
          <p:nvPr/>
        </p:nvPicPr>
        <p:blipFill>
          <a:blip r:embed="rId3">
            <a:extLst>
              <a:ext uri="{28A0092B-C50C-407E-A947-70E740481C1C}">
                <a14:useLocalDpi xmlns:a14="http://schemas.microsoft.com/office/drawing/2010/main" val="0"/>
              </a:ext>
            </a:extLst>
          </a:blip>
          <a:srcRect t="4771" b="3827"/>
          <a:stretch>
            <a:fillRect/>
          </a:stretch>
        </p:blipFill>
        <p:spPr bwMode="auto">
          <a:xfrm>
            <a:off x="20" y="10"/>
            <a:ext cx="7503091" cy="6857990"/>
          </a:xfrm>
          <a:custGeom>
            <a:avLst/>
            <a:gdLst/>
            <a:ahLst/>
            <a:cxnLst/>
            <a:rect l="l" t="t" r="r" b="b"/>
            <a:pathLst>
              <a:path w="7503111" h="6858000">
                <a:moveTo>
                  <a:pt x="0" y="0"/>
                </a:moveTo>
                <a:lnTo>
                  <a:pt x="677334" y="0"/>
                </a:lnTo>
                <a:lnTo>
                  <a:pt x="1168036" y="0"/>
                </a:lnTo>
                <a:lnTo>
                  <a:pt x="1205499" y="0"/>
                </a:lnTo>
                <a:lnTo>
                  <a:pt x="1647632" y="0"/>
                </a:lnTo>
                <a:lnTo>
                  <a:pt x="7215401" y="0"/>
                </a:lnTo>
                <a:lnTo>
                  <a:pt x="4041567" y="6852993"/>
                </a:lnTo>
                <a:lnTo>
                  <a:pt x="7503111" y="6852993"/>
                </a:lnTo>
                <a:lnTo>
                  <a:pt x="7503111" y="6852994"/>
                </a:lnTo>
                <a:lnTo>
                  <a:pt x="1647632" y="6852994"/>
                </a:lnTo>
                <a:lnTo>
                  <a:pt x="1647632"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2" name="Title 1"/>
          <p:cNvSpPr txBox="1"/>
          <p:nvPr/>
        </p:nvSpPr>
        <p:spPr>
          <a:xfrm>
            <a:off x="981307" y="897726"/>
            <a:ext cx="7792579" cy="977646"/>
          </a:xfrm>
          <a:prstGeom prst="rect">
            <a:avLst/>
          </a:prstGeom>
          <a:solidFill>
            <a:schemeClr val="bg1">
              <a:alpha val="90000"/>
            </a:schemeClr>
          </a:solidFill>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sz="4800" b="1" dirty="0">
                <a:effectLst>
                  <a:outerShdw blurRad="38100" dist="38100" dir="2700000" algn="tl">
                    <a:srgbClr val="000000">
                      <a:alpha val="43137"/>
                    </a:srgbClr>
                  </a:outerShdw>
                </a:effectLst>
                <a:latin typeface="Arial Rounded MT Bold" panose="020F0704030504030204" pitchFamily="34" charset="0"/>
              </a:rPr>
              <a:t>Getting Past Excuses pt 3 </a:t>
            </a:r>
            <a:endParaRPr lang="en-US" sz="4800" b="1" dirty="0">
              <a:effectLst>
                <a:outerShdw blurRad="38100" dist="38100" dir="2700000" algn="tl">
                  <a:srgbClr val="000000">
                    <a:alpha val="43137"/>
                  </a:srgbClr>
                </a:outerShdw>
              </a:effectLst>
              <a:latin typeface="Arial Rounded MT Bold" panose="020F0704030504030204" pitchFamily="34" charset="0"/>
            </a:endParaRPr>
          </a:p>
        </p:txBody>
      </p:sp>
      <p:sp>
        <p:nvSpPr>
          <p:cNvPr id="3" name="Title 1"/>
          <p:cNvSpPr txBox="1"/>
          <p:nvPr/>
        </p:nvSpPr>
        <p:spPr>
          <a:xfrm>
            <a:off x="241609" y="6231607"/>
            <a:ext cx="3271025" cy="570637"/>
          </a:xfrm>
          <a:prstGeom prst="rect">
            <a:avLst/>
          </a:prstGeom>
          <a:solidFill>
            <a:schemeClr val="bg1">
              <a:alpha val="90000"/>
            </a:schemeClr>
          </a:solidFill>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sz="2800" b="1" dirty="0">
                <a:effectLst>
                  <a:outerShdw blurRad="38100" dist="38100" dir="2700000" algn="tl">
                    <a:srgbClr val="000000">
                      <a:alpha val="43137"/>
                    </a:srgbClr>
                  </a:outerShdw>
                </a:effectLst>
                <a:latin typeface="Arial Rounded MT Bold" panose="020F0704030504030204" pitchFamily="34" charset="0"/>
              </a:rPr>
              <a:t>Edward Church  </a:t>
            </a:r>
            <a:endParaRPr lang="en-US" sz="2800" b="1" dirty="0">
              <a:effectLst>
                <a:outerShdw blurRad="38100" dist="38100" dir="2700000" algn="tl">
                  <a:srgbClr val="000000">
                    <a:alpha val="43137"/>
                  </a:srgbClr>
                </a:outerShdw>
              </a:effectLst>
              <a:latin typeface="Arial Rounded MT Bold" panose="020F0704030504030204" pitchFamily="34" charset="0"/>
            </a:endParaRPr>
          </a:p>
        </p:txBody>
      </p:sp>
      <p:sp>
        <p:nvSpPr>
          <p:cNvPr id="4" name="Title 1"/>
          <p:cNvSpPr txBox="1"/>
          <p:nvPr/>
        </p:nvSpPr>
        <p:spPr>
          <a:xfrm>
            <a:off x="7744700" y="6287353"/>
            <a:ext cx="3271025" cy="570637"/>
          </a:xfrm>
          <a:prstGeom prst="rect">
            <a:avLst/>
          </a:prstGeom>
          <a:solidFill>
            <a:schemeClr val="bg1">
              <a:alpha val="90000"/>
            </a:schemeClr>
          </a:solidFill>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sz="2800" b="1" dirty="0">
                <a:effectLst>
                  <a:outerShdw blurRad="38100" dist="38100" dir="2700000" algn="tl">
                    <a:srgbClr val="000000">
                      <a:alpha val="43137"/>
                    </a:srgbClr>
                  </a:outerShdw>
                </a:effectLst>
                <a:latin typeface="Arial Rounded MT Bold" panose="020F0704030504030204" pitchFamily="34" charset="0"/>
              </a:rPr>
              <a:t>January 12, 2025  </a:t>
            </a:r>
            <a:endParaRPr lang="en-US" sz="2800" b="1" dirty="0">
              <a:effectLst>
                <a:outerShdw blurRad="38100" dist="38100" dir="2700000" algn="tl">
                  <a:srgbClr val="000000">
                    <a:alpha val="43137"/>
                  </a:srgbClr>
                </a:outerShdw>
              </a:effectLst>
              <a:latin typeface="Arial Rounded MT Bold" panose="020F07040305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3000">
        <p:randomBar dir="vert"/>
      </p:transition>
    </mc:Choice>
    <mc:Fallback>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arn(outVertical)">
                                      <p:cBhvr>
                                        <p:cTn id="11" dur="500"/>
                                        <p:tgtEl>
                                          <p:spTgt spid="3"/>
                                        </p:tgtEl>
                                      </p:cBhvr>
                                    </p:animEffect>
                                  </p:childTnLst>
                                </p:cTn>
                              </p:par>
                            </p:childTnLst>
                          </p:cTn>
                        </p:par>
                        <p:par>
                          <p:cTn id="12" fill="hold">
                            <p:stCondLst>
                              <p:cond delay="1000"/>
                            </p:stCondLst>
                            <p:childTnLst>
                              <p:par>
                                <p:cTn id="13" presetID="16" presetClass="entr" presetSubtype="37"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outVertic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1"/>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722474" y="157843"/>
            <a:ext cx="8367824" cy="6349283"/>
          </a:xfrm>
          <a:solidFill>
            <a:schemeClr val="bg1">
              <a:alpha val="95000"/>
            </a:schemeClr>
          </a:solidFill>
        </p:spPr>
        <p:txBody>
          <a:bodyPr>
            <a:normAutofit lnSpcReduction="10000"/>
          </a:bodyPr>
          <a:lstStyle/>
          <a:p>
            <a:pPr marL="0" indent="0" algn="ctr">
              <a:lnSpc>
                <a:spcPct val="110000"/>
              </a:lnSpc>
              <a:spcBef>
                <a:spcPts val="0"/>
              </a:spcBef>
              <a:spcAft>
                <a:spcPts val="600"/>
              </a:spcAft>
              <a:buNone/>
            </a:pPr>
            <a:r>
              <a:rPr lang="en-US" sz="32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In The Time When We Need People…</a:t>
            </a:r>
            <a:endParaRPr lang="en-US" sz="32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a:p>
            <a:pPr marL="0" indent="0" algn="ctr">
              <a:lnSpc>
                <a:spcPct val="110000"/>
              </a:lnSpc>
              <a:spcBef>
                <a:spcPts val="0"/>
              </a:spcBef>
              <a:spcAft>
                <a:spcPts val="600"/>
              </a:spcAft>
              <a:buNone/>
            </a:pPr>
            <a:r>
              <a:rPr lang="en-US" sz="32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Step Up</a:t>
            </a:r>
            <a:endParaRPr lang="en-US" sz="32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a:p>
            <a:pPr marL="0" indent="0" algn="ctr">
              <a:lnSpc>
                <a:spcPct val="110000"/>
              </a:lnSpc>
              <a:spcBef>
                <a:spcPts val="0"/>
              </a:spcBef>
              <a:spcAft>
                <a:spcPts val="600"/>
              </a:spcAft>
              <a:buNone/>
            </a:pPr>
            <a:r>
              <a:rPr lang="en-US" sz="32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Take Up </a:t>
            </a:r>
            <a:endParaRPr lang="en-US" sz="32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a:p>
            <a:pPr marL="0" indent="0" algn="ctr">
              <a:lnSpc>
                <a:spcPct val="110000"/>
              </a:lnSpc>
              <a:spcBef>
                <a:spcPts val="0"/>
              </a:spcBef>
              <a:spcAft>
                <a:spcPts val="600"/>
              </a:spcAft>
              <a:buNone/>
            </a:pPr>
            <a:r>
              <a:rPr lang="en-US" sz="32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Responsibility</a:t>
            </a:r>
            <a:endParaRPr lang="en-US" sz="32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a:p>
            <a:pPr marL="0" indent="0" algn="ctr">
              <a:lnSpc>
                <a:spcPct val="110000"/>
              </a:lnSpc>
              <a:spcBef>
                <a:spcPts val="0"/>
              </a:spcBef>
              <a:spcAft>
                <a:spcPts val="600"/>
              </a:spcAft>
              <a:buNone/>
            </a:pPr>
            <a:r>
              <a:rPr lang="en-US" sz="32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Make a Difference</a:t>
            </a:r>
            <a:endParaRPr lang="en-US" sz="32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a:p>
            <a:pPr marL="0" indent="0" algn="ctr">
              <a:lnSpc>
                <a:spcPct val="100000"/>
              </a:lnSpc>
              <a:buNone/>
            </a:pPr>
            <a:endParaRPr lang="en-US" sz="32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a:p>
            <a:pPr marL="0" indent="0" algn="ctr">
              <a:lnSpc>
                <a:spcPct val="110000"/>
              </a:lnSpc>
              <a:spcBef>
                <a:spcPts val="0"/>
              </a:spcBef>
              <a:spcAft>
                <a:spcPts val="600"/>
              </a:spcAft>
              <a:buNone/>
            </a:pPr>
            <a:r>
              <a:rPr lang="en-US" sz="32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The World Instead…</a:t>
            </a:r>
            <a:endParaRPr lang="en-US" sz="32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a:p>
            <a:pPr marL="0" indent="0" algn="ctr">
              <a:lnSpc>
                <a:spcPct val="110000"/>
              </a:lnSpc>
              <a:spcBef>
                <a:spcPts val="0"/>
              </a:spcBef>
              <a:spcAft>
                <a:spcPts val="600"/>
              </a:spcAft>
              <a:buNone/>
            </a:pPr>
            <a:r>
              <a:rPr lang="en-US" sz="32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Step Back</a:t>
            </a:r>
            <a:endParaRPr lang="en-US" sz="32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a:p>
            <a:pPr marL="0" indent="0" algn="ctr">
              <a:lnSpc>
                <a:spcPct val="110000"/>
              </a:lnSpc>
              <a:spcBef>
                <a:spcPts val="0"/>
              </a:spcBef>
              <a:spcAft>
                <a:spcPts val="600"/>
              </a:spcAft>
              <a:buNone/>
            </a:pPr>
            <a:r>
              <a:rPr lang="en-US" sz="32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Give Up </a:t>
            </a:r>
            <a:endParaRPr lang="en-US" sz="32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a:p>
            <a:pPr marL="0" indent="0" algn="ctr">
              <a:lnSpc>
                <a:spcPct val="110000"/>
              </a:lnSpc>
              <a:spcBef>
                <a:spcPts val="0"/>
              </a:spcBef>
              <a:spcAft>
                <a:spcPts val="600"/>
              </a:spcAft>
              <a:buNone/>
            </a:pPr>
            <a:r>
              <a:rPr lang="en-US" sz="32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Responsibility</a:t>
            </a:r>
            <a:endParaRPr lang="en-US" sz="32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a:p>
            <a:pPr marL="0" indent="0" algn="ctr">
              <a:lnSpc>
                <a:spcPct val="110000"/>
              </a:lnSpc>
              <a:spcBef>
                <a:spcPts val="0"/>
              </a:spcBef>
              <a:spcAft>
                <a:spcPts val="600"/>
              </a:spcAft>
              <a:buNone/>
            </a:pPr>
            <a:r>
              <a:rPr lang="en-US" sz="32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Make an Excuse</a:t>
            </a:r>
            <a:endParaRPr lang="en-US"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p:txBody>
      </p:sp>
    </p:spTree>
  </p:cSld>
  <p:clrMapOvr>
    <a:masterClrMapping/>
  </p:clrMapOvr>
  <mc:AlternateContent xmlns:mc="http://schemas.openxmlformats.org/markup-compatibility/2006">
    <mc:Choice xmlns:p14="http://schemas.microsoft.com/office/powerpoint/2010/main" Requires="p14">
      <p:transition spd="slow" p14:dur="3500">
        <p:split/>
      </p:transition>
    </mc:Choice>
    <mc:Fallback>
      <p:transition spd="slow">
        <p:spli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arn(inVertical)">
                                      <p:cBhvr>
                                        <p:cTn id="7" dur="500"/>
                                        <p:tgtEl>
                                          <p:spTgt spid="3">
                                            <p:bg/>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arn(inVertical)">
                                      <p:cBhvr>
                                        <p:cTn id="10" dur="500"/>
                                        <p:tgtEl>
                                          <p:spTgt spid="3">
                                            <p:txEl>
                                              <p:pRg st="0" end="0"/>
                                            </p:txEl>
                                          </p:spTgt>
                                        </p:tgtEl>
                                      </p:cBhvr>
                                    </p:animEffect>
                                  </p:childTnLst>
                                </p:cTn>
                              </p:par>
                            </p:childTnLst>
                          </p:cTn>
                        </p:par>
                        <p:par>
                          <p:cTn id="11" fill="hold">
                            <p:stCondLst>
                              <p:cond delay="500"/>
                            </p:stCondLst>
                            <p:childTnLst>
                              <p:par>
                                <p:cTn id="12" presetID="16" presetClass="entr" presetSubtype="21" fill="hold" grpId="0"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barn(inVertical)">
                                      <p:cBhvr>
                                        <p:cTn id="14" dur="500"/>
                                        <p:tgtEl>
                                          <p:spTgt spid="3">
                                            <p:txEl>
                                              <p:pRg st="1" end="1"/>
                                            </p:txEl>
                                          </p:spTgt>
                                        </p:tgtEl>
                                      </p:cBhvr>
                                    </p:animEffect>
                                  </p:childTnLst>
                                </p:cTn>
                              </p:par>
                            </p:childTnLst>
                          </p:cTn>
                        </p:par>
                        <p:par>
                          <p:cTn id="15" fill="hold">
                            <p:stCondLst>
                              <p:cond delay="1000"/>
                            </p:stCondLst>
                            <p:childTnLst>
                              <p:par>
                                <p:cTn id="16" presetID="16" presetClass="entr" presetSubtype="21" fill="hold" grpId="0" nodeType="after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barn(inVertical)">
                                      <p:cBhvr>
                                        <p:cTn id="18" dur="500"/>
                                        <p:tgtEl>
                                          <p:spTgt spid="3">
                                            <p:txEl>
                                              <p:pRg st="2" end="2"/>
                                            </p:txEl>
                                          </p:spTgt>
                                        </p:tgtEl>
                                      </p:cBhvr>
                                    </p:animEffect>
                                  </p:childTnLst>
                                </p:cTn>
                              </p:par>
                            </p:childTnLst>
                          </p:cTn>
                        </p:par>
                        <p:par>
                          <p:cTn id="19" fill="hold">
                            <p:stCondLst>
                              <p:cond delay="1500"/>
                            </p:stCondLst>
                            <p:childTnLst>
                              <p:par>
                                <p:cTn id="20" presetID="16" presetClass="entr" presetSubtype="21" fill="hold" grpId="0"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par>
                          <p:cTn id="23" fill="hold">
                            <p:stCondLst>
                              <p:cond delay="2000"/>
                            </p:stCondLst>
                            <p:childTnLst>
                              <p:par>
                                <p:cTn id="24" presetID="16" presetClass="entr" presetSubtype="21" fill="hold" grpId="0" nodeType="after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barn(inVertical)">
                                      <p:cBhvr>
                                        <p:cTn id="26" dur="5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barn(inVertical)">
                                      <p:cBhvr>
                                        <p:cTn id="31" dur="500"/>
                                        <p:tgtEl>
                                          <p:spTgt spid="3">
                                            <p:txEl>
                                              <p:pRg st="6" end="6"/>
                                            </p:txEl>
                                          </p:spTgt>
                                        </p:tgtEl>
                                      </p:cBhvr>
                                    </p:animEffect>
                                  </p:childTnLst>
                                </p:cTn>
                              </p:par>
                            </p:childTnLst>
                          </p:cTn>
                        </p:par>
                        <p:par>
                          <p:cTn id="32" fill="hold">
                            <p:stCondLst>
                              <p:cond delay="500"/>
                            </p:stCondLst>
                            <p:childTnLst>
                              <p:par>
                                <p:cTn id="33" presetID="16" presetClass="entr" presetSubtype="21" fill="hold" grpId="0" nodeType="after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barn(inVertical)">
                                      <p:cBhvr>
                                        <p:cTn id="35" dur="500"/>
                                        <p:tgtEl>
                                          <p:spTgt spid="3">
                                            <p:txEl>
                                              <p:pRg st="7" end="7"/>
                                            </p:txEl>
                                          </p:spTgt>
                                        </p:tgtEl>
                                      </p:cBhvr>
                                    </p:animEffect>
                                  </p:childTnLst>
                                </p:cTn>
                              </p:par>
                            </p:childTnLst>
                          </p:cTn>
                        </p:par>
                        <p:par>
                          <p:cTn id="36" fill="hold">
                            <p:stCondLst>
                              <p:cond delay="1000"/>
                            </p:stCondLst>
                            <p:childTnLst>
                              <p:par>
                                <p:cTn id="37" presetID="16" presetClass="entr" presetSubtype="21" fill="hold" grpId="0" nodeType="after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barn(inVertical)">
                                      <p:cBhvr>
                                        <p:cTn id="39" dur="500"/>
                                        <p:tgtEl>
                                          <p:spTgt spid="3">
                                            <p:txEl>
                                              <p:pRg st="8" end="8"/>
                                            </p:txEl>
                                          </p:spTgt>
                                        </p:tgtEl>
                                      </p:cBhvr>
                                    </p:animEffect>
                                  </p:childTnLst>
                                </p:cTn>
                              </p:par>
                            </p:childTnLst>
                          </p:cTn>
                        </p:par>
                        <p:par>
                          <p:cTn id="40" fill="hold">
                            <p:stCondLst>
                              <p:cond delay="1500"/>
                            </p:stCondLst>
                            <p:childTnLst>
                              <p:par>
                                <p:cTn id="41" presetID="16" presetClass="entr" presetSubtype="21" fill="hold" grpId="0" nodeType="after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Effect transition="in" filter="barn(inVertical)">
                                      <p:cBhvr>
                                        <p:cTn id="43" dur="500"/>
                                        <p:tgtEl>
                                          <p:spTgt spid="3">
                                            <p:txEl>
                                              <p:pRg st="9" end="9"/>
                                            </p:txEl>
                                          </p:spTgt>
                                        </p:tgtEl>
                                      </p:cBhvr>
                                    </p:animEffect>
                                  </p:childTnLst>
                                </p:cTn>
                              </p:par>
                            </p:childTnLst>
                          </p:cTn>
                        </p:par>
                        <p:par>
                          <p:cTn id="44" fill="hold">
                            <p:stCondLst>
                              <p:cond delay="2000"/>
                            </p:stCondLst>
                            <p:childTnLst>
                              <p:par>
                                <p:cTn id="45" presetID="16" presetClass="entr" presetSubtype="21" fill="hold" grpId="0" nodeType="after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barn(inVertical)">
                                      <p:cBhvr>
                                        <p:cTn id="4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677885" y="1774372"/>
            <a:ext cx="9002486" cy="4887686"/>
          </a:xfrm>
          <a:solidFill>
            <a:schemeClr val="bg1">
              <a:alpha val="90000"/>
            </a:schemeClr>
          </a:solidFill>
        </p:spPr>
        <p:txBody>
          <a:bodyPr>
            <a:normAutofit/>
          </a:bodyPr>
          <a:lstStyle/>
          <a:p>
            <a:pPr marL="0" indent="0" algn="ctr">
              <a:lnSpc>
                <a:spcPct val="110000"/>
              </a:lnSpc>
              <a:spcBef>
                <a:spcPts val="0"/>
              </a:spcBef>
              <a:buNone/>
            </a:pPr>
            <a:r>
              <a:rPr lang="en-US" sz="3200" b="1" i="1" dirty="0">
                <a:effectLst>
                  <a:outerShdw blurRad="38100" dist="38100" dir="2700000" algn="tl">
                    <a:srgbClr val="000000">
                      <a:alpha val="43137"/>
                    </a:srgbClr>
                  </a:outerShdw>
                </a:effectLst>
                <a:latin typeface="Raleway" pitchFamily="2" charset="0"/>
              </a:rPr>
              <a:t>“To succeed at life, you need three things: a wishbone, a backbone, and a funny bone.” </a:t>
            </a:r>
            <a:endParaRPr lang="en-US" sz="3200" b="1" i="1" dirty="0">
              <a:effectLst>
                <a:outerShdw blurRad="38100" dist="38100" dir="2700000" algn="tl">
                  <a:srgbClr val="000000">
                    <a:alpha val="43137"/>
                  </a:srgbClr>
                </a:outerShdw>
              </a:effectLst>
              <a:latin typeface="Raleway" pitchFamily="2" charset="0"/>
            </a:endParaRPr>
          </a:p>
          <a:p>
            <a:pPr marL="0" indent="0" algn="ctr">
              <a:lnSpc>
                <a:spcPct val="110000"/>
              </a:lnSpc>
              <a:spcBef>
                <a:spcPts val="0"/>
              </a:spcBef>
              <a:buNone/>
            </a:pPr>
            <a:r>
              <a:rPr lang="en-US" sz="3200" b="1" dirty="0">
                <a:effectLst>
                  <a:outerShdw blurRad="38100" dist="38100" dir="2700000" algn="tl">
                    <a:srgbClr val="000000">
                      <a:alpha val="43137"/>
                    </a:srgbClr>
                  </a:outerShdw>
                </a:effectLst>
                <a:latin typeface="Raleway" pitchFamily="2" charset="0"/>
              </a:rPr>
              <a:t>-Reba McEntire</a:t>
            </a:r>
            <a:endParaRPr lang="en-US" sz="3200" b="1" dirty="0">
              <a:effectLst>
                <a:outerShdw blurRad="38100" dist="38100" dir="2700000" algn="tl">
                  <a:srgbClr val="000000">
                    <a:alpha val="43137"/>
                  </a:srgbClr>
                </a:outerShdw>
              </a:effectLst>
              <a:latin typeface="Raleway" pitchFamily="2" charset="0"/>
            </a:endParaRPr>
          </a:p>
          <a:p>
            <a:pPr marL="0" indent="0" algn="ctr">
              <a:lnSpc>
                <a:spcPct val="150000"/>
              </a:lnSpc>
              <a:buNone/>
            </a:pPr>
            <a:r>
              <a:rPr lang="en-US" sz="3200" b="1" dirty="0">
                <a:effectLst>
                  <a:outerShdw blurRad="38100" dist="38100" dir="2700000" algn="tl">
                    <a:srgbClr val="000000">
                      <a:alpha val="43137"/>
                    </a:srgbClr>
                  </a:outerShdw>
                </a:effectLst>
                <a:latin typeface="Raleway" pitchFamily="2" charset="0"/>
              </a:rPr>
              <a:t>Relevant Bible Passage?</a:t>
            </a:r>
            <a:endParaRPr lang="en-US" sz="3200" b="1" dirty="0">
              <a:effectLst>
                <a:outerShdw blurRad="38100" dist="38100" dir="2700000" algn="tl">
                  <a:srgbClr val="000000">
                    <a:alpha val="43137"/>
                  </a:srgbClr>
                </a:outerShdw>
              </a:effectLst>
              <a:latin typeface="Raleway" pitchFamily="2" charset="0"/>
            </a:endParaRPr>
          </a:p>
          <a:p>
            <a:pPr marL="0" indent="0" algn="ctr">
              <a:lnSpc>
                <a:spcPct val="150000"/>
              </a:lnSpc>
              <a:buNone/>
            </a:pPr>
            <a:r>
              <a:rPr lang="en-US" sz="3200" b="1" dirty="0">
                <a:effectLst>
                  <a:outerShdw blurRad="38100" dist="38100" dir="2700000" algn="tl">
                    <a:srgbClr val="000000">
                      <a:alpha val="43137"/>
                    </a:srgbClr>
                  </a:outerShdw>
                </a:effectLst>
                <a:latin typeface="Raleway" pitchFamily="2" charset="0"/>
              </a:rPr>
              <a:t>Realize this is “Year of No Excuses”</a:t>
            </a:r>
            <a:endParaRPr lang="en-US" sz="3200" b="1" dirty="0">
              <a:effectLst>
                <a:outerShdw blurRad="38100" dist="38100" dir="2700000" algn="tl">
                  <a:srgbClr val="000000">
                    <a:alpha val="43137"/>
                  </a:srgbClr>
                </a:outerShdw>
              </a:effectLst>
              <a:latin typeface="Raleway" pitchFamily="2" charset="0"/>
            </a:endParaRPr>
          </a:p>
          <a:p>
            <a:pPr marL="0" indent="0" algn="ctr">
              <a:lnSpc>
                <a:spcPct val="150000"/>
              </a:lnSpc>
              <a:buNone/>
            </a:pPr>
            <a:r>
              <a:rPr lang="en-US" sz="3200" b="1" dirty="0">
                <a:effectLst>
                  <a:outerShdw blurRad="38100" dist="38100" dir="2700000" algn="tl">
                    <a:srgbClr val="000000">
                      <a:alpha val="43137"/>
                    </a:srgbClr>
                  </a:outerShdw>
                </a:effectLst>
                <a:latin typeface="Raleway" pitchFamily="2" charset="0"/>
              </a:rPr>
              <a:t>Recognize Passage Addresses Both…</a:t>
            </a:r>
            <a:endParaRPr lang="en-US" sz="3200" b="1" dirty="0">
              <a:effectLst>
                <a:outerShdw blurRad="38100" dist="38100" dir="2700000" algn="tl">
                  <a:srgbClr val="000000">
                    <a:alpha val="43137"/>
                  </a:srgbClr>
                </a:outerShdw>
              </a:effectLst>
              <a:latin typeface="Raleway" pitchFamily="2" charset="0"/>
            </a:endParaRPr>
          </a:p>
          <a:p>
            <a:pPr marL="0" indent="0" algn="ctr">
              <a:lnSpc>
                <a:spcPct val="100000"/>
              </a:lnSpc>
              <a:spcBef>
                <a:spcPts val="0"/>
              </a:spcBef>
              <a:buNone/>
            </a:pPr>
            <a:r>
              <a:rPr lang="en-US" sz="3200" b="1" dirty="0">
                <a:effectLst>
                  <a:outerShdw blurRad="38100" dist="38100" dir="2700000" algn="tl">
                    <a:srgbClr val="000000">
                      <a:alpha val="43137"/>
                    </a:srgbClr>
                  </a:outerShdw>
                </a:effectLst>
                <a:latin typeface="Raleway" pitchFamily="2" charset="0"/>
              </a:rPr>
              <a:t>Joshua 1</a:t>
            </a:r>
            <a:endParaRPr lang="en-US" sz="3200" b="1" dirty="0">
              <a:effectLst>
                <a:outerShdw blurRad="38100" dist="38100" dir="2700000" algn="tl">
                  <a:srgbClr val="000000">
                    <a:alpha val="43137"/>
                  </a:srgbClr>
                </a:outerShdw>
              </a:effectLst>
              <a:latin typeface="Raleway" pitchFamily="2" charset="0"/>
            </a:endParaRPr>
          </a:p>
          <a:p>
            <a:pPr marL="0" indent="0" algn="ctr">
              <a:buNone/>
            </a:pPr>
            <a:endParaRPr lang="en-US" b="1" dirty="0">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mc:Choice xmlns:p14="http://schemas.microsoft.com/office/powerpoint/2010/main" Requires="p14">
      <p:transition spd="slow" p14:dur="2750">
        <p:split dir="in"/>
      </p:transition>
    </mc:Choice>
    <mc:Fallback>
      <p:transition spd="slow">
        <p:spli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heel(1)">
                                      <p:cBhvr>
                                        <p:cTn id="7" dur="2000"/>
                                        <p:tgtEl>
                                          <p:spTgt spid="3">
                                            <p:bg/>
                                          </p:spTgt>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heel(1)">
                                      <p:cBhvr>
                                        <p:cTn id="10" dur="2000"/>
                                        <p:tgtEl>
                                          <p:spTgt spid="3">
                                            <p:txEl>
                                              <p:pRg st="0" end="0"/>
                                            </p:txEl>
                                          </p:spTgt>
                                        </p:tgtEl>
                                      </p:cBhvr>
                                    </p:animEffect>
                                  </p:childTnLst>
                                </p:cTn>
                              </p:par>
                            </p:childTnLst>
                          </p:cTn>
                        </p:par>
                        <p:par>
                          <p:cTn id="11" fill="hold">
                            <p:stCondLst>
                              <p:cond delay="2000"/>
                            </p:stCondLst>
                            <p:childTnLst>
                              <p:par>
                                <p:cTn id="12" presetID="21" presetClass="entr" presetSubtype="1" fill="hold" grpId="0"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wheel(1)">
                                      <p:cBhvr>
                                        <p:cTn id="14" dur="20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heel(1)">
                                      <p:cBhvr>
                                        <p:cTn id="19" dur="20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wheel(1)">
                                      <p:cBhvr>
                                        <p:cTn id="24" dur="2000"/>
                                        <p:tgtEl>
                                          <p:spTgt spid="3">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wheel(1)">
                                      <p:cBhvr>
                                        <p:cTn id="29" dur="2000"/>
                                        <p:tgtEl>
                                          <p:spTgt spid="3">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grpId="0"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wheel(1)">
                                      <p:cBhvr>
                                        <p:cTn id="34"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6200"/>
            <a:ext cx="12115800" cy="6781799"/>
          </a:xfrm>
          <a:solidFill>
            <a:schemeClr val="bg1">
              <a:alpha val="90000"/>
            </a:schemeClr>
          </a:solidFill>
        </p:spPr>
        <p:txBody>
          <a:bodyPr>
            <a:normAutofit fontScale="92500" lnSpcReduction="20000"/>
          </a:bodyPr>
          <a:lstStyle/>
          <a:p>
            <a:pPr marL="0" marR="0" indent="0">
              <a:lnSpc>
                <a:spcPct val="107000"/>
              </a:lnSpc>
              <a:spcBef>
                <a:spcPts val="0"/>
              </a:spcBef>
              <a:spcAft>
                <a:spcPts val="0"/>
              </a:spcAft>
              <a:buNone/>
            </a:pPr>
            <a:r>
              <a:rPr lang="en-US" sz="180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 </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Now after the death of Moses the servant of the </a:t>
            </a:r>
            <a:r>
              <a:rPr lang="en-US" cap="small"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LORD</a:t>
            </a:r>
            <a:r>
              <a:rPr lang="en-US"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it came to pass, that the </a:t>
            </a:r>
            <a:r>
              <a:rPr lang="en-US" cap="small"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LORD</a:t>
            </a:r>
            <a:r>
              <a:rPr lang="en-US"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spake unto Joshua the son of Nun, Moses' minister, saying, </a:t>
            </a:r>
            <a:r>
              <a:rPr lang="en-US" baseline="30000" dirty="0">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2 </a:t>
            </a:r>
            <a:r>
              <a:rPr lang="en-US"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Moses my servant is dead</a:t>
            </a:r>
            <a:r>
              <a:rPr lang="en-US"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now therefore </a:t>
            </a:r>
            <a:r>
              <a:rPr lang="en-US"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arise, go over this Jordan</a:t>
            </a:r>
            <a:r>
              <a:rPr lang="en-US"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thou, and all this people, unto the land which I do give to them, </a:t>
            </a:r>
            <a:r>
              <a:rPr lang="en-US" i="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even</a:t>
            </a:r>
            <a:r>
              <a:rPr lang="en-US"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to the children of Israel. </a:t>
            </a:r>
            <a:r>
              <a:rPr lang="en-US" baseline="30000" dirty="0">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3 </a:t>
            </a:r>
            <a:r>
              <a:rPr lang="en-US"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Every place that the sole of your foot </a:t>
            </a:r>
            <a:r>
              <a:rPr lang="en-US"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shall tread upon, that have </a:t>
            </a:r>
            <a:r>
              <a:rPr lang="en-US"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I given unto you</a:t>
            </a:r>
            <a:r>
              <a:rPr lang="en-US"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as I said unto Moses. </a:t>
            </a:r>
            <a:r>
              <a:rPr lang="en-US" baseline="30000" dirty="0">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4 </a:t>
            </a:r>
            <a:r>
              <a:rPr lang="en-US"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From the wilderness and this Lebanon even unto the great river, the river Euphrates, all the land of the Hittites, and unto the great sea toward the going down of the sun, shall be your coast. </a:t>
            </a:r>
            <a:r>
              <a:rPr lang="en-US" baseline="30000" dirty="0">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5 </a:t>
            </a:r>
            <a:r>
              <a:rPr lang="en-US"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There shall not any man be able to stand before thee all the days of thy life: as I was with Moses, </a:t>
            </a:r>
            <a:r>
              <a:rPr lang="en-US" i="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so</a:t>
            </a:r>
            <a:r>
              <a:rPr lang="en-US"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I will be with thee: I will not fail thee, nor forsake thee. </a:t>
            </a:r>
            <a:r>
              <a:rPr lang="en-US" baseline="30000" dirty="0">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6 </a:t>
            </a:r>
            <a:r>
              <a:rPr lang="en-US"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Be strong and of a good courage</a:t>
            </a:r>
            <a:r>
              <a:rPr lang="en-US"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for unto this people shalt thou divide for an inheritance the land, which I sware unto their fathers to give them. </a:t>
            </a:r>
            <a:r>
              <a:rPr lang="en-US" baseline="30000" dirty="0">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7 </a:t>
            </a:r>
            <a:r>
              <a:rPr lang="en-US"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Only be thou </a:t>
            </a:r>
            <a:r>
              <a:rPr lang="en-US"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strong and very courageous</a:t>
            </a:r>
            <a:r>
              <a:rPr lang="en-US"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that thou mayest observe to do according to all the law, which Moses my servant commanded thee: turn not from it </a:t>
            </a:r>
            <a:r>
              <a:rPr lang="en-US" i="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to</a:t>
            </a:r>
            <a:r>
              <a:rPr lang="en-US"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the right hand or </a:t>
            </a:r>
            <a:r>
              <a:rPr lang="en-US" i="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to</a:t>
            </a:r>
            <a:r>
              <a:rPr lang="en-US"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the left, that thou mayest prosper whithersoever thou goest. </a:t>
            </a:r>
            <a:r>
              <a:rPr lang="en-US" baseline="30000" dirty="0">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8 </a:t>
            </a:r>
            <a:r>
              <a:rPr lang="en-US"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This book of the law shall not depart out of thy mouth; but thou shalt meditate therein day and night, that thou mayest observe to do according to all that is written therein: for then thou shalt make thy way prosperous, and then thou shalt have good success. </a:t>
            </a:r>
            <a:r>
              <a:rPr lang="en-US" baseline="30000" dirty="0">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9 </a:t>
            </a:r>
            <a:r>
              <a:rPr lang="en-US"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Have not I commanded thee? </a:t>
            </a:r>
            <a:r>
              <a:rPr lang="en-US"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Be strong and of a good courage; be not afraid, neither be thou dismayed</a:t>
            </a:r>
            <a:r>
              <a:rPr lang="en-US"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for the </a:t>
            </a:r>
            <a:r>
              <a:rPr lang="en-US" cap="small"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LORD</a:t>
            </a:r>
            <a:r>
              <a:rPr lang="en-US"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thy God </a:t>
            </a:r>
            <a:r>
              <a:rPr lang="en-US" i="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is</a:t>
            </a:r>
            <a:r>
              <a:rPr lang="en-US"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with thee whithersoever thou goest. </a:t>
            </a:r>
            <a:r>
              <a:rPr lang="en-US"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Joshua 1:1-9 </a:t>
            </a:r>
            <a:endParaRPr lang="en-US" sz="1800" dirty="0">
              <a:effectLst>
                <a:outerShdw blurRad="38100" dist="38100" dir="2700000" algn="tl">
                  <a:srgbClr val="000000">
                    <a:alpha val="43137"/>
                  </a:srgbClr>
                </a:outerShdw>
              </a:effectLst>
              <a:latin typeface="Times New Roman" panose="02020603050405020304" pitchFamily="18" charset="0"/>
              <a:ea typeface="Calibri" panose="020F0502020204030204"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225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arn(inVertical)">
                                      <p:cBhvr>
                                        <p:cTn id="7" dur="2000"/>
                                        <p:tgtEl>
                                          <p:spTgt spid="3">
                                            <p:bg/>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arn(inVertical)">
                                      <p:cBhvr>
                                        <p:cTn id="10"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749262" y="3638605"/>
            <a:ext cx="9437914" cy="3187489"/>
          </a:xfrm>
          <a:solidFill>
            <a:schemeClr val="bg1"/>
          </a:solidFill>
        </p:spPr>
        <p:txBody>
          <a:bodyPr>
            <a:normAutofit/>
          </a:bodyPr>
          <a:lstStyle/>
          <a:p>
            <a:pPr marL="0" indent="0">
              <a:lnSpc>
                <a:spcPct val="100000"/>
              </a:lnSpc>
              <a:spcAft>
                <a:spcPts val="1200"/>
              </a:spcAft>
              <a:buNone/>
            </a:pPr>
            <a:r>
              <a:rPr lang="en-US" sz="3600" b="1" i="0" dirty="0">
                <a:solidFill>
                  <a:srgbClr val="222222"/>
                </a:solidFill>
                <a:effectLst>
                  <a:outerShdw blurRad="38100" dist="38100" dir="2700000" algn="tl">
                    <a:srgbClr val="000000">
                      <a:alpha val="43137"/>
                    </a:srgbClr>
                  </a:outerShdw>
                </a:effectLst>
                <a:latin typeface="Raleway" pitchFamily="2" charset="0"/>
              </a:rPr>
              <a:t>In Order to Grow in the Lord…</a:t>
            </a:r>
            <a:endParaRPr lang="en-US" sz="3600" b="1" i="0" dirty="0">
              <a:solidFill>
                <a:srgbClr val="222222"/>
              </a:solidFill>
              <a:effectLst>
                <a:outerShdw blurRad="38100" dist="38100" dir="2700000" algn="tl">
                  <a:srgbClr val="000000">
                    <a:alpha val="43137"/>
                  </a:srgbClr>
                </a:outerShdw>
              </a:effectLst>
              <a:latin typeface="Raleway" pitchFamily="2" charset="0"/>
            </a:endParaRPr>
          </a:p>
          <a:p>
            <a:pPr marL="0" indent="0">
              <a:lnSpc>
                <a:spcPct val="100000"/>
              </a:lnSpc>
              <a:spcAft>
                <a:spcPts val="1200"/>
              </a:spcAft>
              <a:buNone/>
            </a:pPr>
            <a:r>
              <a:rPr lang="en-US" sz="3600" b="1" dirty="0">
                <a:solidFill>
                  <a:srgbClr val="222222"/>
                </a:solidFill>
                <a:effectLst>
                  <a:outerShdw blurRad="38100" dist="38100" dir="2700000" algn="tl">
                    <a:srgbClr val="000000">
                      <a:alpha val="43137"/>
                    </a:srgbClr>
                  </a:outerShdw>
                </a:effectLst>
                <a:latin typeface="Raleway" pitchFamily="2" charset="0"/>
              </a:rPr>
              <a:t>    …to Be a Successful Spiritually</a:t>
            </a:r>
            <a:endParaRPr lang="en-US" sz="3600" b="1" dirty="0">
              <a:solidFill>
                <a:srgbClr val="222222"/>
              </a:solidFill>
              <a:effectLst>
                <a:outerShdw blurRad="38100" dist="38100" dir="2700000" algn="tl">
                  <a:srgbClr val="000000">
                    <a:alpha val="43137"/>
                  </a:srgbClr>
                </a:outerShdw>
              </a:effectLst>
              <a:latin typeface="Raleway" pitchFamily="2" charset="0"/>
            </a:endParaRPr>
          </a:p>
          <a:p>
            <a:pPr marL="0" indent="0">
              <a:lnSpc>
                <a:spcPct val="100000"/>
              </a:lnSpc>
              <a:spcAft>
                <a:spcPts val="1200"/>
              </a:spcAft>
              <a:buNone/>
            </a:pPr>
            <a:r>
              <a:rPr lang="en-US" sz="3600" b="1" i="0" dirty="0">
                <a:solidFill>
                  <a:srgbClr val="222222"/>
                </a:solidFill>
                <a:effectLst>
                  <a:outerShdw blurRad="38100" dist="38100" dir="2700000" algn="tl">
                    <a:srgbClr val="000000">
                      <a:alpha val="43137"/>
                    </a:srgbClr>
                  </a:outerShdw>
                </a:effectLst>
                <a:latin typeface="Raleway" pitchFamily="2" charset="0"/>
              </a:rPr>
              <a:t>            …</a:t>
            </a:r>
            <a:r>
              <a:rPr lang="en-US" sz="3600" b="1" dirty="0">
                <a:solidFill>
                  <a:srgbClr val="222222"/>
                </a:solidFill>
                <a:effectLst>
                  <a:outerShdw blurRad="38100" dist="38100" dir="2700000" algn="tl">
                    <a:srgbClr val="000000">
                      <a:alpha val="43137"/>
                    </a:srgbClr>
                  </a:outerShdw>
                </a:effectLst>
                <a:latin typeface="Raleway" pitchFamily="2" charset="0"/>
              </a:rPr>
              <a:t>E</a:t>
            </a:r>
            <a:r>
              <a:rPr lang="en-US" sz="3600" b="1" i="0" dirty="0">
                <a:solidFill>
                  <a:srgbClr val="222222"/>
                </a:solidFill>
                <a:effectLst>
                  <a:outerShdw blurRad="38100" dist="38100" dir="2700000" algn="tl">
                    <a:srgbClr val="000000">
                      <a:alpha val="43137"/>
                    </a:srgbClr>
                  </a:outerShdw>
                </a:effectLst>
                <a:latin typeface="Raleway" pitchFamily="2" charset="0"/>
              </a:rPr>
              <a:t>sp in this </a:t>
            </a:r>
            <a:r>
              <a:rPr lang="en-US" sz="3600" b="1" dirty="0">
                <a:solidFill>
                  <a:srgbClr val="222222"/>
                </a:solidFill>
                <a:effectLst>
                  <a:outerShdw blurRad="38100" dist="38100" dir="2700000" algn="tl">
                    <a:srgbClr val="000000">
                      <a:alpha val="43137"/>
                    </a:srgbClr>
                  </a:outerShdw>
                </a:effectLst>
                <a:latin typeface="Raleway" pitchFamily="2" charset="0"/>
              </a:rPr>
              <a:t>Y</a:t>
            </a:r>
            <a:r>
              <a:rPr lang="en-US" sz="3600" b="1" i="0" dirty="0">
                <a:solidFill>
                  <a:srgbClr val="222222"/>
                </a:solidFill>
                <a:effectLst>
                  <a:outerShdw blurRad="38100" dist="38100" dir="2700000" algn="tl">
                    <a:srgbClr val="000000">
                      <a:alpha val="43137"/>
                    </a:srgbClr>
                  </a:outerShdw>
                </a:effectLst>
                <a:latin typeface="Raleway" pitchFamily="2" charset="0"/>
              </a:rPr>
              <a:t>ear of </a:t>
            </a:r>
            <a:r>
              <a:rPr lang="en-US" sz="3600" b="1" dirty="0">
                <a:solidFill>
                  <a:srgbClr val="222222"/>
                </a:solidFill>
                <a:effectLst>
                  <a:outerShdw blurRad="38100" dist="38100" dir="2700000" algn="tl">
                    <a:srgbClr val="000000">
                      <a:alpha val="43137"/>
                    </a:srgbClr>
                  </a:outerShdw>
                </a:effectLst>
                <a:latin typeface="Raleway" pitchFamily="2" charset="0"/>
              </a:rPr>
              <a:t>No Excuses</a:t>
            </a:r>
            <a:r>
              <a:rPr lang="en-US" sz="3600" b="1" i="0" dirty="0">
                <a:solidFill>
                  <a:srgbClr val="222222"/>
                </a:solidFill>
                <a:effectLst>
                  <a:outerShdw blurRad="38100" dist="38100" dir="2700000" algn="tl">
                    <a:srgbClr val="000000">
                      <a:alpha val="43137"/>
                    </a:srgbClr>
                  </a:outerShdw>
                </a:effectLst>
                <a:latin typeface="Raleway" pitchFamily="2" charset="0"/>
              </a:rPr>
              <a:t> </a:t>
            </a:r>
            <a:endParaRPr lang="en-US" sz="3600" b="1" i="0" dirty="0">
              <a:solidFill>
                <a:srgbClr val="222222"/>
              </a:solidFill>
              <a:effectLst>
                <a:outerShdw blurRad="38100" dist="38100" dir="2700000" algn="tl">
                  <a:srgbClr val="000000">
                    <a:alpha val="43137"/>
                  </a:srgbClr>
                </a:outerShdw>
              </a:effectLst>
              <a:latin typeface="Raleway" pitchFamily="2" charset="0"/>
            </a:endParaRPr>
          </a:p>
          <a:p>
            <a:pPr marL="0" indent="0">
              <a:lnSpc>
                <a:spcPct val="100000"/>
              </a:lnSpc>
              <a:spcAft>
                <a:spcPts val="1200"/>
              </a:spcAft>
              <a:buNone/>
            </a:pPr>
            <a:r>
              <a:rPr lang="en-US" sz="3600" b="1" dirty="0">
                <a:solidFill>
                  <a:srgbClr val="222222"/>
                </a:solidFill>
                <a:effectLst>
                  <a:outerShdw blurRad="38100" dist="38100" dir="2700000" algn="tl">
                    <a:srgbClr val="000000">
                      <a:alpha val="43137"/>
                    </a:srgbClr>
                  </a:outerShdw>
                </a:effectLst>
                <a:latin typeface="Raleway" pitchFamily="2" charset="0"/>
              </a:rPr>
              <a:t>                   …We Need These Three Bones</a:t>
            </a:r>
            <a:endParaRPr lang="en-US" b="1" i="0" dirty="0">
              <a:solidFill>
                <a:srgbClr val="222222"/>
              </a:solidFill>
              <a:effectLst>
                <a:outerShdw blurRad="38100" dist="38100" dir="2700000" algn="tl">
                  <a:srgbClr val="000000">
                    <a:alpha val="43137"/>
                  </a:srgbClr>
                </a:outerShdw>
              </a:effectLst>
              <a:latin typeface="Raleway" pitchFamily="2"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2000" fill="hold"/>
                                        <p:tgtEl>
                                          <p:spTgt spid="3">
                                            <p:bg/>
                                          </p:spTgt>
                                        </p:tgtEl>
                                        <p:attrNameLst>
                                          <p:attrName>ppt_w</p:attrName>
                                        </p:attrNameLst>
                                      </p:cBhvr>
                                      <p:tavLst>
                                        <p:tav tm="0">
                                          <p:val>
                                            <p:fltVal val="0"/>
                                          </p:val>
                                        </p:tav>
                                        <p:tav tm="100000">
                                          <p:val>
                                            <p:strVal val="#ppt_w"/>
                                          </p:val>
                                        </p:tav>
                                      </p:tavLst>
                                    </p:anim>
                                    <p:anim calcmode="lin" valueType="num">
                                      <p:cBhvr>
                                        <p:cTn id="8" dur="2000" fill="hold"/>
                                        <p:tgtEl>
                                          <p:spTgt spid="3">
                                            <p:bg/>
                                          </p:spTgt>
                                        </p:tgtEl>
                                        <p:attrNameLst>
                                          <p:attrName>ppt_h</p:attrName>
                                        </p:attrNameLst>
                                      </p:cBhvr>
                                      <p:tavLst>
                                        <p:tav tm="0">
                                          <p:val>
                                            <p:fltVal val="0"/>
                                          </p:val>
                                        </p:tav>
                                        <p:tav tm="100000">
                                          <p:val>
                                            <p:strVal val="#ppt_h"/>
                                          </p:val>
                                        </p:tav>
                                      </p:tavLst>
                                    </p:anim>
                                    <p:anim calcmode="lin" valueType="num">
                                      <p:cBhvr>
                                        <p:cTn id="9" dur="2000" fill="hold"/>
                                        <p:tgtEl>
                                          <p:spTgt spid="3">
                                            <p:bg/>
                                          </p:spTgt>
                                        </p:tgtEl>
                                        <p:attrNameLst>
                                          <p:attrName>style.rotation</p:attrName>
                                        </p:attrNameLst>
                                      </p:cBhvr>
                                      <p:tavLst>
                                        <p:tav tm="0">
                                          <p:val>
                                            <p:fltVal val="90"/>
                                          </p:val>
                                        </p:tav>
                                        <p:tav tm="100000">
                                          <p:val>
                                            <p:fltVal val="0"/>
                                          </p:val>
                                        </p:tav>
                                      </p:tavLst>
                                    </p:anim>
                                    <p:animEffect transition="in" filter="fade">
                                      <p:cBhvr>
                                        <p:cTn id="10" dur="2000"/>
                                        <p:tgtEl>
                                          <p:spTgt spid="3">
                                            <p:bg/>
                                          </p:spTgt>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2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5" dur="2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6" dur="2000"/>
                                        <p:tgtEl>
                                          <p:spTgt spid="3">
                                            <p:txEl>
                                              <p:pRg st="0" end="0"/>
                                            </p:txEl>
                                          </p:spTgt>
                                        </p:tgtEl>
                                      </p:cBhvr>
                                    </p:animEffect>
                                  </p:childTnLst>
                                </p:cTn>
                              </p:par>
                            </p:childTnLst>
                          </p:cTn>
                        </p:par>
                        <p:par>
                          <p:cTn id="17" fill="hold">
                            <p:stCondLst>
                              <p:cond delay="2000"/>
                            </p:stCondLst>
                            <p:childTnLst>
                              <p:par>
                                <p:cTn id="18" presetID="31" presetClass="entr" presetSubtype="0" fill="hold" grpId="0" nodeType="after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p:cTn id="20" dur="2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1" dur="2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2" dur="2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3" dur="2000"/>
                                        <p:tgtEl>
                                          <p:spTgt spid="3">
                                            <p:txEl>
                                              <p:pRg st="1" end="1"/>
                                            </p:txEl>
                                          </p:spTgt>
                                        </p:tgtEl>
                                      </p:cBhvr>
                                    </p:animEffect>
                                  </p:childTnLst>
                                </p:cTn>
                              </p:par>
                            </p:childTnLst>
                          </p:cTn>
                        </p:par>
                        <p:par>
                          <p:cTn id="24" fill="hold">
                            <p:stCondLst>
                              <p:cond delay="4000"/>
                            </p:stCondLst>
                            <p:childTnLst>
                              <p:par>
                                <p:cTn id="25" presetID="31" presetClass="entr" presetSubtype="0" fill="hold" grpId="0" nodeType="after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p:cTn id="27" dur="2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8" dur="2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9" dur="2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0" dur="2000"/>
                                        <p:tgtEl>
                                          <p:spTgt spid="3">
                                            <p:txEl>
                                              <p:pRg st="2" end="2"/>
                                            </p:txEl>
                                          </p:spTgt>
                                        </p:tgtEl>
                                      </p:cBhvr>
                                    </p:animEffect>
                                  </p:childTnLst>
                                </p:cTn>
                              </p:par>
                            </p:childTnLst>
                          </p:cTn>
                        </p:par>
                        <p:par>
                          <p:cTn id="31" fill="hold">
                            <p:stCondLst>
                              <p:cond delay="6000"/>
                            </p:stCondLst>
                            <p:childTnLst>
                              <p:par>
                                <p:cTn id="32" presetID="31" presetClass="entr" presetSubtype="0" fill="hold" grpId="0" nodeType="after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 calcmode="lin" valueType="num">
                                      <p:cBhvr>
                                        <p:cTn id="34" dur="2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5" dur="2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6" dur="2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6708</Words>
  <Application>WPS Presentation</Application>
  <PresentationFormat>Widescreen</PresentationFormat>
  <Paragraphs>155</Paragraphs>
  <Slides>20</Slides>
  <Notes>1</Notes>
  <HiddenSlides>0</HiddenSlides>
  <MMClips>0</MMClips>
  <ScaleCrop>false</ScaleCrop>
  <HeadingPairs>
    <vt:vector size="6" baseType="variant">
      <vt:variant>
        <vt:lpstr>已用的字体</vt:lpstr>
      </vt:variant>
      <vt:variant>
        <vt:i4>19</vt:i4>
      </vt:variant>
      <vt:variant>
        <vt:lpstr>主题</vt:lpstr>
      </vt:variant>
      <vt:variant>
        <vt:i4>1</vt:i4>
      </vt:variant>
      <vt:variant>
        <vt:lpstr>幻灯片标题</vt:lpstr>
      </vt:variant>
      <vt:variant>
        <vt:i4>20</vt:i4>
      </vt:variant>
    </vt:vector>
  </HeadingPairs>
  <TitlesOfParts>
    <vt:vector size="40" baseType="lpstr">
      <vt:lpstr>Arial</vt:lpstr>
      <vt:lpstr>SimSun</vt:lpstr>
      <vt:lpstr>Wingdings</vt:lpstr>
      <vt:lpstr>Trebuchet MS</vt:lpstr>
      <vt:lpstr>Wingdings 2</vt:lpstr>
      <vt:lpstr>Wingdings</vt:lpstr>
      <vt:lpstr>Arial Rounded MT Bold</vt:lpstr>
      <vt:lpstr>Calibri</vt:lpstr>
      <vt:lpstr>Microsoft YaHei</vt:lpstr>
      <vt:lpstr>Arial Unicode MS</vt:lpstr>
      <vt:lpstr>Calibri Light</vt:lpstr>
      <vt:lpstr>ADLaM Display</vt:lpstr>
      <vt:lpstr>Verdana</vt:lpstr>
      <vt:lpstr>Raleway</vt:lpstr>
      <vt:lpstr>Ezra SIL</vt:lpstr>
      <vt:lpstr>Times New Roman</vt:lpstr>
      <vt:lpstr>Courier New</vt:lpstr>
      <vt:lpstr>Calibri</vt:lpstr>
      <vt:lpstr>Calisto MT</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A Back Bone Without a Funny Bone…      …Can Be Painful</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Linton</dc:creator>
  <cp:lastModifiedBy>Eddie Edwards</cp:lastModifiedBy>
  <cp:revision>297</cp:revision>
  <dcterms:created xsi:type="dcterms:W3CDTF">2022-12-28T23:06:00Z</dcterms:created>
  <dcterms:modified xsi:type="dcterms:W3CDTF">2025-01-12T21:30:58Z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2BE8C5FDE1624ACBA68281CACCF243B1_13</vt:lpwstr>
  </property>
  <property fmtid="{D5CDD505-2E9C-101B-9397-08002B2CF9AE}" pid="3" name="KSOProductBuildVer">
    <vt:lpwstr>2057-12.2.0.18639</vt:lpwstr>
  </property>
</Properties>
</file>