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708" r:id="rId3"/>
    <p:sldId id="731" r:id="rId4"/>
    <p:sldId id="709" r:id="rId5"/>
    <p:sldId id="506" r:id="rId6"/>
    <p:sldId id="500" r:id="rId7"/>
    <p:sldId id="499" r:id="rId8"/>
    <p:sldId id="515" r:id="rId9"/>
    <p:sldId id="512" r:id="rId10"/>
    <p:sldId id="502" r:id="rId11"/>
    <p:sldId id="503" r:id="rId12"/>
    <p:sldId id="504" r:id="rId13"/>
    <p:sldId id="505" r:id="rId14"/>
    <p:sldId id="507" r:id="rId15"/>
    <p:sldId id="508" r:id="rId16"/>
    <p:sldId id="501" r:id="rId17"/>
    <p:sldId id="732" r:id="rId18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37" autoAdjust="0"/>
    <p:restoredTop sz="94660"/>
  </p:normalViewPr>
  <p:slideViewPr>
    <p:cSldViewPr showGuides="1">
      <p:cViewPr varScale="1">
        <p:scale>
          <a:sx n="47" d="100"/>
          <a:sy n="47" d="100"/>
        </p:scale>
        <p:origin x="1328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C194E7B-9809-4110-A782-7CC7DFBDF1DF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EE18568-41EF-48BB-AF41-FAE4269FE150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8E214-56F1-4712-9150-CD3CDD11059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BAB26-9208-43B7-B690-535F8C626636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638800"/>
          </a:xfrm>
          <a:solidFill>
            <a:schemeClr val="bg1">
              <a:alpha val="93000"/>
            </a:schemeClr>
          </a:solidFill>
        </p:spPr>
        <p:txBody>
          <a:bodyPr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</a:rPr>
              <a:t>Worship Brings Us Closer to God. </a:t>
            </a:r>
            <a:endParaRPr 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ptos" panose="020B000402020202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</a:rPr>
              <a:t>It's Like A Bridge that Connects Us to Him</a:t>
            </a: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ptos" panose="020B0004020202020204" pitchFamily="34" charset="0"/>
            </a:endParaRPr>
          </a:p>
          <a:p>
            <a:pPr marL="0" marR="0" lv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Why?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It Changes My </a:t>
            </a:r>
            <a:r>
              <a:rPr lang="en-US" b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Perspective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Isaiah Realized / Confessed His Nature.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spcAft>
                <a:spcPts val="600"/>
              </a:spcAft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God Cleansed and Emboldened Isaiah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spcAft>
                <a:spcPts val="600"/>
              </a:spcAft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He Gained a New Perspective, Going From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Cautious to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Courageous. 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b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Isaiah 6:4-8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500">
        <p:wedge/>
      </p:transition>
    </mc:Choice>
    <mc:Fallback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5" y="1828800"/>
            <a:ext cx="9144000" cy="4553585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It Strengthens Our Faith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Ready to Face Whatever Life Throws at Us.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ctr">
              <a:spcBef>
                <a:spcPts val="0"/>
              </a:spcBef>
              <a:tabLst>
                <a:tab pos="457200" algn="l"/>
              </a:tabLst>
            </a:pPr>
            <a:r>
              <a:rPr lang="en-US" b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Psalm 103:1-5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 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Recounts Benefits and Blessings from God—Forgiveness, Healing, Redemption, Renewal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Which Leads to Praising God’s Holy Name.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3886200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marR="0" lvl="0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 It Reassures Us of God’s Presence…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   …When I Am Down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Give Him Our Worship…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…He Gives Us His Presence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Is Healing For Our Hearts.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spcAft>
                <a:spcPts val="600"/>
              </a:spcAft>
              <a:tabLst>
                <a:tab pos="457200" algn="l"/>
              </a:tabLst>
            </a:pPr>
            <a:r>
              <a:rPr lang="en-US" b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Psalm 73: 23-26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2895600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marR="0" lvl="0" indent="0" algn="ctr">
              <a:lnSpc>
                <a:spcPct val="107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Worship Produces Joy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in His Presence, there is Fullness of Joy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Peace that Surpasses All Understanding,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>
              <a:lnSpc>
                <a:spcPct val="107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b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Psalm 16:11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 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6" y="609600"/>
            <a:ext cx="9144000" cy="56388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2B2C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When You Need a Pick-Me-Up </a:t>
            </a:r>
            <a:endParaRPr lang="en-US" sz="3600" b="1" dirty="0">
              <a:solidFill>
                <a:srgbClr val="2B2C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rgbClr val="2B2C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 The Middle Of Your… </a:t>
            </a:r>
            <a:endParaRPr lang="en-US" sz="3600" b="1" dirty="0">
              <a:solidFill>
                <a:srgbClr val="2B2C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2B2C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Battle</a:t>
            </a:r>
            <a:endParaRPr lang="en-US" b="1" dirty="0">
              <a:solidFill>
                <a:srgbClr val="2B2C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solidFill>
                  <a:srgbClr val="2B2C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Disappointments</a:t>
            </a:r>
            <a:endParaRPr lang="en-US" b="1" dirty="0">
              <a:solidFill>
                <a:srgbClr val="2B2C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2B2C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Hurts and Pains</a:t>
            </a:r>
            <a:endParaRPr lang="en-US" b="1" dirty="0">
              <a:solidFill>
                <a:srgbClr val="2B2C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2B2C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Few Moments of Worship… </a:t>
            </a:r>
            <a:endParaRPr lang="en-US" b="1" dirty="0">
              <a:solidFill>
                <a:srgbClr val="2B2C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dirty="0">
                <a:solidFill>
                  <a:srgbClr val="2B2C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Can Improve Your Perspective / Bring Joy</a:t>
            </a:r>
            <a:endParaRPr lang="en-US" b="1" dirty="0">
              <a:solidFill>
                <a:srgbClr val="2B2C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2B2C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Worshipping God… </a:t>
            </a:r>
            <a:endParaRPr lang="en-US" b="1" dirty="0">
              <a:solidFill>
                <a:srgbClr val="2B2C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2B2C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…the Quicker Picker Upper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 txBox="1"/>
          <p:nvPr/>
        </p:nvSpPr>
        <p:spPr>
          <a:xfrm>
            <a:off x="228600" y="152400"/>
            <a:ext cx="8763000" cy="65532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Assignment for the Week</a:t>
            </a:r>
            <a:endParaRPr 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Check Your Focus</a:t>
            </a:r>
            <a:endParaRPr 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Grow Your Focus</a:t>
            </a:r>
            <a:endParaRPr 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Lock Your Focus</a:t>
            </a:r>
            <a:endParaRPr 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Worship serves as a profound method of connecting with God. 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Engaging in moments of praise can provide a clearer perspective, shifting focus from individual circumstances to the divine sovereignty of the Lord.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This Be Your Go to This Week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push dir="d"/>
      </p:transition>
    </mc:Choice>
    <mc:Fallback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2"/>
          <p:cNvSpPr txBox="1">
            <a:spLocks noChangeArrowheads="1"/>
          </p:cNvSpPr>
          <p:nvPr/>
        </p:nvSpPr>
        <p:spPr>
          <a:xfrm>
            <a:off x="1092531" y="593766"/>
            <a:ext cx="7594270" cy="52201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 noGrp="1" noChangeArrowheads="1"/>
          </p:cNvSpPr>
          <p:nvPr>
            <p:ph idx="1"/>
          </p:nvPr>
        </p:nvSpPr>
        <p:spPr>
          <a:xfrm>
            <a:off x="457200" y="685800"/>
            <a:ext cx="8229600" cy="5440363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spcBef>
                <a:spcPts val="815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4343400"/>
            <a:ext cx="7010400" cy="2286000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marR="0" indent="0" algn="ctr">
              <a:lnSpc>
                <a:spcPct val="107000"/>
              </a:lnSpc>
              <a:spcAft>
                <a:spcPts val="9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Act Of Worship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indent="0" algn="ctr">
              <a:lnSpc>
                <a:spcPct val="107000"/>
              </a:lnSpc>
              <a:spcAft>
                <a:spcPts val="9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Has Five Powerful Effects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indent="0" algn="ctr">
              <a:lnSpc>
                <a:spcPct val="107000"/>
              </a:lnSpc>
              <a:spcAft>
                <a:spcPts val="9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On The Believer –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pt1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10300" y="136422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25, 2025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1" y="136422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" y="295275"/>
            <a:ext cx="8869680" cy="6562725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would you like to go into a Fire 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…without a Hose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would you like a Jump out of Plane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…without Parachute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would you like to Go into Snow…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…without a Coat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The List Goes On…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would you like to Face World  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      ….without God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How would you like to Face God   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      …without Worship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91600" cy="4648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Think of All that God Has Given Us…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Only Thing We Can Truly Give to God…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Our Worship!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Knowing this Truth…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What Can Be Our Excuse…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…Not to Worship Him?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"/>
            <a:ext cx="8305800" cy="6111240"/>
          </a:xfrm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Genesis 22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First Mention of Worship in Bible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Worship= to bow down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Abraham’s Act of Worship=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Act of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Trust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Self-Denial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Giving Up Own Will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and the Lad go yonder to worship and we come back again..”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Gen 22:5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8974540" cy="3886200"/>
          </a:xfrm>
          <a:solidFill>
            <a:schemeClr val="bg1">
              <a:alpha val="90000"/>
            </a:schemeClr>
          </a:solidFill>
        </p:spPr>
        <p:txBody>
          <a:bodyPr>
            <a:noAutofit/>
          </a:bodyPr>
          <a:lstStyle/>
          <a:p>
            <a:pPr marL="0" marR="0" lvl="0" indent="0" algn="ctr"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Worship </a:t>
            </a:r>
            <a:r>
              <a:rPr 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</a:rPr>
              <a:t>Transforms of Our Hearts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ctr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Clarifies Our Vision Of God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spcBef>
                <a:spcPts val="0"/>
              </a:spcBef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Isaiah saw the Lord as high, exalted, holy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spcBef>
                <a:spcPts val="0"/>
              </a:spcBef>
              <a:tabLst>
                <a:tab pos="457200" algn="l"/>
              </a:tabLst>
            </a:pPr>
            <a:r>
              <a:rPr lang="en-US" b="1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Isaiah 6:1-3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 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spcBef>
                <a:spcPts val="1200"/>
              </a:spcBef>
              <a:tabLst>
                <a:tab pos="457200" algn="l"/>
              </a:tabLs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He is More Than Enough!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ctr">
              <a:spcBef>
                <a:spcPts val="0"/>
              </a:spcBef>
              <a:tabLst>
                <a:tab pos="457200" algn="l"/>
              </a:tabLst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Transforms from the Inside Out </a:t>
            </a: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spcBef>
                <a:spcPts val="0"/>
              </a:spcBef>
              <a:tabLst>
                <a:tab pos="457200" algn="l"/>
              </a:tabLst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Aptos" panose="020B0004020202020204" pitchFamily="34" charset="0"/>
              </a:rPr>
              <a:t>Turns Brokenness Into Beauty</a:t>
            </a: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ptos" panose="020B0004020202020204" pitchFamily="34" charset="0"/>
            </a:endParaRPr>
          </a:p>
          <a:p>
            <a:pPr marL="342900" marR="0" lvl="0" indent="-342900" algn="ctr">
              <a:spcBef>
                <a:spcPts val="0"/>
              </a:spcBef>
              <a:tabLst>
                <a:tab pos="457200" algn="l"/>
              </a:tabLst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25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2740</Words>
  <Application>WPS Presentation</Application>
  <PresentationFormat>On-screen Show (4:3)</PresentationFormat>
  <Paragraphs>115</Paragraphs>
  <Slides>16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SimSun</vt:lpstr>
      <vt:lpstr>Wingdings</vt:lpstr>
      <vt:lpstr>Arial Rounded MT Bold</vt:lpstr>
      <vt:lpstr>Times New Roman</vt:lpstr>
      <vt:lpstr>Microsoft YaHei</vt:lpstr>
      <vt:lpstr>Courier New</vt:lpstr>
      <vt:lpstr>Calibri</vt:lpstr>
      <vt:lpstr>Liberation Serif</vt:lpstr>
      <vt:lpstr>Segoe UI</vt:lpstr>
      <vt:lpstr>Tahoma</vt:lpstr>
      <vt:lpstr>ADLaM Display</vt:lpstr>
      <vt:lpstr>Verdana</vt:lpstr>
      <vt:lpstr>Arial Unicode MS</vt:lpstr>
      <vt:lpstr>Aptos</vt:lpstr>
      <vt:lpstr>Ezra SIL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Linton</dc:creator>
  <cp:lastModifiedBy>Eddie Edwards</cp:lastModifiedBy>
  <cp:revision>259</cp:revision>
  <cp:lastPrinted>2023-02-18T16:15:00Z</cp:lastPrinted>
  <dcterms:created xsi:type="dcterms:W3CDTF">2014-01-21T14:33:00Z</dcterms:created>
  <dcterms:modified xsi:type="dcterms:W3CDTF">2025-01-26T21:13:43Z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8ED1DC753C96431789138485269632D1_13</vt:lpwstr>
  </property>
  <property fmtid="{D5CDD505-2E9C-101B-9397-08002B2CF9AE}" pid="3" name="KSOProductBuildVer">
    <vt:lpwstr>2057-12.2.0.19821</vt:lpwstr>
  </property>
</Properties>
</file>