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708" r:id="rId2"/>
    <p:sldId id="314" r:id="rId3"/>
    <p:sldId id="733" r:id="rId4"/>
    <p:sldId id="734" r:id="rId5"/>
    <p:sldId id="735" r:id="rId6"/>
    <p:sldId id="709" r:id="rId7"/>
    <p:sldId id="730" r:id="rId8"/>
    <p:sldId id="731" r:id="rId9"/>
    <p:sldId id="732" r:id="rId10"/>
    <p:sldId id="498" r:id="rId11"/>
    <p:sldId id="506" r:id="rId12"/>
    <p:sldId id="500" r:id="rId13"/>
    <p:sldId id="499" r:id="rId14"/>
    <p:sldId id="515" r:id="rId15"/>
    <p:sldId id="508" r:id="rId16"/>
    <p:sldId id="726" r:id="rId17"/>
    <p:sldId id="718" r:id="rId18"/>
    <p:sldId id="719" r:id="rId19"/>
    <p:sldId id="720" r:id="rId20"/>
    <p:sldId id="721" r:id="rId21"/>
    <p:sldId id="722" r:id="rId22"/>
    <p:sldId id="723" r:id="rId23"/>
    <p:sldId id="724" r:id="rId24"/>
    <p:sldId id="501" r:id="rId25"/>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429" autoAdjust="0"/>
    <p:restoredTop sz="94660"/>
  </p:normalViewPr>
  <p:slideViewPr>
    <p:cSldViewPr>
      <p:cViewPr varScale="1">
        <p:scale>
          <a:sx n="47" d="100"/>
          <a:sy n="47" d="100"/>
        </p:scale>
        <p:origin x="908" y="2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DC194E7B-9809-4110-A782-7CC7DFBDF1DF}" type="datetimeFigureOut">
              <a:rPr lang="en-US" smtClean="0"/>
              <a:pPr/>
              <a:t>2/1/2025</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8EE18568-41EF-48BB-AF41-FAE4269FE15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D8E214-56F1-4712-9150-CD3CDD110597}" type="datetimeFigureOut">
              <a:rPr lang="en-US" smtClean="0"/>
              <a:pPr/>
              <a:t>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0BAB26-9208-43B7-B690-535F8C62663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D8E214-56F1-4712-9150-CD3CDD110597}" type="datetimeFigureOut">
              <a:rPr lang="en-US" smtClean="0"/>
              <a:pPr/>
              <a:t>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0BAB26-9208-43B7-B690-535F8C62663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D8E214-56F1-4712-9150-CD3CDD110597}" type="datetimeFigureOut">
              <a:rPr lang="en-US" smtClean="0"/>
              <a:pPr/>
              <a:t>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0BAB26-9208-43B7-B690-535F8C62663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D8E214-56F1-4712-9150-CD3CDD110597}" type="datetimeFigureOut">
              <a:rPr lang="en-US" smtClean="0"/>
              <a:pPr/>
              <a:t>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0BAB26-9208-43B7-B690-535F8C62663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8E214-56F1-4712-9150-CD3CDD110597}" type="datetimeFigureOut">
              <a:rPr lang="en-US" smtClean="0"/>
              <a:pPr/>
              <a:t>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0BAB26-9208-43B7-B690-535F8C62663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D8E214-56F1-4712-9150-CD3CDD110597}" type="datetimeFigureOut">
              <a:rPr lang="en-US" smtClean="0"/>
              <a:pPr/>
              <a:t>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0BAB26-9208-43B7-B690-535F8C62663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D8E214-56F1-4712-9150-CD3CDD110597}" type="datetimeFigureOut">
              <a:rPr lang="en-US" smtClean="0"/>
              <a:pPr/>
              <a:t>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0BAB26-9208-43B7-B690-535F8C62663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D8E214-56F1-4712-9150-CD3CDD110597}" type="datetimeFigureOut">
              <a:rPr lang="en-US" smtClean="0"/>
              <a:pPr/>
              <a:t>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0BAB26-9208-43B7-B690-535F8C62663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D8E214-56F1-4712-9150-CD3CDD110597}" type="datetimeFigureOut">
              <a:rPr lang="en-US" smtClean="0"/>
              <a:pPr/>
              <a:t>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10BAB26-9208-43B7-B690-535F8C62663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D8E214-56F1-4712-9150-CD3CDD110597}" type="datetimeFigureOut">
              <a:rPr lang="en-US" smtClean="0"/>
              <a:pPr/>
              <a:t>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0BAB26-9208-43B7-B690-535F8C62663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D8E214-56F1-4712-9150-CD3CDD110597}" type="datetimeFigureOut">
              <a:rPr lang="en-US" smtClean="0"/>
              <a:pPr/>
              <a:t>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0BAB26-9208-43B7-B690-535F8C62663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D8E214-56F1-4712-9150-CD3CDD110597}" type="datetimeFigureOut">
              <a:rPr lang="en-US" smtClean="0"/>
              <a:pPr/>
              <a:t>2/1/2025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0BAB26-9208-43B7-B690-535F8C62663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0858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938EE6-00C8-34AA-A863-9205005D166E}"/>
              </a:ext>
            </a:extLst>
          </p:cNvPr>
          <p:cNvSpPr>
            <a:spLocks noGrp="1"/>
          </p:cNvSpPr>
          <p:nvPr>
            <p:ph idx="1"/>
          </p:nvPr>
        </p:nvSpPr>
        <p:spPr>
          <a:xfrm>
            <a:off x="457200" y="304800"/>
            <a:ext cx="8534400" cy="6248400"/>
          </a:xfrm>
        </p:spPr>
        <p:txBody>
          <a:bodyPr>
            <a:normAutofit/>
          </a:bodyPr>
          <a:lstStyle/>
          <a:p>
            <a:pPr marL="0" indent="0" algn="l" rtl="0">
              <a:buNone/>
            </a:pPr>
            <a:r>
              <a:rPr lang="en-US" b="0" i="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A minister was called to a local nursing home to perform a wedding. An anxious old man met him at the door. The pastor sat down to counsel the old man and asked several questions. "Do you love her?" The old man replied, "I guess." "Is she a good Christian woman?" The old man answered, "I don't know for sure.</a:t>
            </a:r>
          </a:p>
          <a:p>
            <a:pPr marL="0" indent="0" algn="l" rtl="0">
              <a:buNone/>
            </a:pPr>
            <a:r>
              <a:rPr lang="en-US"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Does she have lots of money? I doubt it- then why? –</a:t>
            </a:r>
          </a:p>
          <a:p>
            <a:pPr marL="0" indent="0" algn="l" rtl="0">
              <a:buNone/>
            </a:pPr>
            <a:r>
              <a:rPr lang="en-US"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because she can still drive at night!</a:t>
            </a:r>
          </a:p>
        </p:txBody>
      </p:sp>
    </p:spTree>
    <p:extLst>
      <p:ext uri="{BB962C8B-B14F-4D97-AF65-F5344CB8AC3E}">
        <p14:creationId xmlns:p14="http://schemas.microsoft.com/office/powerpoint/2010/main" val="1622933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0F721-9662-9CAA-B0B3-B0F43792ADF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7305B8C-BD7E-DDC5-DFC2-B59536E3E24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70383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1FA91B54-075B-BFDA-3CD3-047D1173F94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1773BC-6473-4B5F-F055-90C34D1F74DD}"/>
              </a:ext>
            </a:extLst>
          </p:cNvPr>
          <p:cNvSpPr>
            <a:spLocks noGrp="1"/>
          </p:cNvSpPr>
          <p:nvPr>
            <p:ph idx="1"/>
          </p:nvPr>
        </p:nvSpPr>
        <p:spPr>
          <a:xfrm>
            <a:off x="1905000" y="4343400"/>
            <a:ext cx="7010400" cy="2286000"/>
          </a:xfrm>
          <a:solidFill>
            <a:schemeClr val="bg1">
              <a:alpha val="90000"/>
            </a:schemeClr>
          </a:solidFill>
        </p:spPr>
        <p:txBody>
          <a:bodyPr>
            <a:noAutofit/>
          </a:bodyPr>
          <a:lstStyle/>
          <a:p>
            <a:pPr marL="0" marR="0" indent="0" algn="ctr">
              <a:lnSpc>
                <a:spcPct val="107000"/>
              </a:lnSpc>
              <a:spcAft>
                <a:spcPts val="900"/>
              </a:spcAft>
              <a:buNone/>
            </a:pPr>
            <a:r>
              <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The Act Of Worship </a:t>
            </a:r>
          </a:p>
          <a:p>
            <a:pPr marL="0" marR="0" indent="0" algn="ctr">
              <a:lnSpc>
                <a:spcPct val="107000"/>
              </a:lnSpc>
              <a:spcAft>
                <a:spcPts val="900"/>
              </a:spcAft>
              <a:buNone/>
            </a:pPr>
            <a:r>
              <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8 Points of Misinformation</a:t>
            </a:r>
          </a:p>
          <a:p>
            <a:pPr marL="0" marR="0" indent="0" algn="ctr">
              <a:lnSpc>
                <a:spcPct val="107000"/>
              </a:lnSpc>
              <a:spcAft>
                <a:spcPts val="900"/>
              </a:spcAft>
              <a:buNone/>
            </a:pPr>
            <a:r>
              <a:rPr lang="en-US" sz="36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Pt 1</a:t>
            </a:r>
          </a:p>
        </p:txBody>
      </p:sp>
    </p:spTree>
    <p:extLst>
      <p:ext uri="{BB962C8B-B14F-4D97-AF65-F5344CB8AC3E}">
        <p14:creationId xmlns:p14="http://schemas.microsoft.com/office/powerpoint/2010/main" val="126150062"/>
      </p:ext>
    </p:extLst>
  </p:cSld>
  <p:clrMapOvr>
    <a:masterClrMapping/>
  </p:clrMapOvr>
  <mc:AlternateContent xmlns:mc="http://schemas.openxmlformats.org/markup-compatibility/2006" xmlns:p14="http://schemas.microsoft.com/office/powerpoint/2010/main">
    <mc:Choice Requires="p14">
      <p:transition spd="slow" p14:dur="3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plus(in)">
                                      <p:cBhvr>
                                        <p:cTn id="7" dur="2000"/>
                                        <p:tgtEl>
                                          <p:spTgt spid="3">
                                            <p:bg/>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plus(in)">
                                      <p:cBhvr>
                                        <p:cTn id="10" dur="2000"/>
                                        <p:tgtEl>
                                          <p:spTgt spid="3">
                                            <p:txEl>
                                              <p:pRg st="0" end="0"/>
                                            </p:txEl>
                                          </p:spTgt>
                                        </p:tgtEl>
                                      </p:cBhvr>
                                    </p:animEffect>
                                  </p:childTnLst>
                                </p:cTn>
                              </p:par>
                            </p:childTnLst>
                          </p:cTn>
                        </p:par>
                        <p:par>
                          <p:cTn id="11" fill="hold">
                            <p:stCondLst>
                              <p:cond delay="2000"/>
                            </p:stCondLst>
                            <p:childTnLst>
                              <p:par>
                                <p:cTn id="12" presetID="13"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plus(in)">
                                      <p:cBhvr>
                                        <p:cTn id="14" dur="2000"/>
                                        <p:tgtEl>
                                          <p:spTgt spid="3">
                                            <p:txEl>
                                              <p:pRg st="1" end="1"/>
                                            </p:txEl>
                                          </p:spTgt>
                                        </p:tgtEl>
                                      </p:cBhvr>
                                    </p:animEffect>
                                  </p:childTnLst>
                                </p:cTn>
                              </p:par>
                              <p:par>
                                <p:cTn id="15" presetID="1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plus(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A9FE8F-EA99-BC19-F2CF-0D5FE7C0C024}"/>
              </a:ext>
            </a:extLst>
          </p:cNvPr>
          <p:cNvSpPr>
            <a:spLocks noGrp="1"/>
          </p:cNvSpPr>
          <p:nvPr>
            <p:ph idx="1"/>
          </p:nvPr>
        </p:nvSpPr>
        <p:spPr>
          <a:xfrm>
            <a:off x="381000" y="228600"/>
            <a:ext cx="8610600" cy="6629400"/>
          </a:xfrm>
        </p:spPr>
        <p:txBody>
          <a:bodyPr>
            <a:normAutofit/>
          </a:bodyPr>
          <a:lstStyle/>
          <a:p>
            <a:pPr>
              <a:lnSpc>
                <a:spcPct val="110000"/>
              </a:lnSpc>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How would you like to go into a Fire …</a:t>
            </a:r>
          </a:p>
          <a:p>
            <a:pPr marL="0" indent="0">
              <a:lnSpc>
                <a:spcPct val="110000"/>
              </a:lnSpc>
              <a:spcBef>
                <a:spcPts val="0"/>
              </a:spcBef>
              <a:buNone/>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…without a Hose </a:t>
            </a:r>
          </a:p>
          <a:p>
            <a:pPr>
              <a:spcBef>
                <a:spcPts val="1200"/>
              </a:spcBef>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How would you like a Jump out of Plane </a:t>
            </a:r>
          </a:p>
          <a:p>
            <a:pPr marL="0" indent="0">
              <a:lnSpc>
                <a:spcPct val="110000"/>
              </a:lnSpc>
              <a:spcBef>
                <a:spcPts val="0"/>
              </a:spcBef>
              <a:buNone/>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…without Parachute</a:t>
            </a:r>
          </a:p>
          <a:p>
            <a:pPr>
              <a:spcBef>
                <a:spcPts val="1200"/>
              </a:spcBef>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How would you like to Go into Snow…</a:t>
            </a:r>
          </a:p>
          <a:p>
            <a:pPr marL="0" indent="0">
              <a:lnSpc>
                <a:spcPct val="110000"/>
              </a:lnSpc>
              <a:spcBef>
                <a:spcPts val="0"/>
              </a:spcBef>
              <a:buNone/>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…without a Coat</a:t>
            </a:r>
          </a:p>
          <a:p>
            <a:pPr marL="0" indent="0">
              <a:spcBef>
                <a:spcPts val="1200"/>
              </a:spcBef>
              <a:buNone/>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a:t>
            </a:r>
            <a:r>
              <a:rPr lang="en-US" b="1" u="sng"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And The List Goes On…</a:t>
            </a:r>
          </a:p>
          <a:p>
            <a:pPr>
              <a:spcBef>
                <a:spcPts val="1200"/>
              </a:spcBef>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How would you like to Face World    </a:t>
            </a:r>
          </a:p>
          <a:p>
            <a:pPr marL="0" indent="0">
              <a:lnSpc>
                <a:spcPct val="110000"/>
              </a:lnSpc>
              <a:spcBef>
                <a:spcPts val="0"/>
              </a:spcBef>
              <a:buNone/>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….without God</a:t>
            </a:r>
          </a:p>
          <a:p>
            <a:pPr>
              <a:spcBef>
                <a:spcPts val="1200"/>
              </a:spcBef>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How would you like to Face God     </a:t>
            </a:r>
          </a:p>
          <a:p>
            <a:pPr marL="0" indent="0">
              <a:lnSpc>
                <a:spcPct val="110000"/>
              </a:lnSpc>
              <a:spcBef>
                <a:spcPts val="0"/>
              </a:spcBef>
              <a:buNone/>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…without Worship</a:t>
            </a:r>
          </a:p>
          <a:p>
            <a:endParaRPr lang="en-US"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3676184893"/>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inVertical)">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barn(inVertical)">
                                      <p:cBhvr>
                                        <p:cTn id="34" dur="500"/>
                                        <p:tgtEl>
                                          <p:spTgt spid="3">
                                            <p:txEl>
                                              <p:pRg st="6" end="6"/>
                                            </p:txEl>
                                          </p:spTgt>
                                        </p:tgtEl>
                                      </p:cBhvr>
                                    </p:animEffect>
                                  </p:childTnLst>
                                </p:cTn>
                              </p:par>
                            </p:childTnLst>
                          </p:cTn>
                        </p:par>
                        <p:par>
                          <p:cTn id="35" fill="hold">
                            <p:stCondLst>
                              <p:cond delay="500"/>
                            </p:stCondLst>
                            <p:childTnLst>
                              <p:par>
                                <p:cTn id="36" presetID="16" presetClass="entr" presetSubtype="21" fill="hold" grpId="0"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arn(inVertical)">
                                      <p:cBhvr>
                                        <p:cTn id="38" dur="500"/>
                                        <p:tgtEl>
                                          <p:spTgt spid="3">
                                            <p:txEl>
                                              <p:pRg st="7" end="7"/>
                                            </p:txEl>
                                          </p:spTgt>
                                        </p:tgtEl>
                                      </p:cBhvr>
                                    </p:animEffect>
                                  </p:childTnLst>
                                </p:cTn>
                              </p:par>
                            </p:childTnLst>
                          </p:cTn>
                        </p:par>
                        <p:par>
                          <p:cTn id="39" fill="hold">
                            <p:stCondLst>
                              <p:cond delay="1000"/>
                            </p:stCondLst>
                            <p:childTnLst>
                              <p:par>
                                <p:cTn id="40" presetID="16" presetClass="entr" presetSubtype="21" fill="hold" grpId="0"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arn(inVertical)">
                                      <p:cBhvr>
                                        <p:cTn id="47" dur="500"/>
                                        <p:tgtEl>
                                          <p:spTgt spid="3">
                                            <p:txEl>
                                              <p:pRg st="9" end="9"/>
                                            </p:txEl>
                                          </p:spTgt>
                                        </p:tgtEl>
                                      </p:cBhvr>
                                    </p:animEffect>
                                  </p:childTnLst>
                                </p:cTn>
                              </p:par>
                            </p:childTnLst>
                          </p:cTn>
                        </p:par>
                        <p:par>
                          <p:cTn id="48" fill="hold">
                            <p:stCondLst>
                              <p:cond delay="500"/>
                            </p:stCondLst>
                            <p:childTnLst>
                              <p:par>
                                <p:cTn id="49" presetID="16" presetClass="entr" presetSubtype="21" fill="hold" grpId="0"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barn(inVertical)">
                                      <p:cBhvr>
                                        <p:cTn id="5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B34071-4FA0-9F33-B3A6-B783B0E85101}"/>
              </a:ext>
            </a:extLst>
          </p:cNvPr>
          <p:cNvSpPr>
            <a:spLocks noGrp="1"/>
          </p:cNvSpPr>
          <p:nvPr>
            <p:ph idx="1"/>
          </p:nvPr>
        </p:nvSpPr>
        <p:spPr>
          <a:xfrm>
            <a:off x="17060" y="1524000"/>
            <a:ext cx="8991600" cy="4648200"/>
          </a:xfrm>
        </p:spPr>
        <p:txBody>
          <a:bodyPr/>
          <a:lstStyle/>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Think of All that God Has Given Us…</a:t>
            </a:r>
          </a:p>
          <a:p>
            <a:pPr algn="ctr"/>
            <a:r>
              <a:rPr lang="en-US" b="1" dirty="0">
                <a:effectLst>
                  <a:outerShdw blurRad="38100" dist="38100" dir="2700000" algn="tl">
                    <a:srgbClr val="000000">
                      <a:alpha val="43137"/>
                    </a:srgbClr>
                  </a:outerShdw>
                </a:effectLst>
                <a:latin typeface="Arial Rounded MT Bold" panose="020F0704030504030204" pitchFamily="34" charset="0"/>
              </a:rPr>
              <a:t>The Only Thing We Can Truly Give to God…</a:t>
            </a:r>
          </a:p>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Our Worship!</a:t>
            </a:r>
          </a:p>
          <a:p>
            <a:pPr algn="ct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       Knowing this Truth…</a:t>
            </a:r>
          </a:p>
          <a:p>
            <a:pPr algn="ctr">
              <a:spcBef>
                <a:spcPts val="1200"/>
              </a:spcBef>
            </a:pPr>
            <a:r>
              <a:rPr lang="en-US" b="1" dirty="0">
                <a:effectLst>
                  <a:outerShdw blurRad="38100" dist="38100" dir="2700000" algn="tl">
                    <a:srgbClr val="000000">
                      <a:alpha val="43137"/>
                    </a:srgbClr>
                  </a:outerShdw>
                </a:effectLst>
                <a:latin typeface="Arial Rounded MT Bold" panose="020F0704030504030204" pitchFamily="34" charset="0"/>
              </a:rPr>
              <a:t>What Can Be Our Excuse…</a:t>
            </a:r>
          </a:p>
          <a:p>
            <a:pPr marL="0" indent="0" algn="ctr">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…Not to Worship Him?</a:t>
            </a:r>
          </a:p>
        </p:txBody>
      </p:sp>
    </p:spTree>
    <p:extLst>
      <p:ext uri="{BB962C8B-B14F-4D97-AF65-F5344CB8AC3E}">
        <p14:creationId xmlns:p14="http://schemas.microsoft.com/office/powerpoint/2010/main" val="4060594129"/>
      </p:ext>
    </p:extLst>
  </p:cSld>
  <p:clrMapOvr>
    <a:masterClrMapping/>
  </p:clrMapOvr>
  <mc:AlternateContent xmlns:mc="http://schemas.openxmlformats.org/markup-compatibility/2006" xmlns:p14="http://schemas.microsoft.com/office/powerpoint/2010/main">
    <mc:Choice Requires="p14">
      <p:transition spd="slow" p14:dur="3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heel(1)">
                                      <p:cBhvr>
                                        <p:cTn id="11" dur="2000"/>
                                        <p:tgtEl>
                                          <p:spTgt spid="3">
                                            <p:txEl>
                                              <p:pRg st="1" end="1"/>
                                            </p:txEl>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heel(1)">
                                      <p:cBhvr>
                                        <p:cTn id="20" dur="2000"/>
                                        <p:tgtEl>
                                          <p:spTgt spid="3">
                                            <p:txEl>
                                              <p:pRg st="4" end="4"/>
                                            </p:txEl>
                                          </p:spTgt>
                                        </p:tgtEl>
                                      </p:cBhvr>
                                    </p:animEffect>
                                  </p:child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heel(1)">
                                      <p:cBhvr>
                                        <p:cTn id="24" dur="2000"/>
                                        <p:tgtEl>
                                          <p:spTgt spid="3">
                                            <p:txEl>
                                              <p:pRg st="5" end="5"/>
                                            </p:txEl>
                                          </p:spTgt>
                                        </p:tgtEl>
                                      </p:cBhvr>
                                    </p:animEffect>
                                  </p:childTnLst>
                                </p:cTn>
                              </p:par>
                            </p:childTnLst>
                          </p:cTn>
                        </p:par>
                        <p:par>
                          <p:cTn id="25" fill="hold">
                            <p:stCondLst>
                              <p:cond delay="4000"/>
                            </p:stCondLst>
                            <p:childTnLst>
                              <p:par>
                                <p:cTn id="26" presetID="21" presetClass="entr" presetSubtype="1" fill="hold" grpId="0"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heel(1)">
                                      <p:cBhvr>
                                        <p:cTn id="2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614CD76A-E088-A9D5-57CD-9A1A49B2934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5CC7BC-FDF5-C60D-3EEE-E7D4EB1A0173}"/>
              </a:ext>
            </a:extLst>
          </p:cNvPr>
          <p:cNvSpPr>
            <a:spLocks noGrp="1"/>
          </p:cNvSpPr>
          <p:nvPr>
            <p:ph idx="1"/>
          </p:nvPr>
        </p:nvSpPr>
        <p:spPr>
          <a:xfrm>
            <a:off x="22746" y="609600"/>
            <a:ext cx="9144000" cy="5638800"/>
          </a:xfrm>
          <a:solidFill>
            <a:schemeClr val="bg1"/>
          </a:solidFill>
        </p:spPr>
        <p:txBody>
          <a:bodyPr>
            <a:noAutofit/>
          </a:bodyPr>
          <a:lstStyle/>
          <a:p>
            <a:pPr marL="0" marR="0" indent="0" algn="ctr">
              <a:spcBef>
                <a:spcPts val="0"/>
              </a:spcBef>
              <a:spcAft>
                <a:spcPts val="600"/>
              </a:spcAft>
              <a:buNone/>
            </a:pPr>
            <a:r>
              <a:rPr lang="en-US" sz="3600" b="1" dirty="0">
                <a:solidFill>
                  <a:srgbClr val="2B2C2D"/>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When You Need a Pick-Me-Up </a:t>
            </a:r>
          </a:p>
          <a:p>
            <a:pPr marL="0" marR="0" indent="0" algn="ctr">
              <a:spcBef>
                <a:spcPts val="0"/>
              </a:spcBef>
              <a:spcAft>
                <a:spcPts val="600"/>
              </a:spcAft>
              <a:buNone/>
            </a:pPr>
            <a:r>
              <a:rPr lang="en-US" sz="3600" b="1" dirty="0">
                <a:solidFill>
                  <a:srgbClr val="2B2C2D"/>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In The Middle Of Your… </a:t>
            </a:r>
          </a:p>
          <a:p>
            <a:pPr algn="ctr">
              <a:spcBef>
                <a:spcPts val="0"/>
              </a:spcBef>
              <a:spcAft>
                <a:spcPts val="600"/>
              </a:spcAft>
            </a:pPr>
            <a:r>
              <a:rPr lang="en-US" b="1" dirty="0">
                <a:solidFill>
                  <a:srgbClr val="2B2C2D"/>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Battle</a:t>
            </a:r>
          </a:p>
          <a:p>
            <a:pPr algn="ctr">
              <a:spcBef>
                <a:spcPts val="0"/>
              </a:spcBef>
              <a:spcAft>
                <a:spcPts val="1200"/>
              </a:spcAft>
            </a:pPr>
            <a:r>
              <a:rPr lang="en-US" b="1" dirty="0">
                <a:solidFill>
                  <a:srgbClr val="2B2C2D"/>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Disappointments</a:t>
            </a:r>
          </a:p>
          <a:p>
            <a:pPr algn="ctr">
              <a:spcBef>
                <a:spcPts val="0"/>
              </a:spcBef>
              <a:spcAft>
                <a:spcPts val="600"/>
              </a:spcAft>
            </a:pPr>
            <a:r>
              <a:rPr lang="en-US" b="1" dirty="0">
                <a:solidFill>
                  <a:srgbClr val="2B2C2D"/>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Hurts and Pains</a:t>
            </a:r>
          </a:p>
          <a:p>
            <a:pPr marL="0" marR="0" indent="0" algn="ctr">
              <a:spcBef>
                <a:spcPts val="0"/>
              </a:spcBef>
              <a:spcAft>
                <a:spcPts val="600"/>
              </a:spcAft>
              <a:buNone/>
            </a:pPr>
            <a:r>
              <a:rPr lang="en-US" b="1" dirty="0">
                <a:solidFill>
                  <a:srgbClr val="2B2C2D"/>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a Few Moments of Worship… </a:t>
            </a:r>
          </a:p>
          <a:p>
            <a:pPr marL="0" marR="0" indent="0" algn="ctr">
              <a:spcBef>
                <a:spcPts val="0"/>
              </a:spcBef>
              <a:spcAft>
                <a:spcPts val="1800"/>
              </a:spcAft>
              <a:buNone/>
            </a:pPr>
            <a:r>
              <a:rPr lang="en-US" b="1" dirty="0">
                <a:solidFill>
                  <a:srgbClr val="2B2C2D"/>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Can Improve Your Perspective / Bring Joy</a:t>
            </a:r>
          </a:p>
          <a:p>
            <a:pPr marL="0" marR="0" indent="0" algn="ctr">
              <a:spcBef>
                <a:spcPts val="0"/>
              </a:spcBef>
              <a:spcAft>
                <a:spcPts val="600"/>
              </a:spcAft>
              <a:buNone/>
            </a:pPr>
            <a:r>
              <a:rPr lang="en-US" b="1" dirty="0">
                <a:solidFill>
                  <a:srgbClr val="2B2C2D"/>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Worshipping God… </a:t>
            </a:r>
          </a:p>
          <a:p>
            <a:pPr marL="0" marR="0" indent="0" algn="ctr">
              <a:spcBef>
                <a:spcPts val="0"/>
              </a:spcBef>
              <a:spcAft>
                <a:spcPts val="600"/>
              </a:spcAft>
              <a:buNone/>
            </a:pPr>
            <a:r>
              <a:rPr lang="en-US" b="1" dirty="0">
                <a:solidFill>
                  <a:srgbClr val="2B2C2D"/>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…the Quicker Picker Upper</a:t>
            </a:r>
            <a:endPar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2210377839"/>
      </p:ext>
    </p:extLst>
  </p:cSld>
  <p:clrMapOvr>
    <a:masterClrMapping/>
  </p:clrMapOvr>
  <mc:AlternateContent xmlns:mc="http://schemas.openxmlformats.org/markup-compatibility/2006" xmlns:p14="http://schemas.microsoft.com/office/powerpoint/2010/main">
    <mc:Choice Requires="p14">
      <p:transition spd="slow" p14:dur="4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3)">
                                      <p:cBhvr>
                                        <p:cTn id="7" dur="2000"/>
                                        <p:tgtEl>
                                          <p:spTgt spid="3">
                                            <p:bg/>
                                          </p:spTgt>
                                        </p:tgtEl>
                                      </p:cBhvr>
                                    </p:animEffect>
                                  </p:childTnLst>
                                </p:cTn>
                              </p:par>
                              <p:par>
                                <p:cTn id="8" presetID="21" presetClass="entr" presetSubtype="3"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3)">
                                      <p:cBhvr>
                                        <p:cTn id="10" dur="2000"/>
                                        <p:tgtEl>
                                          <p:spTgt spid="3">
                                            <p:txEl>
                                              <p:pRg st="0" end="0"/>
                                            </p:txEl>
                                          </p:spTgt>
                                        </p:tgtEl>
                                      </p:cBhvr>
                                    </p:animEffect>
                                  </p:childTnLst>
                                </p:cTn>
                              </p:par>
                            </p:childTnLst>
                          </p:cTn>
                        </p:par>
                        <p:par>
                          <p:cTn id="11" fill="hold">
                            <p:stCondLst>
                              <p:cond delay="2000"/>
                            </p:stCondLst>
                            <p:childTnLst>
                              <p:par>
                                <p:cTn id="12" presetID="21" presetClass="entr" presetSubtype="3"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heel(3)">
                                      <p:cBhvr>
                                        <p:cTn id="14" dur="2000"/>
                                        <p:tgtEl>
                                          <p:spTgt spid="3">
                                            <p:txEl>
                                              <p:pRg st="1" end="1"/>
                                            </p:txEl>
                                          </p:spTgt>
                                        </p:tgtEl>
                                      </p:cBhvr>
                                    </p:animEffect>
                                  </p:childTnLst>
                                </p:cTn>
                              </p:par>
                            </p:childTnLst>
                          </p:cTn>
                        </p:par>
                        <p:par>
                          <p:cTn id="15" fill="hold">
                            <p:stCondLst>
                              <p:cond delay="4000"/>
                            </p:stCondLst>
                            <p:childTnLst>
                              <p:par>
                                <p:cTn id="16" presetID="21" presetClass="entr" presetSubtype="3"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3)">
                                      <p:cBhvr>
                                        <p:cTn id="18" dur="2000"/>
                                        <p:tgtEl>
                                          <p:spTgt spid="3">
                                            <p:txEl>
                                              <p:pRg st="2" end="2"/>
                                            </p:txEl>
                                          </p:spTgt>
                                        </p:tgtEl>
                                      </p:cBhvr>
                                    </p:animEffect>
                                  </p:childTnLst>
                                </p:cTn>
                              </p:par>
                            </p:childTnLst>
                          </p:cTn>
                        </p:par>
                        <p:par>
                          <p:cTn id="19" fill="hold">
                            <p:stCondLst>
                              <p:cond delay="6000"/>
                            </p:stCondLst>
                            <p:childTnLst>
                              <p:par>
                                <p:cTn id="20" presetID="21" presetClass="entr" presetSubtype="3"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3)">
                                      <p:cBhvr>
                                        <p:cTn id="22" dur="2000"/>
                                        <p:tgtEl>
                                          <p:spTgt spid="3">
                                            <p:txEl>
                                              <p:pRg st="3" end="3"/>
                                            </p:txEl>
                                          </p:spTgt>
                                        </p:tgtEl>
                                      </p:cBhvr>
                                    </p:animEffect>
                                  </p:childTnLst>
                                </p:cTn>
                              </p:par>
                            </p:childTnLst>
                          </p:cTn>
                        </p:par>
                        <p:par>
                          <p:cTn id="23" fill="hold">
                            <p:stCondLst>
                              <p:cond delay="8000"/>
                            </p:stCondLst>
                            <p:childTnLst>
                              <p:par>
                                <p:cTn id="24" presetID="21" presetClass="entr" presetSubtype="3"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heel(3)">
                                      <p:cBhvr>
                                        <p:cTn id="26" dur="2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3"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heel(3)">
                                      <p:cBhvr>
                                        <p:cTn id="31" dur="2000"/>
                                        <p:tgtEl>
                                          <p:spTgt spid="3">
                                            <p:txEl>
                                              <p:pRg st="5" end="5"/>
                                            </p:txEl>
                                          </p:spTgt>
                                        </p:tgtEl>
                                      </p:cBhvr>
                                    </p:animEffect>
                                  </p:childTnLst>
                                </p:cTn>
                              </p:par>
                            </p:childTnLst>
                          </p:cTn>
                        </p:par>
                        <p:par>
                          <p:cTn id="32" fill="hold">
                            <p:stCondLst>
                              <p:cond delay="2000"/>
                            </p:stCondLst>
                            <p:childTnLst>
                              <p:par>
                                <p:cTn id="33" presetID="21" presetClass="entr" presetSubtype="3"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heel(3)">
                                      <p:cBhvr>
                                        <p:cTn id="35" dur="20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3"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heel(3)">
                                      <p:cBhvr>
                                        <p:cTn id="40" dur="2000"/>
                                        <p:tgtEl>
                                          <p:spTgt spid="3">
                                            <p:txEl>
                                              <p:pRg st="7" end="7"/>
                                            </p:txEl>
                                          </p:spTgt>
                                        </p:tgtEl>
                                      </p:cBhvr>
                                    </p:animEffect>
                                  </p:childTnLst>
                                </p:cTn>
                              </p:par>
                            </p:childTnLst>
                          </p:cTn>
                        </p:par>
                        <p:par>
                          <p:cTn id="41" fill="hold">
                            <p:stCondLst>
                              <p:cond delay="2000"/>
                            </p:stCondLst>
                            <p:childTnLst>
                              <p:par>
                                <p:cTn id="42" presetID="21" presetClass="entr" presetSubtype="3" fill="hold" grpId="0"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wheel(3)">
                                      <p:cBhvr>
                                        <p:cTn id="44"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00B11E-8061-D985-3899-CF11865036B6}"/>
              </a:ext>
            </a:extLst>
          </p:cNvPr>
          <p:cNvSpPr>
            <a:spLocks noGrp="1"/>
          </p:cNvSpPr>
          <p:nvPr>
            <p:ph idx="1"/>
          </p:nvPr>
        </p:nvSpPr>
        <p:spPr>
          <a:xfrm>
            <a:off x="228600" y="304800"/>
            <a:ext cx="8610600" cy="6172200"/>
          </a:xfrm>
          <a:solidFill>
            <a:schemeClr val="bg1">
              <a:alpha val="90000"/>
            </a:schemeClr>
          </a:solidFill>
        </p:spPr>
        <p:txBody>
          <a:bodyPr/>
          <a:lstStyle/>
          <a:p>
            <a:pPr marL="0" indent="0" algn="ctr">
              <a:spcBef>
                <a:spcPts val="0"/>
              </a:spcBef>
              <a:spcAft>
                <a:spcPts val="1200"/>
              </a:spcAft>
              <a:buNone/>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Misinformation </a:t>
            </a:r>
          </a:p>
          <a:p>
            <a:pPr marL="0" indent="0" algn="ctr">
              <a:spcBef>
                <a:spcPts val="0"/>
              </a:spcBef>
              <a:spcAft>
                <a:spcPts val="1200"/>
              </a:spcAft>
              <a:buNone/>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By-Word of the Season</a:t>
            </a:r>
          </a:p>
          <a:p>
            <a:pPr marL="0" indent="0" algn="ctr">
              <a:spcBef>
                <a:spcPts val="0"/>
              </a:spcBef>
              <a:spcAft>
                <a:spcPts val="1200"/>
              </a:spcAft>
              <a:buNone/>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Strong Word that Has Been Diluted</a:t>
            </a:r>
          </a:p>
          <a:p>
            <a:pPr marL="0" indent="0" algn="ctr">
              <a:spcBef>
                <a:spcPts val="0"/>
              </a:spcBef>
              <a:spcAft>
                <a:spcPts val="1200"/>
              </a:spcAft>
              <a:buNone/>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Used As Political Ploy </a:t>
            </a:r>
          </a:p>
          <a:p>
            <a:pPr marL="0" indent="0" algn="ctr">
              <a:spcAft>
                <a:spcPts val="1200"/>
              </a:spcAft>
              <a:buNone/>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Not Much Weight</a:t>
            </a:r>
          </a:p>
          <a:p>
            <a:pPr marL="0" indent="0" algn="ctr">
              <a:buNone/>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This Day Spiritual Truth</a:t>
            </a:r>
          </a:p>
          <a:p>
            <a:pPr marL="0" indent="0" algn="ctr">
              <a:buNone/>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Carries Much Weight</a:t>
            </a:r>
          </a:p>
          <a:p>
            <a:pPr marL="0" indent="0" algn="ctr">
              <a:buNone/>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A Lot of Misinformation on </a:t>
            </a:r>
          </a:p>
          <a:p>
            <a:pPr marL="0" indent="0" algn="ctr">
              <a:buNone/>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“Worship”</a:t>
            </a:r>
          </a:p>
          <a:p>
            <a:pPr marL="0" indent="0" algn="ctr">
              <a:buNone/>
            </a:pPr>
            <a:endPar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382258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par>
                          <p:cTn id="21" fill="hold">
                            <p:stCondLst>
                              <p:cond delay="500"/>
                            </p:stCondLst>
                            <p:childTnLst>
                              <p:par>
                                <p:cTn id="22" presetID="16" presetClass="entr" presetSubtype="21"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par>
                          <p:cTn id="25" fill="hold">
                            <p:stCondLst>
                              <p:cond delay="1000"/>
                            </p:stCondLst>
                            <p:childTnLst>
                              <p:par>
                                <p:cTn id="26" presetID="16" presetClass="entr" presetSubtype="21"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arn(inVertical)">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arn(inVertical)">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barn(inVertical)">
                                      <p:cBhvr>
                                        <p:cTn id="43" dur="500"/>
                                        <p:tgtEl>
                                          <p:spTgt spid="3">
                                            <p:txEl>
                                              <p:pRg st="7" end="7"/>
                                            </p:txEl>
                                          </p:spTgt>
                                        </p:tgtEl>
                                      </p:cBhvr>
                                    </p:animEffect>
                                  </p:childTnLst>
                                </p:cTn>
                              </p:par>
                            </p:childTnLst>
                          </p:cTn>
                        </p:par>
                        <p:par>
                          <p:cTn id="44" fill="hold">
                            <p:stCondLst>
                              <p:cond delay="500"/>
                            </p:stCondLst>
                            <p:childTnLst>
                              <p:par>
                                <p:cTn id="45" presetID="16" presetClass="entr" presetSubtype="21" fill="hold" grpId="0"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pic>
        <p:nvPicPr>
          <p:cNvPr id="4" name="Picture 2" descr="http://4.bp.blogspot.com/-FStgOUBA7q8/TgGG6DaqpXI/AAAAAAAAACQ/UaZi5HF4KfY/s1600/Worship.jpg"/>
          <p:cNvPicPr>
            <a:picLocks noChangeAspect="1" noChangeArrowheads="1"/>
          </p:cNvPicPr>
          <p:nvPr/>
        </p:nvPicPr>
        <p:blipFill>
          <a:blip r:embed="rId3" cstate="print"/>
          <a:srcRect/>
          <a:stretch>
            <a:fillRect/>
          </a:stretch>
        </p:blipFill>
        <p:spPr bwMode="auto">
          <a:xfrm>
            <a:off x="304800" y="1371600"/>
            <a:ext cx="8534400" cy="5257800"/>
          </a:xfrm>
          <a:prstGeom prst="rect">
            <a:avLst/>
          </a:prstGeom>
          <a:noFill/>
        </p:spPr>
      </p:pic>
      <p:sp>
        <p:nvSpPr>
          <p:cNvPr id="2" name="Title 1"/>
          <p:cNvSpPr>
            <a:spLocks noGrp="1"/>
          </p:cNvSpPr>
          <p:nvPr>
            <p:ph type="title"/>
          </p:nvPr>
        </p:nvSpPr>
        <p:spPr>
          <a:xfrm>
            <a:off x="2971800" y="274955"/>
            <a:ext cx="5715635" cy="1143635"/>
          </a:xfrm>
        </p:spPr>
        <p:txBody>
          <a:bodyPr wrap="square" lIns="91440" tIns="45720" rIns="91440" bIns="45720" anchor="ctr">
            <a:normAutofit/>
          </a:bodyPr>
          <a:lstStyle/>
          <a:p>
            <a:pPr marL="0" indent="0" algn="ctr" defTabSz="914400" latinLnBrk="0">
              <a:lnSpc>
                <a:spcPct val="102000"/>
              </a:lnSpc>
              <a:spcBef>
                <a:spcPts val="0"/>
              </a:spcBef>
              <a:spcAft>
                <a:spcPts val="0"/>
              </a:spcAft>
              <a:buFontTx/>
              <a:buNone/>
            </a:pPr>
            <a:r>
              <a:rPr lang="en-US" altLang="ko-KR" sz="4400" b="1" dirty="0">
                <a:solidFill>
                  <a:schemeClr val="bg1"/>
                </a:solidFill>
                <a:effectLst>
                  <a:outerShdw blurRad="38100" dist="38100" dir="2700000" algn="tl">
                    <a:srgbClr val="C0C0C0"/>
                  </a:outerShdw>
                </a:effectLst>
                <a:latin typeface="Andalus" charset="0"/>
              </a:rPr>
              <a:t>True Worship</a:t>
            </a:r>
            <a:endParaRPr lang="ko-KR" altLang="en-US" sz="4400" b="1" dirty="0">
              <a:solidFill>
                <a:schemeClr val="bg1"/>
              </a:solidFill>
              <a:latin typeface="Andalus" charset="0"/>
            </a:endParaRPr>
          </a:p>
        </p:txBody>
      </p:sp>
      <p:sp>
        <p:nvSpPr>
          <p:cNvPr id="3" name="Content Placeholder 2"/>
          <p:cNvSpPr>
            <a:spLocks noGrp="1"/>
          </p:cNvSpPr>
          <p:nvPr>
            <p:ph idx="1"/>
          </p:nvPr>
        </p:nvSpPr>
        <p:spPr>
          <a:xfrm>
            <a:off x="76200" y="76200"/>
            <a:ext cx="8991600" cy="6659245"/>
          </a:xfrm>
          <a:solidFill>
            <a:schemeClr val="bg1">
              <a:alpha val="90000"/>
            </a:schemeClr>
          </a:solidFill>
        </p:spPr>
        <p:txBody>
          <a:bodyPr wrap="square" lIns="0" tIns="0" rIns="0" bIns="0" anchor="t">
            <a:noAutofit/>
          </a:bodyPr>
          <a:lstStyle/>
          <a:p>
            <a:pPr marL="342900" indent="-342900" algn="ctr" defTabSz="914400" latinLnBrk="0">
              <a:lnSpc>
                <a:spcPct val="120000"/>
              </a:lnSpc>
              <a:spcBef>
                <a:spcPts val="0"/>
              </a:spcBef>
              <a:spcAft>
                <a:spcPts val="0"/>
              </a:spcAft>
              <a:buFontTx/>
              <a:buNone/>
            </a:pPr>
            <a:r>
              <a:rPr lang="en-US" altLang="ko-KR" sz="2800" b="1" dirty="0">
                <a:solidFill>
                  <a:srgbClr val="000000"/>
                </a:solidFill>
                <a:effectLst>
                  <a:outerShdw blurRad="38100" dist="38100" dir="2700000" algn="tl">
                    <a:srgbClr val="000000">
                      <a:alpha val="43137"/>
                    </a:srgbClr>
                  </a:outerShdw>
                </a:effectLst>
                <a:latin typeface="Andalus" pitchFamily="2" charset="-78"/>
                <a:cs typeface="Andalus" pitchFamily="2" charset="-78"/>
              </a:rPr>
              <a:t>  </a:t>
            </a:r>
            <a:r>
              <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cs typeface="Andalus" pitchFamily="2" charset="-78"/>
              </a:rPr>
              <a:t>God Designed His Creation to Worship Him</a:t>
            </a:r>
            <a:endParaRPr lang="ko-KR" altLang="en-US" sz="2800" b="1" dirty="0">
              <a:effectLst>
                <a:outerShdw blurRad="38100" dist="38100" dir="2700000" algn="tl">
                  <a:srgbClr val="000000">
                    <a:alpha val="43137"/>
                  </a:srgbClr>
                </a:outerShdw>
              </a:effectLst>
              <a:latin typeface="Arial Rounded MT Bold" panose="020F0704030504030204" pitchFamily="34" charset="0"/>
              <a:cs typeface="Andalus" pitchFamily="2" charset="-78"/>
            </a:endParaRPr>
          </a:p>
          <a:p>
            <a:pPr algn="ctr">
              <a:spcBef>
                <a:spcPts val="600"/>
              </a:spcBef>
              <a:buNone/>
            </a:pPr>
            <a:r>
              <a:rPr lang="en-US" sz="2800" b="1" dirty="0">
                <a:effectLst>
                  <a:outerShdw blurRad="38100" dist="38100" dir="2700000" algn="tl">
                    <a:srgbClr val="000000">
                      <a:alpha val="43137"/>
                    </a:srgbClr>
                  </a:outerShdw>
                </a:effectLst>
                <a:latin typeface="Arial Rounded MT Bold" panose="020F0704030504030204" pitchFamily="34" charset="0"/>
                <a:cs typeface="Andalus" pitchFamily="2" charset="-78"/>
              </a:rPr>
              <a:t>Rom 1:20</a:t>
            </a:r>
          </a:p>
          <a:p>
            <a:pPr algn="ctr">
              <a:spcBef>
                <a:spcPts val="0"/>
              </a:spcBef>
              <a:buNone/>
            </a:pPr>
            <a:r>
              <a:rPr lang="en-US" sz="2800" b="1" i="1" dirty="0">
                <a:effectLst>
                  <a:outerShdw blurRad="38100" dist="38100" dir="2700000" algn="tl">
                    <a:srgbClr val="000000">
                      <a:alpha val="43137"/>
                    </a:srgbClr>
                  </a:outerShdw>
                </a:effectLst>
                <a:latin typeface="Arial Rounded MT Bold" panose="020F0704030504030204" pitchFamily="34" charset="0"/>
                <a:cs typeface="Andalus" pitchFamily="2" charset="-78"/>
              </a:rPr>
              <a:t>“</a:t>
            </a:r>
            <a:r>
              <a:rPr lang="en-US" sz="2800" i="1" dirty="0">
                <a:effectLst>
                  <a:outerShdw blurRad="38100" dist="38100" dir="2700000" algn="tl">
                    <a:srgbClr val="000000">
                      <a:alpha val="43137"/>
                    </a:srgbClr>
                  </a:outerShdw>
                </a:effectLst>
                <a:latin typeface="Arial Rounded MT Bold" panose="020F0704030504030204" pitchFamily="34" charset="0"/>
                <a:cs typeface="Andalus" pitchFamily="2" charset="-78"/>
              </a:rPr>
              <a:t>For the invisible things of him from the</a:t>
            </a:r>
          </a:p>
          <a:p>
            <a:pPr algn="ctr">
              <a:spcBef>
                <a:spcPts val="0"/>
              </a:spcBef>
              <a:buNone/>
            </a:pPr>
            <a:r>
              <a:rPr lang="en-US" sz="2800" i="1" dirty="0">
                <a:effectLst>
                  <a:outerShdw blurRad="38100" dist="38100" dir="2700000" algn="tl">
                    <a:srgbClr val="000000">
                      <a:alpha val="43137"/>
                    </a:srgbClr>
                  </a:outerShdw>
                </a:effectLst>
                <a:latin typeface="Arial Rounded MT Bold" panose="020F0704030504030204" pitchFamily="34" charset="0"/>
                <a:cs typeface="Andalus" pitchFamily="2" charset="-78"/>
              </a:rPr>
              <a:t>          Creation….  so that they are without excuse” </a:t>
            </a:r>
          </a:p>
          <a:p>
            <a:pPr algn="ctr">
              <a:spcBef>
                <a:spcPts val="600"/>
              </a:spcBef>
              <a:buNone/>
            </a:pPr>
            <a:r>
              <a:rPr lang="en-US" sz="2800" b="1" dirty="0">
                <a:effectLst>
                  <a:outerShdw blurRad="38100" dist="38100" dir="2700000" algn="tl">
                    <a:srgbClr val="000000">
                      <a:alpha val="43137"/>
                    </a:srgbClr>
                  </a:outerShdw>
                </a:effectLst>
                <a:latin typeface="Arial Rounded MT Bold" panose="020F0704030504030204" pitchFamily="34" charset="0"/>
                <a:cs typeface="Andalus" pitchFamily="2" charset="-78"/>
              </a:rPr>
              <a:t>Rom 1:25</a:t>
            </a:r>
          </a:p>
          <a:p>
            <a:pPr algn="ctr">
              <a:spcBef>
                <a:spcPts val="0"/>
              </a:spcBef>
              <a:buNone/>
            </a:pPr>
            <a:r>
              <a:rPr lang="en-US" sz="2800" i="1" dirty="0">
                <a:effectLst>
                  <a:outerShdw blurRad="38100" dist="38100" dir="2700000" algn="tl">
                    <a:srgbClr val="000000">
                      <a:alpha val="43137"/>
                    </a:srgbClr>
                  </a:outerShdw>
                </a:effectLst>
                <a:latin typeface="Arial Rounded MT Bold" panose="020F0704030504030204" pitchFamily="34" charset="0"/>
                <a:cs typeface="Andalus" pitchFamily="2" charset="-78"/>
              </a:rPr>
              <a:t>“changed the truth of God into a lie,</a:t>
            </a:r>
          </a:p>
          <a:p>
            <a:pPr algn="ctr">
              <a:spcBef>
                <a:spcPts val="0"/>
              </a:spcBef>
              <a:buNone/>
            </a:pPr>
            <a:r>
              <a:rPr lang="en-US" sz="2800" i="1" dirty="0">
                <a:effectLst>
                  <a:outerShdw blurRad="38100" dist="38100" dir="2700000" algn="tl">
                    <a:srgbClr val="000000">
                      <a:alpha val="43137"/>
                    </a:srgbClr>
                  </a:outerShdw>
                </a:effectLst>
                <a:latin typeface="Arial Rounded MT Bold" panose="020F0704030504030204" pitchFamily="34" charset="0"/>
                <a:cs typeface="Andalus" pitchFamily="2" charset="-78"/>
              </a:rPr>
              <a:t>worshipped / served the creature  &gt; the Creator”</a:t>
            </a:r>
          </a:p>
          <a:p>
            <a:pPr algn="ctr">
              <a:spcBef>
                <a:spcPts val="600"/>
              </a:spcBef>
              <a:buNone/>
            </a:pPr>
            <a:r>
              <a:rPr lang="en-US" sz="2800" b="1" dirty="0">
                <a:effectLst>
                  <a:outerShdw blurRad="38100" dist="38100" dir="2700000" algn="tl">
                    <a:srgbClr val="000000">
                      <a:alpha val="43137"/>
                    </a:srgbClr>
                  </a:outerShdw>
                </a:effectLst>
                <a:latin typeface="Arial Rounded MT Bold" panose="020F0704030504030204" pitchFamily="34" charset="0"/>
                <a:cs typeface="Andalus" pitchFamily="2" charset="-78"/>
              </a:rPr>
              <a:t>Isa 55:12</a:t>
            </a:r>
            <a:endParaRPr lang="en-US" sz="2800" i="1" dirty="0">
              <a:effectLst>
                <a:outerShdw blurRad="38100" dist="38100" dir="2700000" algn="tl">
                  <a:srgbClr val="000000">
                    <a:alpha val="43137"/>
                  </a:srgbClr>
                </a:outerShdw>
              </a:effectLst>
              <a:latin typeface="Arial Rounded MT Bold" panose="020F0704030504030204" pitchFamily="34" charset="0"/>
              <a:cs typeface="Andalus" pitchFamily="2" charset="-78"/>
            </a:endParaRPr>
          </a:p>
          <a:p>
            <a:pPr algn="ctr">
              <a:spcBef>
                <a:spcPts val="0"/>
              </a:spcBef>
              <a:buNone/>
            </a:pPr>
            <a:r>
              <a:rPr lang="en-US" sz="2800" i="1" dirty="0">
                <a:effectLst>
                  <a:outerShdw blurRad="38100" dist="38100" dir="2700000" algn="tl">
                    <a:srgbClr val="000000">
                      <a:alpha val="43137"/>
                    </a:srgbClr>
                  </a:outerShdw>
                </a:effectLst>
                <a:latin typeface="Arial Rounded MT Bold" panose="020F0704030504030204" pitchFamily="34" charset="0"/>
                <a:cs typeface="Andalus" pitchFamily="2" charset="-78"/>
              </a:rPr>
              <a:t> “The mountains and hills will burst into song,/ the trees of the field will clap their hands!”</a:t>
            </a:r>
            <a:endParaRPr lang="en-US" sz="2800" dirty="0">
              <a:effectLst>
                <a:outerShdw blurRad="38100" dist="38100" dir="2700000" algn="tl">
                  <a:srgbClr val="000000">
                    <a:alpha val="43137"/>
                  </a:srgbClr>
                </a:outerShdw>
              </a:effectLst>
              <a:latin typeface="Arial Rounded MT Bold" panose="020F0704030504030204" pitchFamily="34" charset="0"/>
              <a:cs typeface="Andalus" pitchFamily="2" charset="-78"/>
            </a:endParaRPr>
          </a:p>
          <a:p>
            <a:pPr algn="ctr">
              <a:spcBef>
                <a:spcPts val="600"/>
              </a:spcBef>
              <a:buNone/>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cs typeface="Andalus" pitchFamily="2" charset="-78"/>
              </a:rPr>
              <a:t>          Whenever God Communes With Us..</a:t>
            </a:r>
          </a:p>
          <a:p>
            <a:pPr algn="ctr">
              <a:spcBef>
                <a:spcPts val="600"/>
              </a:spcBef>
              <a:buNone/>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cs typeface="Andalus" pitchFamily="2" charset="-78"/>
              </a:rPr>
              <a:t>    …We Respond With        </a:t>
            </a:r>
          </a:p>
          <a:p>
            <a:pPr algn="ctr">
              <a:spcBef>
                <a:spcPts val="600"/>
              </a:spcBef>
              <a:buNone/>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cs typeface="Andalus" pitchFamily="2" charset="-78"/>
              </a:rPr>
              <a:t>           </a:t>
            </a:r>
            <a:r>
              <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cs typeface="Andalus" pitchFamily="2" charset="-78"/>
              </a:rPr>
              <a:t>Thanksgiving.. Praise ..Worship</a:t>
            </a:r>
            <a:endParaRPr lang="ko-KR" altLang="en-US" sz="2800"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40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2000"/>
                                        <p:tgtEl>
                                          <p:spTgt spid="3">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2000"/>
                                        <p:tgtEl>
                                          <p:spTgt spid="3">
                                            <p:txEl>
                                              <p:pRg st="0" end="0"/>
                                            </p:txEl>
                                          </p:spTgt>
                                        </p:tgtEl>
                                      </p:cBhvr>
                                    </p:animEffect>
                                  </p:childTnLst>
                                </p:cTn>
                              </p:par>
                            </p:childTnLst>
                          </p:cTn>
                        </p:par>
                        <p:par>
                          <p:cTn id="11" fill="hold">
                            <p:stCondLst>
                              <p:cond delay="2000"/>
                            </p:stCondLst>
                            <p:childTnLst>
                              <p:par>
                                <p:cTn id="12" presetID="9"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dissolve">
                                      <p:cBhvr>
                                        <p:cTn id="14" dur="2000"/>
                                        <p:tgtEl>
                                          <p:spTgt spid="3">
                                            <p:txEl>
                                              <p:pRg st="1" end="1"/>
                                            </p:txEl>
                                          </p:spTgt>
                                        </p:tgtEl>
                                      </p:cBhvr>
                                    </p:animEffect>
                                  </p:childTnLst>
                                </p:cTn>
                              </p:par>
                            </p:childTnLst>
                          </p:cTn>
                        </p:par>
                        <p:par>
                          <p:cTn id="15" fill="hold">
                            <p:stCondLst>
                              <p:cond delay="4000"/>
                            </p:stCondLst>
                            <p:childTnLst>
                              <p:par>
                                <p:cTn id="16" presetID="9"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ssolve">
                                      <p:cBhvr>
                                        <p:cTn id="18" dur="2000"/>
                                        <p:tgtEl>
                                          <p:spTgt spid="3">
                                            <p:txEl>
                                              <p:pRg st="2" end="2"/>
                                            </p:txEl>
                                          </p:spTgt>
                                        </p:tgtEl>
                                      </p:cBhvr>
                                    </p:animEffect>
                                  </p:childTnLst>
                                </p:cTn>
                              </p:par>
                            </p:childTnLst>
                          </p:cTn>
                        </p:par>
                        <p:par>
                          <p:cTn id="19" fill="hold">
                            <p:stCondLst>
                              <p:cond delay="6000"/>
                            </p:stCondLst>
                            <p:childTnLst>
                              <p:par>
                                <p:cTn id="20" presetID="9" presetClass="entr" presetSubtype="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2000"/>
                                        <p:tgtEl>
                                          <p:spTgt spid="3">
                                            <p:txEl>
                                              <p:pRg st="3" end="3"/>
                                            </p:txEl>
                                          </p:spTgt>
                                        </p:tgtEl>
                                      </p:cBhvr>
                                    </p:animEffect>
                                  </p:childTnLst>
                                </p:cTn>
                              </p:par>
                            </p:childTnLst>
                          </p:cTn>
                        </p:par>
                        <p:par>
                          <p:cTn id="23" fill="hold">
                            <p:stCondLst>
                              <p:cond delay="8000"/>
                            </p:stCondLst>
                            <p:childTnLst>
                              <p:par>
                                <p:cTn id="24" presetID="9" presetClass="entr" presetSubtype="0"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dissolve">
                                      <p:cBhvr>
                                        <p:cTn id="26" dur="2000"/>
                                        <p:tgtEl>
                                          <p:spTgt spid="3">
                                            <p:txEl>
                                              <p:pRg st="4" end="4"/>
                                            </p:txEl>
                                          </p:spTgt>
                                        </p:tgtEl>
                                      </p:cBhvr>
                                    </p:animEffect>
                                  </p:childTnLst>
                                </p:cTn>
                              </p:par>
                            </p:childTnLst>
                          </p:cTn>
                        </p:par>
                        <p:par>
                          <p:cTn id="27" fill="hold">
                            <p:stCondLst>
                              <p:cond delay="10000"/>
                            </p:stCondLst>
                            <p:childTnLst>
                              <p:par>
                                <p:cTn id="28" presetID="9" presetClass="entr" presetSubtype="0"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dissolve">
                                      <p:cBhvr>
                                        <p:cTn id="30" dur="2000"/>
                                        <p:tgtEl>
                                          <p:spTgt spid="3">
                                            <p:txEl>
                                              <p:pRg st="5" end="5"/>
                                            </p:txEl>
                                          </p:spTgt>
                                        </p:tgtEl>
                                      </p:cBhvr>
                                    </p:animEffect>
                                  </p:childTnLst>
                                </p:cTn>
                              </p:par>
                            </p:childTnLst>
                          </p:cTn>
                        </p:par>
                        <p:par>
                          <p:cTn id="31" fill="hold">
                            <p:stCondLst>
                              <p:cond delay="12000"/>
                            </p:stCondLst>
                            <p:childTnLst>
                              <p:par>
                                <p:cTn id="32" presetID="9" presetClass="entr" presetSubtype="0" fill="hold" grpId="0"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dissolve">
                                      <p:cBhvr>
                                        <p:cTn id="34" dur="2000"/>
                                        <p:tgtEl>
                                          <p:spTgt spid="3">
                                            <p:txEl>
                                              <p:pRg st="6" end="6"/>
                                            </p:txEl>
                                          </p:spTgt>
                                        </p:tgtEl>
                                      </p:cBhvr>
                                    </p:animEffect>
                                  </p:childTnLst>
                                </p:cTn>
                              </p:par>
                            </p:childTnLst>
                          </p:cTn>
                        </p:par>
                        <p:par>
                          <p:cTn id="35" fill="hold">
                            <p:stCondLst>
                              <p:cond delay="14000"/>
                            </p:stCondLst>
                            <p:childTnLst>
                              <p:par>
                                <p:cTn id="36" presetID="9" presetClass="entr" presetSubtype="0" fill="hold" grpId="0"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dissolve">
                                      <p:cBhvr>
                                        <p:cTn id="38" dur="2000"/>
                                        <p:tgtEl>
                                          <p:spTgt spid="3">
                                            <p:txEl>
                                              <p:pRg st="7" end="7"/>
                                            </p:txEl>
                                          </p:spTgt>
                                        </p:tgtEl>
                                      </p:cBhvr>
                                    </p:animEffect>
                                  </p:childTnLst>
                                </p:cTn>
                              </p:par>
                            </p:childTnLst>
                          </p:cTn>
                        </p:par>
                        <p:par>
                          <p:cTn id="39" fill="hold">
                            <p:stCondLst>
                              <p:cond delay="16000"/>
                            </p:stCondLst>
                            <p:childTnLst>
                              <p:par>
                                <p:cTn id="40" presetID="9" presetClass="entr" presetSubtype="0" fill="hold" grpId="0"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ssolve">
                                      <p:cBhvr>
                                        <p:cTn id="42" dur="2000"/>
                                        <p:tgtEl>
                                          <p:spTgt spid="3">
                                            <p:txEl>
                                              <p:pRg st="8" end="8"/>
                                            </p:txEl>
                                          </p:spTgt>
                                        </p:tgtEl>
                                      </p:cBhvr>
                                    </p:animEffect>
                                  </p:childTnLst>
                                </p:cTn>
                              </p:par>
                            </p:childTnLst>
                          </p:cTn>
                        </p:par>
                        <p:par>
                          <p:cTn id="43" fill="hold">
                            <p:stCondLst>
                              <p:cond delay="18000"/>
                            </p:stCondLst>
                            <p:childTnLst>
                              <p:par>
                                <p:cTn id="44" presetID="9" presetClass="entr" presetSubtype="0" fill="hold" grpId="0" nodeType="after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dissolve">
                                      <p:cBhvr>
                                        <p:cTn id="46" dur="2000"/>
                                        <p:tgtEl>
                                          <p:spTgt spid="3">
                                            <p:txEl>
                                              <p:pRg st="9" end="9"/>
                                            </p:txEl>
                                          </p:spTgt>
                                        </p:tgtEl>
                                      </p:cBhvr>
                                    </p:animEffect>
                                  </p:childTnLst>
                                </p:cTn>
                              </p:par>
                            </p:childTnLst>
                          </p:cTn>
                        </p:par>
                        <p:par>
                          <p:cTn id="47" fill="hold">
                            <p:stCondLst>
                              <p:cond delay="20000"/>
                            </p:stCondLst>
                            <p:childTnLst>
                              <p:par>
                                <p:cTn id="48" presetID="9" presetClass="entr" presetSubtype="0" fill="hold" grpId="0" nodeType="after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dissolve">
                                      <p:cBhvr>
                                        <p:cTn id="50" dur="2000"/>
                                        <p:tgtEl>
                                          <p:spTgt spid="3">
                                            <p:txEl>
                                              <p:pRg st="10" end="10"/>
                                            </p:txEl>
                                          </p:spTgt>
                                        </p:tgtEl>
                                      </p:cBhvr>
                                    </p:animEffect>
                                  </p:childTnLst>
                                </p:cTn>
                              </p:par>
                            </p:childTnLst>
                          </p:cTn>
                        </p:par>
                        <p:par>
                          <p:cTn id="51" fill="hold">
                            <p:stCondLst>
                              <p:cond delay="22000"/>
                            </p:stCondLst>
                            <p:childTnLst>
                              <p:par>
                                <p:cTn id="52" presetID="9" presetClass="entr" presetSubtype="0" fill="hold" grpId="0" nodeType="after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dissolve">
                                      <p:cBhvr>
                                        <p:cTn id="54"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9218" name="Picture 2" descr="http://www.sermoncentral.com/Images/Sermon-PowerPoint-Templates/P/r/PowerPoint-Template-Praise-and-Worship-3_slide1_426x320.jpg"/>
          <p:cNvPicPr>
            <a:picLocks noChangeAspect="1" noChangeArrowheads="1"/>
          </p:cNvPicPr>
          <p:nvPr/>
        </p:nvPicPr>
        <p:blipFill>
          <a:blip r:embed="rId3" cstate="print"/>
          <a:srcRect/>
          <a:stretch>
            <a:fillRect/>
          </a:stretch>
        </p:blipFill>
        <p:spPr bwMode="auto">
          <a:xfrm>
            <a:off x="1219200" y="457200"/>
            <a:ext cx="6781800" cy="5943600"/>
          </a:xfrm>
          <a:prstGeom prst="rect">
            <a:avLst/>
          </a:prstGeom>
          <a:noFill/>
        </p:spPr>
      </p:pic>
      <p:sp>
        <p:nvSpPr>
          <p:cNvPr id="2" name="Title 1"/>
          <p:cNvSpPr>
            <a:spLocks noGrp="1"/>
          </p:cNvSpPr>
          <p:nvPr>
            <p:ph type="title"/>
          </p:nvPr>
        </p:nvSpPr>
        <p:spPr>
          <a:xfrm>
            <a:off x="2359025" y="3175"/>
            <a:ext cx="4572000" cy="808038"/>
          </a:xfrm>
          <a:solidFill>
            <a:schemeClr val="bg1">
              <a:alpha val="90000"/>
            </a:schemeClr>
          </a:solidFill>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The Difference</a:t>
            </a:r>
          </a:p>
        </p:txBody>
      </p:sp>
      <p:sp>
        <p:nvSpPr>
          <p:cNvPr id="3" name="Text Placeholder 2"/>
          <p:cNvSpPr>
            <a:spLocks noGrp="1"/>
          </p:cNvSpPr>
          <p:nvPr>
            <p:ph type="body" idx="1"/>
          </p:nvPr>
        </p:nvSpPr>
        <p:spPr>
          <a:solidFill>
            <a:schemeClr val="bg1">
              <a:alpha val="90000"/>
            </a:schemeClr>
          </a:solidFill>
        </p:spPr>
        <p:txBody>
          <a:bodyPr/>
          <a:lstStyle/>
          <a:p>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Praise is…</a:t>
            </a:r>
          </a:p>
        </p:txBody>
      </p:sp>
      <p:sp>
        <p:nvSpPr>
          <p:cNvPr id="4" name="Content Placeholder 3"/>
          <p:cNvSpPr>
            <a:spLocks noGrp="1"/>
          </p:cNvSpPr>
          <p:nvPr>
            <p:ph sz="half" idx="2"/>
          </p:nvPr>
        </p:nvSpPr>
        <p:spPr>
          <a:xfrm>
            <a:off x="381000" y="2174875"/>
            <a:ext cx="4116388" cy="3540125"/>
          </a:xfrm>
          <a:solidFill>
            <a:schemeClr val="bg1">
              <a:alpha val="90000"/>
            </a:schemeClr>
          </a:solidFill>
        </p:spPr>
        <p:txBody>
          <a:bodyPr>
            <a:normAutofit/>
          </a:bodyPr>
          <a:lstStyle/>
          <a:p>
            <a:pPr>
              <a:buFont typeface="Wingdings"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About God</a:t>
            </a:r>
          </a:p>
          <a:p>
            <a:pPr>
              <a:buFont typeface="Wingdings"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Opening Up </a:t>
            </a:r>
          </a:p>
          <a:p>
            <a:pPr>
              <a:buFont typeface="Wingdings"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Boldly Declaring</a:t>
            </a:r>
          </a:p>
          <a:p>
            <a:pPr>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Praise Applauds What... </a:t>
            </a:r>
          </a:p>
          <a:p>
            <a:pPr>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   …God </a:t>
            </a:r>
            <a:r>
              <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Has Done</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endParaRPr>
          </a:p>
        </p:txBody>
      </p:sp>
      <p:sp>
        <p:nvSpPr>
          <p:cNvPr id="5" name="Text Placeholder 4"/>
          <p:cNvSpPr>
            <a:spLocks noGrp="1"/>
          </p:cNvSpPr>
          <p:nvPr>
            <p:ph type="body" sz="quarter" idx="3"/>
          </p:nvPr>
        </p:nvSpPr>
        <p:spPr>
          <a:solidFill>
            <a:schemeClr val="bg1">
              <a:alpha val="90000"/>
            </a:schemeClr>
          </a:solidFill>
        </p:spPr>
        <p:txBody>
          <a:bodyPr/>
          <a:lstStyle/>
          <a:p>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Worship is…</a:t>
            </a:r>
          </a:p>
        </p:txBody>
      </p:sp>
      <p:sp>
        <p:nvSpPr>
          <p:cNvPr id="6" name="Content Placeholder 5"/>
          <p:cNvSpPr>
            <a:spLocks noGrp="1"/>
          </p:cNvSpPr>
          <p:nvPr>
            <p:ph sz="quarter" idx="4"/>
          </p:nvPr>
        </p:nvSpPr>
        <p:spPr>
          <a:xfrm>
            <a:off x="4645025" y="2174875"/>
            <a:ext cx="4194175" cy="3540125"/>
          </a:xfrm>
          <a:solidFill>
            <a:schemeClr val="bg1">
              <a:alpha val="90000"/>
            </a:schemeClr>
          </a:solidFill>
        </p:spPr>
        <p:txBody>
          <a:bodyPr>
            <a:normAutofit/>
          </a:bodyPr>
          <a:lstStyle/>
          <a:p>
            <a:pPr>
              <a:buFont typeface="Wingdings"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to God</a:t>
            </a:r>
          </a:p>
          <a:p>
            <a:pPr>
              <a:buFont typeface="Wingdings"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Entering In</a:t>
            </a:r>
          </a:p>
          <a:p>
            <a:pPr>
              <a:buFont typeface="Wingdings"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Humbly Bowing</a:t>
            </a:r>
          </a:p>
          <a:p>
            <a:pPr>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Worship is Honoring…</a:t>
            </a:r>
          </a:p>
          <a:p>
            <a:pPr>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…God for Who He </a:t>
            </a:r>
            <a:r>
              <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Is</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3000">
        <p:wipe dir="u"/>
      </p:transition>
    </mc:Choice>
    <mc:Fallback xmlns="">
      <p:transition spd="slow">
        <p:wipe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 presetClass="entr" presetSubtype="8"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2000" fill="hold"/>
                                        <p:tgtEl>
                                          <p:spTgt spid="3">
                                            <p:bg/>
                                          </p:spTgt>
                                        </p:tgtEl>
                                        <p:attrNameLst>
                                          <p:attrName>ppt_x</p:attrName>
                                        </p:attrNameLst>
                                      </p:cBhvr>
                                      <p:tavLst>
                                        <p:tav tm="0">
                                          <p:val>
                                            <p:strVal val="0-#ppt_w/2"/>
                                          </p:val>
                                        </p:tav>
                                        <p:tav tm="100000">
                                          <p:val>
                                            <p:strVal val="#ppt_x"/>
                                          </p:val>
                                        </p:tav>
                                      </p:tavLst>
                                    </p:anim>
                                    <p:anim calcmode="lin" valueType="num">
                                      <p:cBhvr additive="base">
                                        <p:cTn id="12" dur="2000" fill="hold"/>
                                        <p:tgtEl>
                                          <p:spTgt spid="3">
                                            <p:bg/>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6" dur="2000" fill="hold"/>
                                        <p:tgtEl>
                                          <p:spTgt spid="3">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bg/>
                                          </p:spTgt>
                                        </p:tgtEl>
                                        <p:attrNameLst>
                                          <p:attrName>style.visibility</p:attrName>
                                        </p:attrNameLst>
                                      </p:cBhvr>
                                      <p:to>
                                        <p:strVal val="visible"/>
                                      </p:to>
                                    </p:set>
                                    <p:anim calcmode="lin" valueType="num">
                                      <p:cBhvr additive="base">
                                        <p:cTn id="19" dur="2000" fill="hold"/>
                                        <p:tgtEl>
                                          <p:spTgt spid="5">
                                            <p:bg/>
                                          </p:spTgt>
                                        </p:tgtEl>
                                        <p:attrNameLst>
                                          <p:attrName>ppt_x</p:attrName>
                                        </p:attrNameLst>
                                      </p:cBhvr>
                                      <p:tavLst>
                                        <p:tav tm="0">
                                          <p:val>
                                            <p:strVal val="1+#ppt_w/2"/>
                                          </p:val>
                                        </p:tav>
                                        <p:tav tm="100000">
                                          <p:val>
                                            <p:strVal val="#ppt_x"/>
                                          </p:val>
                                        </p:tav>
                                      </p:tavLst>
                                    </p:anim>
                                    <p:anim calcmode="lin" valueType="num">
                                      <p:cBhvr additive="base">
                                        <p:cTn id="20" dur="2000" fill="hold"/>
                                        <p:tgtEl>
                                          <p:spTgt spid="5">
                                            <p:bg/>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2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4" dur="2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
                                            <p:bg/>
                                          </p:spTgt>
                                        </p:tgtEl>
                                        <p:attrNameLst>
                                          <p:attrName>style.visibility</p:attrName>
                                        </p:attrNameLst>
                                      </p:cBhvr>
                                      <p:to>
                                        <p:strVal val="visible"/>
                                      </p:to>
                                    </p:set>
                                    <p:anim calcmode="lin" valueType="num">
                                      <p:cBhvr additive="base">
                                        <p:cTn id="29" dur="2000" fill="hold"/>
                                        <p:tgtEl>
                                          <p:spTgt spid="4">
                                            <p:bg/>
                                          </p:spTgt>
                                        </p:tgtEl>
                                        <p:attrNameLst>
                                          <p:attrName>ppt_x</p:attrName>
                                        </p:attrNameLst>
                                      </p:cBhvr>
                                      <p:tavLst>
                                        <p:tav tm="0">
                                          <p:val>
                                            <p:strVal val="0-#ppt_w/2"/>
                                          </p:val>
                                        </p:tav>
                                        <p:tav tm="100000">
                                          <p:val>
                                            <p:strVal val="#ppt_x"/>
                                          </p:val>
                                        </p:tav>
                                      </p:tavLst>
                                    </p:anim>
                                    <p:anim calcmode="lin" valueType="num">
                                      <p:cBhvr additive="base">
                                        <p:cTn id="30" dur="2000" fill="hold"/>
                                        <p:tgtEl>
                                          <p:spTgt spid="4">
                                            <p:bg/>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 calcmode="lin" valueType="num">
                                      <p:cBhvr additive="base">
                                        <p:cTn id="33" dur="2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34" dur="2000" fill="hold"/>
                                        <p:tgtEl>
                                          <p:spTgt spid="4">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6">
                                            <p:bg/>
                                          </p:spTgt>
                                        </p:tgtEl>
                                        <p:attrNameLst>
                                          <p:attrName>style.visibility</p:attrName>
                                        </p:attrNameLst>
                                      </p:cBhvr>
                                      <p:to>
                                        <p:strVal val="visible"/>
                                      </p:to>
                                    </p:set>
                                    <p:anim calcmode="lin" valueType="num">
                                      <p:cBhvr additive="base">
                                        <p:cTn id="37" dur="2000" fill="hold"/>
                                        <p:tgtEl>
                                          <p:spTgt spid="6">
                                            <p:bg/>
                                          </p:spTgt>
                                        </p:tgtEl>
                                        <p:attrNameLst>
                                          <p:attrName>ppt_x</p:attrName>
                                        </p:attrNameLst>
                                      </p:cBhvr>
                                      <p:tavLst>
                                        <p:tav tm="0">
                                          <p:val>
                                            <p:strVal val="1+#ppt_w/2"/>
                                          </p:val>
                                        </p:tav>
                                        <p:tav tm="100000">
                                          <p:val>
                                            <p:strVal val="#ppt_x"/>
                                          </p:val>
                                        </p:tav>
                                      </p:tavLst>
                                    </p:anim>
                                    <p:anim calcmode="lin" valueType="num">
                                      <p:cBhvr additive="base">
                                        <p:cTn id="38" dur="2000" fill="hold"/>
                                        <p:tgtEl>
                                          <p:spTgt spid="6">
                                            <p:bg/>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 calcmode="lin" valueType="num">
                                      <p:cBhvr additive="base">
                                        <p:cTn id="41" dur="2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42" dur="2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 calcmode="lin" valueType="num">
                                      <p:cBhvr additive="base">
                                        <p:cTn id="47" dur="2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48" dur="2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2" presetClass="entr" presetSubtype="2" fill="hold" grpId="0" nodeType="after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 calcmode="lin" valueType="num">
                                      <p:cBhvr additive="base">
                                        <p:cTn id="52" dur="20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53" dur="2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 calcmode="lin" valueType="num">
                                      <p:cBhvr additive="base">
                                        <p:cTn id="58" dur="2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59" dur="2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60" fill="hold">
                            <p:stCondLst>
                              <p:cond delay="2000"/>
                            </p:stCondLst>
                            <p:childTnLst>
                              <p:par>
                                <p:cTn id="61" presetID="2" presetClass="entr" presetSubtype="2" fill="hold" grpId="0" nodeType="afterEffect">
                                  <p:stCondLst>
                                    <p:cond delay="0"/>
                                  </p:stCondLst>
                                  <p:childTnLst>
                                    <p:set>
                                      <p:cBhvr>
                                        <p:cTn id="62" dur="1" fill="hold">
                                          <p:stCondLst>
                                            <p:cond delay="0"/>
                                          </p:stCondLst>
                                        </p:cTn>
                                        <p:tgtEl>
                                          <p:spTgt spid="6">
                                            <p:txEl>
                                              <p:pRg st="2" end="2"/>
                                            </p:txEl>
                                          </p:spTgt>
                                        </p:tgtEl>
                                        <p:attrNameLst>
                                          <p:attrName>style.visibility</p:attrName>
                                        </p:attrNameLst>
                                      </p:cBhvr>
                                      <p:to>
                                        <p:strVal val="visible"/>
                                      </p:to>
                                    </p:set>
                                    <p:anim calcmode="lin" valueType="num">
                                      <p:cBhvr additive="base">
                                        <p:cTn id="63" dur="20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64" dur="2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4">
                                            <p:txEl>
                                              <p:pRg st="3" end="3"/>
                                            </p:txEl>
                                          </p:spTgt>
                                        </p:tgtEl>
                                        <p:attrNameLst>
                                          <p:attrName>style.visibility</p:attrName>
                                        </p:attrNameLst>
                                      </p:cBhvr>
                                      <p:to>
                                        <p:strVal val="visible"/>
                                      </p:to>
                                    </p:set>
                                    <p:anim calcmode="lin" valueType="num">
                                      <p:cBhvr additive="base">
                                        <p:cTn id="69" dur="2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70" dur="2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71" fill="hold">
                            <p:stCondLst>
                              <p:cond delay="2000"/>
                            </p:stCondLst>
                            <p:childTnLst>
                              <p:par>
                                <p:cTn id="72" presetID="2" presetClass="entr" presetSubtype="8" fill="hold" grpId="0" nodeType="afterEffect">
                                  <p:stCondLst>
                                    <p:cond delay="0"/>
                                  </p:stCondLst>
                                  <p:childTnLst>
                                    <p:set>
                                      <p:cBhvr>
                                        <p:cTn id="73" dur="1" fill="hold">
                                          <p:stCondLst>
                                            <p:cond delay="0"/>
                                          </p:stCondLst>
                                        </p:cTn>
                                        <p:tgtEl>
                                          <p:spTgt spid="4">
                                            <p:txEl>
                                              <p:pRg st="4" end="4"/>
                                            </p:txEl>
                                          </p:spTgt>
                                        </p:tgtEl>
                                        <p:attrNameLst>
                                          <p:attrName>style.visibility</p:attrName>
                                        </p:attrNameLst>
                                      </p:cBhvr>
                                      <p:to>
                                        <p:strVal val="visible"/>
                                      </p:to>
                                    </p:set>
                                    <p:anim calcmode="lin" valueType="num">
                                      <p:cBhvr additive="base">
                                        <p:cTn id="74" dur="20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75" dur="2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par>
                          <p:cTn id="76" fill="hold">
                            <p:stCondLst>
                              <p:cond delay="4000"/>
                            </p:stCondLst>
                            <p:childTnLst>
                              <p:par>
                                <p:cTn id="77" presetID="2" presetClass="entr" presetSubtype="2" fill="hold" grpId="0" nodeType="afterEffect">
                                  <p:stCondLst>
                                    <p:cond delay="0"/>
                                  </p:stCondLst>
                                  <p:childTnLst>
                                    <p:set>
                                      <p:cBhvr>
                                        <p:cTn id="78" dur="1" fill="hold">
                                          <p:stCondLst>
                                            <p:cond delay="0"/>
                                          </p:stCondLst>
                                        </p:cTn>
                                        <p:tgtEl>
                                          <p:spTgt spid="6">
                                            <p:txEl>
                                              <p:pRg st="3" end="3"/>
                                            </p:txEl>
                                          </p:spTgt>
                                        </p:tgtEl>
                                        <p:attrNameLst>
                                          <p:attrName>style.visibility</p:attrName>
                                        </p:attrNameLst>
                                      </p:cBhvr>
                                      <p:to>
                                        <p:strVal val="visible"/>
                                      </p:to>
                                    </p:set>
                                    <p:anim calcmode="lin" valueType="num">
                                      <p:cBhvr additive="base">
                                        <p:cTn id="79" dur="20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80" dur="2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81" fill="hold">
                            <p:stCondLst>
                              <p:cond delay="6000"/>
                            </p:stCondLst>
                            <p:childTnLst>
                              <p:par>
                                <p:cTn id="82" presetID="2" presetClass="entr" presetSubtype="2" fill="hold" grpId="0" nodeType="afterEffect">
                                  <p:stCondLst>
                                    <p:cond delay="0"/>
                                  </p:stCondLst>
                                  <p:childTnLst>
                                    <p:set>
                                      <p:cBhvr>
                                        <p:cTn id="83" dur="1" fill="hold">
                                          <p:stCondLst>
                                            <p:cond delay="0"/>
                                          </p:stCondLst>
                                        </p:cTn>
                                        <p:tgtEl>
                                          <p:spTgt spid="6">
                                            <p:txEl>
                                              <p:pRg st="4" end="4"/>
                                            </p:txEl>
                                          </p:spTgt>
                                        </p:tgtEl>
                                        <p:attrNameLst>
                                          <p:attrName>style.visibility</p:attrName>
                                        </p:attrNameLst>
                                      </p:cBhvr>
                                      <p:to>
                                        <p:strVal val="visible"/>
                                      </p:to>
                                    </p:set>
                                    <p:anim calcmode="lin" valueType="num">
                                      <p:cBhvr additive="base">
                                        <p:cTn id="84" dur="20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85" dur="2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4" grpId="0" uiExpand="1" build="p" animBg="1"/>
      <p:bldP spid="5" grpId="0" uiExpand="1" build="p" animBg="1"/>
      <p:bldP spid="6"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838200"/>
          </a:xfrm>
          <a:solidFill>
            <a:schemeClr val="bg1">
              <a:alpha val="90000"/>
            </a:schemeClr>
          </a:solidFill>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Our Purpose(goal) in Worship</a:t>
            </a:r>
            <a:endParaRPr lang="en-US"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endParaRPr>
          </a:p>
        </p:txBody>
      </p:sp>
      <p:sp>
        <p:nvSpPr>
          <p:cNvPr id="3" name="Content Placeholder 2"/>
          <p:cNvSpPr>
            <a:spLocks noGrp="1"/>
          </p:cNvSpPr>
          <p:nvPr>
            <p:ph idx="1"/>
          </p:nvPr>
        </p:nvSpPr>
        <p:spPr>
          <a:xfrm>
            <a:off x="1295400" y="1005068"/>
            <a:ext cx="7315200" cy="3962400"/>
          </a:xfrm>
          <a:solidFill>
            <a:schemeClr val="bg1">
              <a:alpha val="90000"/>
            </a:schemeClr>
          </a:solidFill>
        </p:spPr>
        <p:txBody>
          <a:bodyPr>
            <a:normAutofit/>
          </a:bodyPr>
          <a:lstStyle/>
          <a:p>
            <a:pPr algn="ctr">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Misinformation #1: </a:t>
            </a:r>
          </a:p>
          <a:p>
            <a:pPr algn="ctr">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Worship is when we Talk about God</a:t>
            </a:r>
          </a:p>
          <a:p>
            <a:pPr algn="ctr">
              <a:spcBef>
                <a:spcPts val="0"/>
              </a:spcBef>
              <a:buNone/>
            </a:pP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Truth #1: </a:t>
            </a:r>
          </a:p>
          <a:p>
            <a:pPr algn="ctr">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Worship is when we Come into..</a:t>
            </a:r>
          </a:p>
          <a:p>
            <a:pPr algn="ctr">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 …the Presence of God</a:t>
            </a:r>
          </a:p>
          <a:p>
            <a:pPr lvl="1" algn="ctr">
              <a:spcBef>
                <a:spcPts val="1200"/>
              </a:spcBef>
              <a:buFont typeface="Wingdings"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 True </a:t>
            </a:r>
            <a:r>
              <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“God Encounter”</a:t>
            </a:r>
            <a:endParaRPr lang="en-US" sz="32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6" name="TextBox 5">
            <a:extLst>
              <a:ext uri="{FF2B5EF4-FFF2-40B4-BE49-F238E27FC236}">
                <a16:creationId xmlns:a16="http://schemas.microsoft.com/office/drawing/2014/main" id="{3007FC6B-4DB6-2D09-6C5C-F7312CEC6EAF}"/>
              </a:ext>
            </a:extLst>
          </p:cNvPr>
          <p:cNvSpPr txBox="1"/>
          <p:nvPr/>
        </p:nvSpPr>
        <p:spPr>
          <a:xfrm>
            <a:off x="152400" y="5181600"/>
            <a:ext cx="8839200" cy="1471172"/>
          </a:xfrm>
          <a:prstGeom prst="rect">
            <a:avLst/>
          </a:prstGeom>
          <a:solidFill>
            <a:schemeClr val="bg1"/>
          </a:solidFill>
        </p:spPr>
        <p:txBody>
          <a:bodyPr wrap="square">
            <a:spAutoFit/>
          </a:bodyPr>
          <a:lstStyle/>
          <a:p>
            <a:pPr algn="ctr">
              <a:lnSpc>
                <a:spcPct val="120000"/>
              </a:lnSpc>
              <a:spcBef>
                <a:spcPts val="1200"/>
              </a:spcBef>
              <a:buNone/>
            </a:pPr>
            <a:r>
              <a:rPr lang="en-US" sz="2800" b="1" dirty="0">
                <a:effectLst>
                  <a:outerShdw blurRad="38100" dist="38100" dir="2700000" algn="tl">
                    <a:srgbClr val="000000">
                      <a:alpha val="43137"/>
                    </a:srgbClr>
                  </a:outerShdw>
                </a:effectLst>
                <a:latin typeface="Andalus" pitchFamily="2" charset="-78"/>
                <a:cs typeface="Andalus" pitchFamily="2" charset="-78"/>
              </a:rPr>
              <a:t>Psalm 22:3 (NASB77) </a:t>
            </a:r>
            <a:endParaRPr lang="en-US" sz="2800" dirty="0">
              <a:effectLst>
                <a:outerShdw blurRad="38100" dist="38100" dir="2700000" algn="tl">
                  <a:srgbClr val="000000">
                    <a:alpha val="43137"/>
                  </a:srgbClr>
                </a:outerShdw>
              </a:effectLst>
              <a:latin typeface="Andalus" pitchFamily="2" charset="-78"/>
              <a:cs typeface="Andalus" pitchFamily="2" charset="-78"/>
            </a:endParaRPr>
          </a:p>
          <a:p>
            <a:pPr algn="ctr">
              <a:spcBef>
                <a:spcPts val="0"/>
              </a:spcBef>
              <a:buNone/>
            </a:pPr>
            <a:r>
              <a:rPr lang="en-US" sz="2800" i="1" dirty="0">
                <a:effectLst>
                  <a:outerShdw blurRad="38100" dist="38100" dir="2700000" algn="tl">
                    <a:srgbClr val="000000">
                      <a:alpha val="43137"/>
                    </a:srgbClr>
                  </a:outerShdw>
                </a:effectLst>
                <a:latin typeface="Andalus" pitchFamily="2" charset="-78"/>
                <a:cs typeface="Andalus" pitchFamily="2" charset="-78"/>
              </a:rPr>
              <a:t>Yet Thou art holy, </a:t>
            </a:r>
          </a:p>
          <a:p>
            <a:pPr algn="ctr">
              <a:spcBef>
                <a:spcPts val="0"/>
              </a:spcBef>
              <a:buNone/>
            </a:pPr>
            <a:r>
              <a:rPr lang="en-US" sz="2800" i="1" dirty="0">
                <a:effectLst>
                  <a:outerShdw blurRad="38100" dist="38100" dir="2700000" algn="tl">
                    <a:srgbClr val="000000">
                      <a:alpha val="43137"/>
                    </a:srgbClr>
                  </a:outerShdw>
                </a:effectLst>
                <a:latin typeface="Andalus" pitchFamily="2" charset="-78"/>
                <a:cs typeface="Andalus" pitchFamily="2" charset="-78"/>
              </a:rPr>
              <a:t>O Thou who art enthroned upon the praises of Israel. </a:t>
            </a:r>
            <a:endParaRPr lang="en-US" sz="1800" i="1" dirty="0">
              <a:effectLst>
                <a:outerShdw blurRad="38100" dist="38100" dir="2700000" algn="tl">
                  <a:srgbClr val="000000">
                    <a:alpha val="43137"/>
                  </a:srgbClr>
                </a:outerShdw>
              </a:effectLst>
              <a:latin typeface="Andalus" pitchFamily="2" charset="-78"/>
              <a:cs typeface="Andalus"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3000">
        <p:pull dir="ld"/>
      </p:transition>
    </mc:Choice>
    <mc:Fallback xmlns="">
      <p:transition spd="slow">
        <p:pull dir="l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10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 presetClass="entr" presetSubtype="4"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2" presetClass="entr" presetSubtype="3" fill="hold" grpId="0" nodeType="afterEffect">
                                  <p:stCondLst>
                                    <p:cond delay="100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16" presetClass="entr" presetSubtype="21"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barn(inVertical)">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C733F9-CBC5-E26E-D66E-094F1B8A0B7F}"/>
              </a:ext>
            </a:extLst>
          </p:cNvPr>
          <p:cNvSpPr>
            <a:spLocks noGrp="1"/>
          </p:cNvSpPr>
          <p:nvPr>
            <p:ph idx="1"/>
          </p:nvPr>
        </p:nvSpPr>
        <p:spPr/>
        <p:txBody>
          <a:bodyPr/>
          <a:lstStyle/>
          <a:p>
            <a:endParaRPr lang="en-US"/>
          </a:p>
        </p:txBody>
      </p:sp>
      <p:sp>
        <p:nvSpPr>
          <p:cNvPr id="2" name="Content Placeholder 2">
            <a:extLst>
              <a:ext uri="{FF2B5EF4-FFF2-40B4-BE49-F238E27FC236}">
                <a16:creationId xmlns:a16="http://schemas.microsoft.com/office/drawing/2014/main" id="{9D72766E-8389-B182-E42B-19F0121884E3}"/>
              </a:ext>
            </a:extLst>
          </p:cNvPr>
          <p:cNvSpPr txBox="1">
            <a:spLocks noChangeArrowheads="1"/>
          </p:cNvSpPr>
          <p:nvPr/>
        </p:nvSpPr>
        <p:spPr>
          <a:xfrm>
            <a:off x="1092531" y="593766"/>
            <a:ext cx="7594270" cy="5220126"/>
          </a:xfrm>
          <a:prstGeom prst="rect">
            <a:avLst/>
          </a:prstGeom>
          <a:solidFill>
            <a:schemeClr val="bg1"/>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Repeat</a:t>
            </a:r>
          </a:p>
          <a:p>
            <a:pPr marL="0" indent="0" algn="ctr">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These are the 2 Most Important Hours of My Week – Help Me to Cherish Them </a:t>
            </a:r>
          </a:p>
          <a:p>
            <a:pPr marL="0" indent="0" algn="ctr">
              <a:buFont typeface="Arial" panose="020B0604020202020204" pitchFamily="34" charset="0"/>
              <a:buNone/>
              <a:defRPr/>
            </a:pP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7"/>
              </a:spcBef>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I Am Here Today to Worship</a:t>
            </a:r>
          </a:p>
          <a:p>
            <a:pPr marL="0" indent="0" algn="ctr">
              <a:spcBef>
                <a:spcPts val="817"/>
              </a:spcBef>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Not to Be Entertained</a:t>
            </a:r>
          </a:p>
          <a:p>
            <a:pPr marL="0" indent="0" algn="ctr">
              <a:spcBef>
                <a:spcPts val="817"/>
              </a:spcBef>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I Am Singing to An Audience of One</a:t>
            </a:r>
          </a:p>
          <a:p>
            <a:pPr marL="0" indent="0" algn="ctr">
              <a:spcBef>
                <a:spcPts val="817"/>
              </a:spcBef>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Accept My Worship Oh Lord!</a:t>
            </a:r>
          </a:p>
          <a:p>
            <a:pPr>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Vertical)">
                                      <p:cBhvr>
                                        <p:cTn id="7" dur="500"/>
                                        <p:tgtEl>
                                          <p:spTgt spid="2">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arn(inVertical)">
                                      <p:cBhvr>
                                        <p:cTn id="10" dur="500"/>
                                        <p:tgtEl>
                                          <p:spTgt spid="2">
                                            <p:txEl>
                                              <p:pRg st="0" end="0"/>
                                            </p:txEl>
                                          </p:spTgt>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barn(inVertical)">
                                      <p:cBhvr>
                                        <p:cTn id="14" dur="500"/>
                                        <p:tgtEl>
                                          <p:spTgt spid="2">
                                            <p:txEl>
                                              <p:pRg st="1" end="1"/>
                                            </p:txEl>
                                          </p:spTgt>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arn(inVertical)">
                                      <p:cBhvr>
                                        <p:cTn id="18" dur="500"/>
                                        <p:tgtEl>
                                          <p:spTgt spid="2">
                                            <p:txEl>
                                              <p:pRg st="3" end="3"/>
                                            </p:txEl>
                                          </p:spTgt>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barn(inVertical)">
                                      <p:cBhvr>
                                        <p:cTn id="26" dur="500"/>
                                        <p:tgtEl>
                                          <p:spTgt spid="2">
                                            <p:txEl>
                                              <p:pRg st="5" end="5"/>
                                            </p:txEl>
                                          </p:spTgt>
                                        </p:tgtEl>
                                      </p:cBhvr>
                                    </p:animEffect>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barn(inVertical)">
                                      <p:cBhvr>
                                        <p:cTn id="3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74955"/>
            <a:ext cx="8839200" cy="791845"/>
          </a:xfrm>
          <a:solidFill>
            <a:schemeClr val="bg1">
              <a:alpha val="90000"/>
            </a:schemeClr>
          </a:solidFill>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The Product(result) of Worship</a:t>
            </a:r>
            <a:endParaRPr lang="en-US" dirty="0">
              <a:latin typeface="Arial Rounded MT Bold" panose="020F0704030504030204" pitchFamily="34" charset="0"/>
              <a:cs typeface="Andalus" pitchFamily="2" charset="-78"/>
            </a:endParaRPr>
          </a:p>
        </p:txBody>
      </p:sp>
      <p:sp>
        <p:nvSpPr>
          <p:cNvPr id="3" name="Content Placeholder 2"/>
          <p:cNvSpPr>
            <a:spLocks noGrp="1"/>
          </p:cNvSpPr>
          <p:nvPr>
            <p:ph idx="1"/>
          </p:nvPr>
        </p:nvSpPr>
        <p:spPr>
          <a:xfrm>
            <a:off x="0" y="1600200"/>
            <a:ext cx="9144000" cy="4982846"/>
          </a:xfrm>
          <a:solidFill>
            <a:schemeClr val="bg1">
              <a:alpha val="90000"/>
            </a:schemeClr>
          </a:solidFill>
        </p:spPr>
        <p:txBody>
          <a:bodyPr wrap="square" lIns="91440" tIns="45720" rIns="91440" bIns="45720" anchor="t">
            <a:noAutofit/>
          </a:bodyPr>
          <a:lstStyle/>
          <a:p>
            <a:pPr algn="ctr">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Misinformation</a:t>
            </a: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cs typeface="Andalus" pitchFamily="2" charset="-78"/>
              </a:rPr>
              <a:t> #2: </a:t>
            </a:r>
            <a:endParaRPr lang="ko-KR" altLang="en-US" sz="2800" b="1" dirty="0">
              <a:effectLst>
                <a:outerShdw blurRad="38100" dist="38100" dir="2700000" algn="tl">
                  <a:srgbClr val="000000">
                    <a:alpha val="43137"/>
                  </a:srgbClr>
                </a:outerShdw>
              </a:effectLst>
              <a:latin typeface="Arial Rounded MT Bold" panose="020F0704030504030204" pitchFamily="34" charset="0"/>
              <a:cs typeface="Andalus" pitchFamily="2" charset="-78"/>
            </a:endParaRPr>
          </a:p>
          <a:p>
            <a:pPr marL="342900" indent="-342900" algn="ctr" defTabSz="914400" latinLnBrk="0">
              <a:spcBef>
                <a:spcPts val="0"/>
              </a:spcBef>
              <a:spcAft>
                <a:spcPts val="0"/>
              </a:spcAft>
              <a:buFontTx/>
              <a:buNone/>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cs typeface="Andalus" pitchFamily="2" charset="-78"/>
              </a:rPr>
              <a:t>True Worship Leaves Me Feeling Pleased</a:t>
            </a:r>
            <a:endParaRPr lang="ko-KR" altLang="en-US" sz="2800" b="1" dirty="0">
              <a:effectLst>
                <a:outerShdw blurRad="38100" dist="38100" dir="2700000" algn="tl">
                  <a:srgbClr val="000000">
                    <a:alpha val="43137"/>
                  </a:srgbClr>
                </a:outerShdw>
              </a:effectLst>
              <a:latin typeface="Arial Rounded MT Bold" panose="020F0704030504030204" pitchFamily="34" charset="0"/>
              <a:cs typeface="Andalus" pitchFamily="2" charset="-78"/>
            </a:endParaRPr>
          </a:p>
          <a:p>
            <a:pPr marL="342900" indent="-342900" algn="ctr" defTabSz="914400" latinLnBrk="0">
              <a:spcBef>
                <a:spcPts val="1200"/>
              </a:spcBef>
              <a:spcAft>
                <a:spcPts val="0"/>
              </a:spcAft>
              <a:buFontTx/>
              <a:buNone/>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cs typeface="Andalus" pitchFamily="2" charset="-78"/>
              </a:rPr>
              <a:t>Truth #2: </a:t>
            </a:r>
            <a:endParaRPr lang="ko-KR" altLang="en-US" sz="2800" b="1" dirty="0">
              <a:effectLst>
                <a:outerShdw blurRad="38100" dist="38100" dir="2700000" algn="tl">
                  <a:srgbClr val="000000">
                    <a:alpha val="43137"/>
                  </a:srgbClr>
                </a:outerShdw>
              </a:effectLst>
              <a:latin typeface="Arial Rounded MT Bold" panose="020F0704030504030204" pitchFamily="34" charset="0"/>
              <a:cs typeface="Andalus" pitchFamily="2" charset="-78"/>
            </a:endParaRPr>
          </a:p>
          <a:p>
            <a:pPr algn="ctr">
              <a:spcBef>
                <a:spcPts val="0"/>
              </a:spcBef>
              <a:buNone/>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cs typeface="Andalus" pitchFamily="2" charset="-78"/>
              </a:rPr>
              <a:t>True Worship Leaves God Feeling Pleased</a:t>
            </a:r>
            <a:endPar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ndParaRPr>
          </a:p>
          <a:p>
            <a:pPr algn="ctr">
              <a:spcBef>
                <a:spcPts val="1200"/>
              </a:spcBef>
              <a:buNone/>
            </a:pPr>
            <a:r>
              <a:rPr lang="en-US" sz="2800" b="1" dirty="0">
                <a:effectLst>
                  <a:outerShdw blurRad="38100" dist="38100" dir="2700000" algn="tl">
                    <a:srgbClr val="000000">
                      <a:alpha val="43137"/>
                    </a:srgbClr>
                  </a:outerShdw>
                </a:effectLst>
                <a:latin typeface="Arial Rounded MT Bold" panose="020F0704030504030204" pitchFamily="34" charset="0"/>
                <a:cs typeface="Andalus" pitchFamily="2" charset="-78"/>
              </a:rPr>
              <a:t>Eph 5:10 (AMP) </a:t>
            </a:r>
          </a:p>
          <a:p>
            <a:pPr algn="ctr">
              <a:spcBef>
                <a:spcPts val="0"/>
              </a:spcBef>
              <a:buNone/>
            </a:pPr>
            <a:r>
              <a:rPr lang="en-US" sz="2800" i="1" baseline="30000" dirty="0">
                <a:effectLst>
                  <a:outerShdw blurRad="38100" dist="38100" dir="2700000" algn="tl">
                    <a:srgbClr val="000000">
                      <a:alpha val="43137"/>
                    </a:srgbClr>
                  </a:outerShdw>
                </a:effectLst>
                <a:latin typeface="Arial Rounded MT Bold" panose="020F0704030504030204" pitchFamily="34" charset="0"/>
                <a:cs typeface="Andalus" pitchFamily="2" charset="-78"/>
              </a:rPr>
              <a:t>10 </a:t>
            </a:r>
            <a:r>
              <a:rPr lang="en-US" sz="2800" i="1" dirty="0">
                <a:effectLst>
                  <a:outerShdw blurRad="38100" dist="38100" dir="2700000" algn="tl">
                    <a:srgbClr val="000000">
                      <a:alpha val="43137"/>
                    </a:srgbClr>
                  </a:outerShdw>
                </a:effectLst>
                <a:latin typeface="Arial Rounded MT Bold" panose="020F0704030504030204" pitchFamily="34" charset="0"/>
                <a:cs typeface="Andalus" pitchFamily="2" charset="-78"/>
              </a:rPr>
              <a:t>And try to learn </a:t>
            </a:r>
            <a:r>
              <a:rPr lang="en-US" sz="2800" dirty="0">
                <a:effectLst>
                  <a:outerShdw blurRad="38100" dist="38100" dir="2700000" algn="tl">
                    <a:srgbClr val="000000">
                      <a:alpha val="43137"/>
                    </a:srgbClr>
                  </a:outerShdw>
                </a:effectLst>
                <a:latin typeface="Arial Rounded MT Bold" panose="020F0704030504030204" pitchFamily="34" charset="0"/>
                <a:cs typeface="Andalus" pitchFamily="2" charset="-78"/>
              </a:rPr>
              <a:t>[in your experience] </a:t>
            </a:r>
            <a:r>
              <a:rPr lang="en-US" sz="2800" i="1" dirty="0">
                <a:effectLst>
                  <a:outerShdw blurRad="38100" dist="38100" dir="2700000" algn="tl">
                    <a:srgbClr val="000000">
                      <a:alpha val="43137"/>
                    </a:srgbClr>
                  </a:outerShdw>
                </a:effectLst>
                <a:latin typeface="Arial Rounded MT Bold" panose="020F0704030504030204" pitchFamily="34" charset="0"/>
                <a:cs typeface="Andalus" pitchFamily="2" charset="-78"/>
              </a:rPr>
              <a:t>what is pleasing to the Lord</a:t>
            </a:r>
            <a:r>
              <a:rPr lang="en-US" sz="2800" dirty="0">
                <a:effectLst>
                  <a:outerShdw blurRad="38100" dist="38100" dir="2700000" algn="tl">
                    <a:srgbClr val="000000">
                      <a:alpha val="43137"/>
                    </a:srgbClr>
                  </a:outerShdw>
                </a:effectLst>
                <a:latin typeface="Arial Rounded MT Bold" panose="020F0704030504030204" pitchFamily="34" charset="0"/>
                <a:cs typeface="Andalus" pitchFamily="2" charset="-78"/>
              </a:rPr>
              <a:t> [let your lives be constant </a:t>
            </a:r>
          </a:p>
          <a:p>
            <a:pPr algn="ctr">
              <a:spcBef>
                <a:spcPts val="0"/>
              </a:spcBef>
              <a:buNone/>
            </a:pPr>
            <a:r>
              <a:rPr lang="en-US" sz="2800" dirty="0">
                <a:effectLst>
                  <a:outerShdw blurRad="38100" dist="38100" dir="2700000" algn="tl">
                    <a:srgbClr val="000000">
                      <a:alpha val="43137"/>
                    </a:srgbClr>
                  </a:outerShdw>
                </a:effectLst>
                <a:latin typeface="Arial Rounded MT Bold" panose="020F0704030504030204" pitchFamily="34" charset="0"/>
                <a:cs typeface="Andalus" pitchFamily="2" charset="-78"/>
              </a:rPr>
              <a:t>  proofs of what is most acceptable to Him]. </a:t>
            </a:r>
          </a:p>
          <a:p>
            <a:pPr algn="ctr">
              <a:spcBef>
                <a:spcPts val="1200"/>
              </a:spcBef>
              <a:buFont typeface="Wingdings" pitchFamily="2" charset="2"/>
              <a:buChar char="§"/>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cs typeface="Andalus" pitchFamily="2" charset="-78"/>
              </a:rPr>
              <a:t>Many Christians believe that they are the audience; in truth, God is the Audience </a:t>
            </a:r>
            <a:r>
              <a:rPr lang="en-US" altLang="ko-KR" sz="2800" dirty="0">
                <a:solidFill>
                  <a:srgbClr val="000000"/>
                </a:solidFill>
                <a:effectLst>
                  <a:outerShdw blurRad="38100" dist="38100" dir="2700000" algn="tl">
                    <a:srgbClr val="000000">
                      <a:alpha val="43137"/>
                    </a:srgbClr>
                  </a:outerShdw>
                </a:effectLst>
                <a:latin typeface="Arial Rounded MT Bold" panose="020F0704030504030204" pitchFamily="34" charset="0"/>
                <a:cs typeface="Andalus" pitchFamily="2" charset="-78"/>
              </a:rPr>
              <a:t>(of One)</a:t>
            </a:r>
            <a:endParaRPr lang="ko-KR" altLang="en-US" sz="2800" dirty="0">
              <a:effectLst>
                <a:outerShdw blurRad="38100" dist="38100" dir="2700000" algn="tl">
                  <a:srgbClr val="000000">
                    <a:alpha val="43137"/>
                  </a:srgbClr>
                </a:outerShdw>
              </a:effectLst>
              <a:latin typeface="Arial Rounded MT Bold" panose="020F0704030504030204" pitchFamily="34" charset="0"/>
              <a:cs typeface="Andalus"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dissolve">
                                      <p:cBhvr>
                                        <p:cTn id="13" dur="1000"/>
                                        <p:tgtEl>
                                          <p:spTgt spid="3">
                                            <p:bg/>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dissolve">
                                      <p:cBhvr>
                                        <p:cTn id="16" dur="1000"/>
                                        <p:tgtEl>
                                          <p:spTgt spid="3">
                                            <p:txEl>
                                              <p:pRg st="0" end="0"/>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dissolve">
                                      <p:cBhvr>
                                        <p:cTn id="19" dur="1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dissolve">
                                      <p:cBhvr>
                                        <p:cTn id="24" dur="1000"/>
                                        <p:tgtEl>
                                          <p:spTgt spid="3">
                                            <p:txEl>
                                              <p:pRg st="2" end="2"/>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1000"/>
                                        <p:tgtEl>
                                          <p:spTgt spid="3">
                                            <p:txEl>
                                              <p:pRg st="4" end="4"/>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dissolve">
                                      <p:cBhvr>
                                        <p:cTn id="35" dur="1000"/>
                                        <p:tgtEl>
                                          <p:spTgt spid="3">
                                            <p:txEl>
                                              <p:pRg st="5" end="5"/>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dissolve">
                                      <p:cBhvr>
                                        <p:cTn id="38" dur="10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dissolve">
                                      <p:cBhvr>
                                        <p:cTn id="43"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5 Must-Bust Myths About Worship"/>
          <p:cNvPicPr>
            <a:picLocks noChangeAspect="1" noChangeArrowheads="1"/>
          </p:cNvPicPr>
          <p:nvPr/>
        </p:nvPicPr>
        <p:blipFill>
          <a:blip r:embed="rId2" cstate="print"/>
          <a:srcRect/>
          <a:stretch>
            <a:fillRect/>
          </a:stretch>
        </p:blipFill>
        <p:spPr bwMode="auto">
          <a:xfrm>
            <a:off x="0" y="1600200"/>
            <a:ext cx="9144000" cy="3962400"/>
          </a:xfrm>
          <a:prstGeom prst="rect">
            <a:avLst/>
          </a:prstGeom>
          <a:noFill/>
        </p:spPr>
      </p:pic>
      <p:sp>
        <p:nvSpPr>
          <p:cNvPr id="2" name="Title 1"/>
          <p:cNvSpPr>
            <a:spLocks noGrp="1"/>
          </p:cNvSpPr>
          <p:nvPr>
            <p:ph type="title"/>
          </p:nvPr>
        </p:nvSpPr>
        <p:spPr>
          <a:xfrm>
            <a:off x="457200" y="762000"/>
            <a:ext cx="7924800" cy="655638"/>
          </a:xfrm>
          <a:solidFill>
            <a:schemeClr val="bg1">
              <a:alpha val="9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The Point of Focus in Worship</a:t>
            </a:r>
            <a:endParaRPr lang="en-US"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endParaRPr>
          </a:p>
        </p:txBody>
      </p:sp>
      <p:sp>
        <p:nvSpPr>
          <p:cNvPr id="3" name="Content Placeholder 2"/>
          <p:cNvSpPr>
            <a:spLocks noGrp="1"/>
          </p:cNvSpPr>
          <p:nvPr>
            <p:ph idx="1"/>
          </p:nvPr>
        </p:nvSpPr>
        <p:spPr>
          <a:xfrm>
            <a:off x="304800" y="1600200"/>
            <a:ext cx="8534400" cy="4191000"/>
          </a:xfrm>
          <a:solidFill>
            <a:schemeClr val="bg1">
              <a:alpha val="90000"/>
            </a:schemeClr>
          </a:solidFill>
        </p:spPr>
        <p:txBody>
          <a:bodyPr>
            <a:normAutofit/>
          </a:bodyPr>
          <a:lstStyle/>
          <a:p>
            <a:pPr algn="ctr">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Misinformation #3: </a:t>
            </a:r>
          </a:p>
          <a:p>
            <a:pPr algn="ctr">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In Worship, the Focus is on the Activity </a:t>
            </a:r>
          </a:p>
          <a:p>
            <a:pPr algn="ctr">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a:t>
            </a:r>
            <a:r>
              <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Performance Driven</a:t>
            </a: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a:t>
            </a:r>
          </a:p>
          <a:p>
            <a:pPr algn="ctr">
              <a:spcBef>
                <a:spcPts val="18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Truth #3: </a:t>
            </a:r>
          </a:p>
          <a:p>
            <a:pPr algn="ctr">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In Worship, the Focus is on God</a:t>
            </a:r>
          </a:p>
          <a:p>
            <a:pPr algn="ctr">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a:t>
            </a:r>
            <a:r>
              <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Driven to Performance</a:t>
            </a: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 </a:t>
            </a:r>
          </a:p>
          <a:p>
            <a:pPr lvl="1" algn="ctr">
              <a:spcBef>
                <a:spcPts val="1200"/>
              </a:spcBef>
              <a:buFont typeface="Wingdings"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Worship is an Inside Job!</a:t>
            </a:r>
            <a:r>
              <a:rPr lang="en-US" b="1" dirty="0">
                <a:effectLst>
                  <a:outerShdw blurRad="38100" dist="38100" dir="2700000" algn="tl">
                    <a:srgbClr val="000000">
                      <a:alpha val="43137"/>
                    </a:srgbClr>
                  </a:outerShdw>
                </a:effectLst>
                <a:latin typeface="Arial Rounded MT Bold" panose="020F0704030504030204" pitchFamily="34" charset="0"/>
              </a:rPr>
              <a:t> </a:t>
            </a:r>
            <a:endParaRPr lang="en-US" b="1" dirty="0">
              <a:effectLst>
                <a:outerShdw blurRad="38100" dist="38100" dir="2700000" algn="tl">
                  <a:srgbClr val="000000">
                    <a:alpha val="43137"/>
                  </a:srgbClr>
                </a:outerShdw>
              </a:effectLst>
              <a:latin typeface="Arial Rounded MT Bold" panose="020F0704030504030204" pitchFamily="34" charset="0"/>
              <a:cs typeface="Andalus"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2000"/>
                                        <p:tgtEl>
                                          <p:spTgt spid="2"/>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randombar(horizontal)">
                                      <p:cBhvr>
                                        <p:cTn id="11" dur="1000"/>
                                        <p:tgtEl>
                                          <p:spTgt spid="3">
                                            <p:bg/>
                                          </p:spTgt>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1000"/>
                                        <p:tgtEl>
                                          <p:spTgt spid="3">
                                            <p:txEl>
                                              <p:pRg st="0" end="0"/>
                                            </p:txEl>
                                          </p:spTgt>
                                        </p:tgtEl>
                                      </p:cBhvr>
                                    </p:animEffect>
                                  </p:childTnLst>
                                </p:cTn>
                              </p:par>
                            </p:childTnLst>
                          </p:cTn>
                        </p:par>
                        <p:par>
                          <p:cTn id="15" fill="hold">
                            <p:stCondLst>
                              <p:cond delay="3000"/>
                            </p:stCondLst>
                            <p:childTnLst>
                              <p:par>
                                <p:cTn id="16" presetID="14" presetClass="entr" presetSubtype="1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8" dur="1000"/>
                                        <p:tgtEl>
                                          <p:spTgt spid="3">
                                            <p:txEl>
                                              <p:pRg st="1" end="1"/>
                                            </p:txEl>
                                          </p:spTgt>
                                        </p:tgtEl>
                                      </p:cBhvr>
                                    </p:animEffect>
                                  </p:childTnLst>
                                </p:cTn>
                              </p:par>
                            </p:childTnLst>
                          </p:cTn>
                        </p:par>
                        <p:par>
                          <p:cTn id="19" fill="hold">
                            <p:stCondLst>
                              <p:cond delay="4000"/>
                            </p:stCondLst>
                            <p:childTnLst>
                              <p:par>
                                <p:cTn id="20" presetID="14" presetClass="entr" presetSubtype="10"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1000"/>
                                        <p:tgtEl>
                                          <p:spTgt spid="3">
                                            <p:txEl>
                                              <p:pRg st="3" end="3"/>
                                            </p:txEl>
                                          </p:spTgt>
                                        </p:tgtEl>
                                      </p:cBhvr>
                                    </p:animEffect>
                                  </p:childTnLst>
                                </p:cTn>
                              </p:par>
                            </p:childTnLst>
                          </p:cTn>
                        </p:par>
                        <p:par>
                          <p:cTn id="28" fill="hold">
                            <p:stCondLst>
                              <p:cond delay="1000"/>
                            </p:stCondLst>
                            <p:childTnLst>
                              <p:par>
                                <p:cTn id="29" presetID="14" presetClass="entr" presetSubtype="1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1" dur="1000"/>
                                        <p:tgtEl>
                                          <p:spTgt spid="3">
                                            <p:txEl>
                                              <p:pRg st="4" end="4"/>
                                            </p:txEl>
                                          </p:spTgt>
                                        </p:tgtEl>
                                      </p:cBhvr>
                                    </p:animEffect>
                                  </p:childTnLst>
                                </p:cTn>
                              </p:par>
                            </p:childTnLst>
                          </p:cTn>
                        </p:par>
                        <p:par>
                          <p:cTn id="32" fill="hold">
                            <p:stCondLst>
                              <p:cond delay="2000"/>
                            </p:stCondLst>
                            <p:childTnLst>
                              <p:par>
                                <p:cTn id="33" presetID="14" presetClass="entr" presetSubtype="1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5" dur="10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792162"/>
          </a:xfrm>
          <a:solidFill>
            <a:schemeClr val="bg1">
              <a:alpha val="90000"/>
            </a:schemeClr>
          </a:solidFill>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The Pathway to Worship</a:t>
            </a:r>
            <a:endParaRPr lang="en-US"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endParaRPr>
          </a:p>
        </p:txBody>
      </p:sp>
      <p:sp>
        <p:nvSpPr>
          <p:cNvPr id="3" name="Content Placeholder 2"/>
          <p:cNvSpPr>
            <a:spLocks noGrp="1"/>
          </p:cNvSpPr>
          <p:nvPr>
            <p:ph idx="1"/>
          </p:nvPr>
        </p:nvSpPr>
        <p:spPr>
          <a:xfrm>
            <a:off x="685800" y="1600200"/>
            <a:ext cx="8229600" cy="4800600"/>
          </a:xfrm>
          <a:solidFill>
            <a:schemeClr val="bg1">
              <a:alpha val="90000"/>
            </a:schemeClr>
          </a:solidFill>
        </p:spPr>
        <p:txBody>
          <a:bodyPr>
            <a:normAutofit fontScale="62500" lnSpcReduction="20000"/>
          </a:bodyPr>
          <a:lstStyle/>
          <a:p>
            <a:pPr algn="ctr">
              <a:lnSpc>
                <a:spcPct val="120000"/>
              </a:lnSpc>
              <a:spcBef>
                <a:spcPts val="0"/>
              </a:spcBef>
              <a:buNone/>
            </a:pPr>
            <a:r>
              <a:rPr lang="en-US" sz="54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Misinformation</a:t>
            </a:r>
            <a:r>
              <a:rPr lang="en-US" sz="51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 #4: </a:t>
            </a:r>
          </a:p>
          <a:p>
            <a:pPr algn="ctr">
              <a:lnSpc>
                <a:spcPct val="120000"/>
              </a:lnSpc>
              <a:spcBef>
                <a:spcPts val="0"/>
              </a:spcBef>
              <a:buNone/>
            </a:pPr>
            <a:r>
              <a:rPr lang="en-US" sz="51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True Worship Happens when the Music</a:t>
            </a:r>
          </a:p>
          <a:p>
            <a:pPr algn="ctr">
              <a:lnSpc>
                <a:spcPct val="120000"/>
              </a:lnSpc>
              <a:spcBef>
                <a:spcPts val="0"/>
              </a:spcBef>
              <a:buNone/>
            </a:pPr>
            <a:r>
              <a:rPr lang="en-US" sz="51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 and Message are Good </a:t>
            </a:r>
          </a:p>
          <a:p>
            <a:pPr lvl="1" algn="ctr">
              <a:lnSpc>
                <a:spcPct val="120000"/>
              </a:lnSpc>
              <a:spcBef>
                <a:spcPts val="1200"/>
              </a:spcBef>
              <a:buFont typeface="Wingdings" pitchFamily="2" charset="2"/>
              <a:buChar char="§"/>
            </a:pPr>
            <a:r>
              <a:rPr lang="en-US" sz="51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It Definitely Enhances but…</a:t>
            </a:r>
          </a:p>
          <a:p>
            <a:pPr algn="ctr">
              <a:lnSpc>
                <a:spcPct val="120000"/>
              </a:lnSpc>
              <a:spcBef>
                <a:spcPts val="0"/>
              </a:spcBef>
              <a:buNone/>
            </a:pPr>
            <a:endParaRPr lang="en-US" sz="33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lnSpc>
                <a:spcPct val="120000"/>
              </a:lnSpc>
              <a:spcBef>
                <a:spcPts val="0"/>
              </a:spcBef>
              <a:buNone/>
            </a:pPr>
            <a:r>
              <a:rPr lang="en-US" sz="51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Truth #4: </a:t>
            </a:r>
          </a:p>
          <a:p>
            <a:pPr algn="ctr">
              <a:lnSpc>
                <a:spcPct val="120000"/>
              </a:lnSpc>
              <a:spcBef>
                <a:spcPts val="0"/>
              </a:spcBef>
              <a:buNone/>
            </a:pPr>
            <a:r>
              <a:rPr lang="en-US" sz="51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True Worship Happens When We </a:t>
            </a:r>
          </a:p>
          <a:p>
            <a:pPr algn="ctr">
              <a:lnSpc>
                <a:spcPct val="120000"/>
              </a:lnSpc>
              <a:spcBef>
                <a:spcPts val="0"/>
              </a:spcBef>
              <a:buNone/>
            </a:pPr>
            <a:r>
              <a:rPr lang="en-US" sz="51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Worship in Spirit / Truth</a:t>
            </a:r>
            <a:endParaRPr lang="en-US" sz="5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lnSpc>
                <a:spcPct val="120000"/>
              </a:lnSpc>
              <a:spcBef>
                <a:spcPts val="1200"/>
              </a:spcBef>
              <a:buFont typeface="Wingdings" pitchFamily="2" charset="2"/>
              <a:buChar char="§"/>
            </a:pPr>
            <a:r>
              <a:rPr lang="en-US" sz="51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John 4:21-24</a:t>
            </a:r>
            <a:endParaRPr lang="en-US" sz="5100" b="1" dirty="0">
              <a:latin typeface="Arial Rounded MT Bold" panose="020F0704030504030204" pitchFamily="34" charset="0"/>
              <a:cs typeface="Andalus"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5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900" decel="100000" fill="hold"/>
                                        <p:tgtEl>
                                          <p:spTgt spid="3">
                                            <p:bg/>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bg/>
                                          </p:spTgt>
                                        </p:tgtEl>
                                        <p:attrNameLst>
                                          <p:attrName>ppt_y</p:attrName>
                                        </p:attrNameLst>
                                      </p:cBhvr>
                                      <p:tavLst>
                                        <p:tav tm="0">
                                          <p:val>
                                            <p:strVal val="#ppt_y-.03"/>
                                          </p:val>
                                        </p:tav>
                                        <p:tav tm="100000">
                                          <p:val>
                                            <p:strVal val="#ppt_y"/>
                                          </p:val>
                                        </p:tav>
                                      </p:tavLst>
                                    </p:anim>
                                  </p:childTnLst>
                                </p:cTn>
                              </p:par>
                              <p:par>
                                <p:cTn id="18" presetID="37" presetClass="entr" presetSubtype="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37" presetClass="entr" presetSubtype="0" fill="hold" grpId="0" nodeType="after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0"/>
                                        <p:tgtEl>
                                          <p:spTgt spid="3">
                                            <p:txEl>
                                              <p:pRg st="2" end="2"/>
                                            </p:txEl>
                                          </p:spTgt>
                                        </p:tgtEl>
                                      </p:cBhvr>
                                    </p:animEffect>
                                    <p:anim calcmode="lin" valueType="num">
                                      <p:cBhvr>
                                        <p:cTn id="3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1000"/>
                                        <p:tgtEl>
                                          <p:spTgt spid="3">
                                            <p:txEl>
                                              <p:pRg st="5" end="5"/>
                                            </p:txEl>
                                          </p:spTgt>
                                        </p:tgtEl>
                                      </p:cBhvr>
                                    </p:animEffect>
                                    <p:anim calcmode="lin" valueType="num">
                                      <p:cBhvr>
                                        <p:cTn id="5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2"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par>
                          <p:cTn id="54" fill="hold">
                            <p:stCondLst>
                              <p:cond delay="1000"/>
                            </p:stCondLst>
                            <p:childTnLst>
                              <p:par>
                                <p:cTn id="55" presetID="37" presetClass="entr" presetSubtype="0" fill="hold" grpId="0" nodeType="after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fade">
                                      <p:cBhvr>
                                        <p:cTn id="57" dur="1000"/>
                                        <p:tgtEl>
                                          <p:spTgt spid="3">
                                            <p:txEl>
                                              <p:pRg st="6" end="6"/>
                                            </p:txEl>
                                          </p:spTgt>
                                        </p:tgtEl>
                                      </p:cBhvr>
                                    </p:animEffect>
                                    <p:anim calcmode="lin" valueType="num">
                                      <p:cBhvr>
                                        <p:cTn id="5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9"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par>
                          <p:cTn id="61" fill="hold">
                            <p:stCondLst>
                              <p:cond delay="2000"/>
                            </p:stCondLst>
                            <p:childTnLst>
                              <p:par>
                                <p:cTn id="62" presetID="37" presetClass="entr" presetSubtype="0" fill="hold" grpId="0" nodeType="after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Effect transition="in" filter="fade">
                                      <p:cBhvr>
                                        <p:cTn id="64" dur="1000"/>
                                        <p:tgtEl>
                                          <p:spTgt spid="3">
                                            <p:txEl>
                                              <p:pRg st="7" end="7"/>
                                            </p:txEl>
                                          </p:spTgt>
                                        </p:tgtEl>
                                      </p:cBhvr>
                                    </p:animEffect>
                                    <p:anim calcmode="lin" valueType="num">
                                      <p:cBhvr>
                                        <p:cTn id="6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6"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1500"/>
                                  </p:stCondLst>
                                  <p:childTnLst>
                                    <p:set>
                                      <p:cBhvr>
                                        <p:cTn id="70" dur="1" fill="hold">
                                          <p:stCondLst>
                                            <p:cond delay="0"/>
                                          </p:stCondLst>
                                        </p:cTn>
                                        <p:tgtEl>
                                          <p:spTgt spid="3">
                                            <p:txEl>
                                              <p:pRg st="8" end="8"/>
                                            </p:txEl>
                                          </p:spTgt>
                                        </p:tgtEl>
                                        <p:attrNameLst>
                                          <p:attrName>style.visibility</p:attrName>
                                        </p:attrNameLst>
                                      </p:cBhvr>
                                      <p:to>
                                        <p:strVal val="visible"/>
                                      </p:to>
                                    </p:set>
                                    <p:animEffect transition="in" filter="fade">
                                      <p:cBhvr>
                                        <p:cTn id="71" dur="1000"/>
                                        <p:tgtEl>
                                          <p:spTgt spid="3">
                                            <p:txEl>
                                              <p:pRg st="8" end="8"/>
                                            </p:txEl>
                                          </p:spTgt>
                                        </p:tgtEl>
                                      </p:cBhvr>
                                    </p:animEffect>
                                    <p:anim calcmode="lin" valueType="num">
                                      <p:cBhvr>
                                        <p:cTn id="7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143000"/>
          </a:xfrm>
          <a:solidFill>
            <a:schemeClr val="bg1">
              <a:alpha val="90000"/>
            </a:schemeClr>
          </a:solidFill>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rPr>
              <a:t>The Pathway to Worship</a:t>
            </a:r>
            <a:endParaRPr lang="en-US"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ndalus" pitchFamily="2" charset="-78"/>
            </a:endParaRPr>
          </a:p>
        </p:txBody>
      </p:sp>
      <p:sp>
        <p:nvSpPr>
          <p:cNvPr id="3" name="Content Placeholder 2"/>
          <p:cNvSpPr>
            <a:spLocks noGrp="1"/>
          </p:cNvSpPr>
          <p:nvPr>
            <p:ph idx="1"/>
          </p:nvPr>
        </p:nvSpPr>
        <p:spPr>
          <a:xfrm>
            <a:off x="152400" y="1600200"/>
            <a:ext cx="8991600" cy="4876800"/>
          </a:xfrm>
          <a:solidFill>
            <a:schemeClr val="bg1">
              <a:alpha val="90000"/>
            </a:schemeClr>
          </a:solidFill>
        </p:spPr>
        <p:txBody>
          <a:bodyPr>
            <a:normAutofit/>
          </a:bodyPr>
          <a:lstStyle/>
          <a:p>
            <a:pPr algn="ctr">
              <a:spcBef>
                <a:spcPts val="0"/>
              </a:spcBef>
              <a:buNone/>
              <a:defRPr/>
            </a:pPr>
            <a:r>
              <a:rPr lang="en-US" i="1" dirty="0">
                <a:effectLst>
                  <a:outerShdw blurRad="38100" dist="38100" dir="2700000" algn="tl">
                    <a:srgbClr val="000000">
                      <a:alpha val="43137"/>
                    </a:srgbClr>
                  </a:outerShdw>
                </a:effectLst>
                <a:latin typeface="Arial Rounded MT Bold" panose="020F0704030504030204" pitchFamily="34" charset="0"/>
                <a:cs typeface="Andalus" pitchFamily="2" charset="-78"/>
              </a:rPr>
              <a:t>“The true worshipers will worship the Father in spirit / truth, for they are the kind of worshipers the Father seeks.” -</a:t>
            </a:r>
            <a:r>
              <a:rPr lang="en-US" b="1" dirty="0">
                <a:effectLst>
                  <a:outerShdw blurRad="38100" dist="38100" dir="2700000" algn="tl">
                    <a:srgbClr val="000000">
                      <a:alpha val="43137"/>
                    </a:srgbClr>
                  </a:outerShdw>
                </a:effectLst>
                <a:latin typeface="Arial Rounded MT Bold" panose="020F0704030504030204" pitchFamily="34" charset="0"/>
                <a:cs typeface="Andalus" pitchFamily="2" charset="-78"/>
              </a:rPr>
              <a:t>John 4:23</a:t>
            </a:r>
          </a:p>
          <a:p>
            <a:pPr algn="ctr">
              <a:buNone/>
              <a:defRPr/>
            </a:pPr>
            <a:r>
              <a:rPr lang="en-US" b="1" dirty="0">
                <a:effectLst>
                  <a:outerShdw blurRad="38100" dist="38100" dir="2700000" algn="tl">
                    <a:srgbClr val="000000">
                      <a:alpha val="43137"/>
                    </a:srgbClr>
                  </a:outerShdw>
                </a:effectLst>
                <a:latin typeface="Arial Rounded MT Bold" panose="020F0704030504030204" pitchFamily="34" charset="0"/>
                <a:cs typeface="Andalus" pitchFamily="2" charset="-78"/>
              </a:rPr>
              <a:t>Worship in Spirit= Attitude </a:t>
            </a:r>
          </a:p>
          <a:p>
            <a:pPr algn="ctr">
              <a:spcBef>
                <a:spcPts val="0"/>
              </a:spcBef>
              <a:buNone/>
              <a:defRPr/>
            </a:pPr>
            <a:r>
              <a:rPr lang="en-US" b="1" dirty="0">
                <a:effectLst>
                  <a:outerShdw blurRad="38100" dist="38100" dir="2700000" algn="tl">
                    <a:srgbClr val="000000">
                      <a:alpha val="43137"/>
                    </a:srgbClr>
                  </a:outerShdw>
                </a:effectLst>
                <a:latin typeface="Arial Rounded MT Bold" panose="020F0704030504030204" pitchFamily="34" charset="0"/>
                <a:cs typeface="Andalus" pitchFamily="2" charset="-78"/>
              </a:rPr>
              <a:t> ...Beyond Surface</a:t>
            </a:r>
          </a:p>
          <a:p>
            <a:pPr algn="ctr">
              <a:spcBef>
                <a:spcPts val="0"/>
              </a:spcBef>
              <a:buNone/>
              <a:defRPr/>
            </a:pPr>
            <a:r>
              <a:rPr lang="en-US" b="1" dirty="0">
                <a:effectLst>
                  <a:outerShdw blurRad="38100" dist="38100" dir="2700000" algn="tl">
                    <a:srgbClr val="000000">
                      <a:alpha val="43137"/>
                    </a:srgbClr>
                  </a:outerShdw>
                </a:effectLst>
                <a:latin typeface="Arial Rounded MT Bold" panose="020F0704030504030204" pitchFamily="34" charset="0"/>
                <a:cs typeface="Andalus" pitchFamily="2" charset="-78"/>
              </a:rPr>
              <a:t>            ...Beyond Situation</a:t>
            </a:r>
          </a:p>
          <a:p>
            <a:pPr algn="ctr">
              <a:spcBef>
                <a:spcPts val="1800"/>
              </a:spcBef>
              <a:buNone/>
              <a:defRPr/>
            </a:pPr>
            <a:r>
              <a:rPr lang="en-US" b="1" dirty="0">
                <a:effectLst>
                  <a:outerShdw blurRad="38100" dist="38100" dir="2700000" algn="tl">
                    <a:srgbClr val="000000">
                      <a:alpha val="43137"/>
                    </a:srgbClr>
                  </a:outerShdw>
                </a:effectLst>
                <a:latin typeface="Arial Rounded MT Bold" panose="020F0704030504030204" pitchFamily="34" charset="0"/>
                <a:cs typeface="Andalus" pitchFamily="2" charset="-78"/>
              </a:rPr>
              <a:t>Worship in Truth= Foundation</a:t>
            </a:r>
          </a:p>
          <a:p>
            <a:pPr algn="ctr">
              <a:spcBef>
                <a:spcPts val="0"/>
              </a:spcBef>
              <a:buNone/>
              <a:defRPr/>
            </a:pPr>
            <a:r>
              <a:rPr lang="en-US" b="1" dirty="0">
                <a:effectLst>
                  <a:outerShdw blurRad="38100" dist="38100" dir="2700000" algn="tl">
                    <a:srgbClr val="000000">
                      <a:alpha val="43137"/>
                    </a:srgbClr>
                  </a:outerShdw>
                </a:effectLst>
                <a:latin typeface="Arial Rounded MT Bold" panose="020F0704030504030204" pitchFamily="34" charset="0"/>
                <a:cs typeface="Andalus" pitchFamily="2" charset="-78"/>
              </a:rPr>
              <a:t>          ...Beyond Human Reasoning</a:t>
            </a:r>
          </a:p>
          <a:p>
            <a:pPr algn="ctr">
              <a:spcBef>
                <a:spcPts val="0"/>
              </a:spcBef>
              <a:buNone/>
              <a:defRPr/>
            </a:pPr>
            <a:r>
              <a:rPr lang="en-US" b="1" dirty="0">
                <a:effectLst>
                  <a:outerShdw blurRad="38100" dist="38100" dir="2700000" algn="tl">
                    <a:srgbClr val="000000">
                      <a:alpha val="43137"/>
                    </a:srgbClr>
                  </a:outerShdw>
                </a:effectLst>
                <a:latin typeface="Arial Rounded MT Bold" panose="020F0704030504030204" pitchFamily="34" charset="0"/>
                <a:cs typeface="Andalus" pitchFamily="2" charset="-78"/>
              </a:rPr>
              <a:t>                     ...Beyond Human Reaction </a:t>
            </a:r>
            <a:endParaRPr lang="en-US" dirty="0">
              <a:effectLst>
                <a:outerShdw blurRad="38100" dist="38100" dir="2700000" algn="tl">
                  <a:srgbClr val="000000">
                    <a:alpha val="43137"/>
                  </a:srgbClr>
                </a:outerShdw>
              </a:effectLst>
              <a:latin typeface="Arial Rounded MT Bold" panose="020F0704030504030204" pitchFamily="34" charset="0"/>
              <a:cs typeface="Andalus" pitchFamily="2"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900" decel="100000" fill="hold"/>
                                        <p:tgtEl>
                                          <p:spTgt spid="3">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bg/>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37"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37" presetClass="entr" presetSubtype="0"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par>
                          <p:cTn id="46" fill="hold">
                            <p:stCondLst>
                              <p:cond delay="1000"/>
                            </p:stCondLst>
                            <p:childTnLst>
                              <p:par>
                                <p:cTn id="47" presetID="37" presetClass="entr" presetSubtype="0" fill="hold" grpId="0" nodeType="after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par>
                          <p:cTn id="53" fill="hold">
                            <p:stCondLst>
                              <p:cond delay="2000"/>
                            </p:stCondLst>
                            <p:childTnLst>
                              <p:par>
                                <p:cTn id="54" presetID="37" presetClass="entr" presetSubtype="0" fill="hold" grpId="0" nodeType="after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0F1FCF1B-2981-3EE2-496B-0DA6C56E81FE}"/>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A147039-11AE-38C5-7D14-4C5BD47AB88A}"/>
              </a:ext>
            </a:extLst>
          </p:cNvPr>
          <p:cNvSpPr>
            <a:spLocks noGrp="1"/>
          </p:cNvSpPr>
          <p:nvPr>
            <p:ph idx="1"/>
          </p:nvPr>
        </p:nvSpPr>
        <p:spPr/>
        <p:txBody>
          <a:bodyPr/>
          <a:lstStyle/>
          <a:p>
            <a:endParaRPr lang="en-US"/>
          </a:p>
        </p:txBody>
      </p:sp>
      <p:sp>
        <p:nvSpPr>
          <p:cNvPr id="5" name="Content Placeholder 2">
            <a:extLst>
              <a:ext uri="{FF2B5EF4-FFF2-40B4-BE49-F238E27FC236}">
                <a16:creationId xmlns:a16="http://schemas.microsoft.com/office/drawing/2014/main" id="{963527C9-0BB0-F798-304C-CC5E131762B8}"/>
              </a:ext>
            </a:extLst>
          </p:cNvPr>
          <p:cNvSpPr txBox="1">
            <a:spLocks/>
          </p:cNvSpPr>
          <p:nvPr/>
        </p:nvSpPr>
        <p:spPr>
          <a:xfrm>
            <a:off x="228600" y="152400"/>
            <a:ext cx="8763000" cy="6553200"/>
          </a:xfrm>
          <a:prstGeom prst="rect">
            <a:avLst/>
          </a:prstGeom>
          <a:solidFill>
            <a:schemeClr val="bg1">
              <a:alpha val="9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600" b="1" dirty="0">
                <a:effectLst>
                  <a:outerShdw blurRad="38100" dist="38100" dir="2700000" algn="tl">
                    <a:srgbClr val="000000">
                      <a:alpha val="43137"/>
                    </a:srgbClr>
                  </a:outerShdw>
                </a:effectLst>
                <a:latin typeface="Arial Rounded MT Bold" panose="020F0704030504030204" pitchFamily="34" charset="0"/>
              </a:rPr>
              <a:t>Assignment for the Week</a:t>
            </a:r>
          </a:p>
          <a:p>
            <a:pPr marL="0" indent="0" algn="ctr">
              <a:buFont typeface="Arial" pitchFamily="34" charset="0"/>
              <a:buNone/>
            </a:pPr>
            <a:r>
              <a:rPr lang="en-US" sz="4000" b="1" dirty="0">
                <a:effectLst>
                  <a:outerShdw blurRad="38100" dist="38100" dir="2700000" algn="tl">
                    <a:srgbClr val="000000">
                      <a:alpha val="43137"/>
                    </a:srgbClr>
                  </a:outerShdw>
                </a:effectLst>
                <a:latin typeface="Arial Rounded MT Bold" panose="020F0704030504030204" pitchFamily="34" charset="0"/>
              </a:rPr>
              <a:t>Check Your Focus</a:t>
            </a:r>
          </a:p>
          <a:p>
            <a:pPr marL="0" indent="0" algn="ctr">
              <a:buFont typeface="Arial" pitchFamily="34" charset="0"/>
              <a:buNone/>
            </a:pPr>
            <a:r>
              <a:rPr lang="en-US" sz="4000" b="1" dirty="0">
                <a:effectLst>
                  <a:outerShdw blurRad="38100" dist="38100" dir="2700000" algn="tl">
                    <a:srgbClr val="000000">
                      <a:alpha val="43137"/>
                    </a:srgbClr>
                  </a:outerShdw>
                </a:effectLst>
                <a:latin typeface="Arial Rounded MT Bold" panose="020F0704030504030204" pitchFamily="34" charset="0"/>
              </a:rPr>
              <a:t>Grow Your Focus</a:t>
            </a:r>
          </a:p>
          <a:p>
            <a:pPr marL="0" indent="0" algn="ctr">
              <a:buFont typeface="Arial" pitchFamily="34" charset="0"/>
              <a:buNone/>
            </a:pPr>
            <a:r>
              <a:rPr lang="en-US" sz="4000" b="1" dirty="0">
                <a:effectLst>
                  <a:outerShdw blurRad="38100" dist="38100" dir="2700000" algn="tl">
                    <a:srgbClr val="000000">
                      <a:alpha val="43137"/>
                    </a:srgbClr>
                  </a:outerShdw>
                </a:effectLst>
                <a:latin typeface="Arial Rounded MT Bold" panose="020F0704030504030204" pitchFamily="34" charset="0"/>
              </a:rPr>
              <a:t>Lock Your Focus</a:t>
            </a:r>
          </a:p>
          <a:p>
            <a:pPr marL="0" indent="0" algn="ctr">
              <a:buFont typeface="Arial" pitchFamily="34" charset="0"/>
              <a:buNone/>
            </a:pPr>
            <a:r>
              <a:rPr lang="en-US" b="1" dirty="0">
                <a:effectLst>
                  <a:outerShdw blurRad="38100" dist="38100" dir="2700000" algn="tl">
                    <a:srgbClr val="000000">
                      <a:alpha val="43137"/>
                    </a:srgbClr>
                  </a:outerShdw>
                </a:effectLst>
                <a:latin typeface="Arial Rounded MT Bold" panose="020F0704030504030204" pitchFamily="34" charset="0"/>
              </a:rPr>
              <a:t>Worship serves as a profound method of connecting with God. </a:t>
            </a:r>
          </a:p>
          <a:p>
            <a:pPr marL="0" indent="0" algn="ctr">
              <a:buFont typeface="Arial" pitchFamily="34" charset="0"/>
              <a:buNone/>
            </a:pPr>
            <a:r>
              <a:rPr lang="en-US" b="1" dirty="0">
                <a:effectLst>
                  <a:outerShdw blurRad="38100" dist="38100" dir="2700000" algn="tl">
                    <a:srgbClr val="000000">
                      <a:alpha val="43137"/>
                    </a:srgbClr>
                  </a:outerShdw>
                </a:effectLst>
                <a:latin typeface="Arial Rounded MT Bold" panose="020F0704030504030204" pitchFamily="34" charset="0"/>
              </a:rPr>
              <a:t>Engaging in moments of Worship can provide a clearer perspective, shifting focus from individual circumstances to the divine sovereignty of the Lord.</a:t>
            </a:r>
          </a:p>
          <a:p>
            <a:pPr marL="0" indent="0" algn="ctr">
              <a:buFont typeface="Arial" pitchFamily="34" charset="0"/>
              <a:buNone/>
            </a:pPr>
            <a:r>
              <a:rPr lang="en-US" b="1" dirty="0">
                <a:effectLst>
                  <a:outerShdw blurRad="38100" dist="38100" dir="2700000" algn="tl">
                    <a:srgbClr val="000000">
                      <a:alpha val="43137"/>
                    </a:srgbClr>
                  </a:outerShdw>
                </a:effectLst>
                <a:latin typeface="Arial Rounded MT Bold" panose="020F0704030504030204" pitchFamily="34" charset="0"/>
              </a:rPr>
              <a:t>Let This Be Your Go to This Week</a:t>
            </a:r>
          </a:p>
          <a:p>
            <a:pPr marL="0" indent="0" algn="ctr">
              <a:buFont typeface="Arial" pitchFamily="34" charset="0"/>
              <a:buNone/>
            </a:pP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944301911"/>
      </p:ext>
    </p:extLst>
  </p:cSld>
  <p:clrMapOvr>
    <a:masterClrMapping/>
  </p:clrMapOvr>
  <mc:AlternateContent xmlns:mc="http://schemas.openxmlformats.org/markup-compatibility/2006" xmlns:p14="http://schemas.microsoft.com/office/powerpoint/2010/main">
    <mc:Choice Requires="p14">
      <p:transition spd="slow" p14:dur="2750">
        <p:push dir="d"/>
      </p:transition>
    </mc:Choice>
    <mc:Fallback xmlns="">
      <p:transition spd="slow">
        <p:push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500" fill="hold"/>
                                        <p:tgtEl>
                                          <p:spTgt spid="5">
                                            <p:bg/>
                                          </p:spTgt>
                                        </p:tgtEl>
                                        <p:attrNameLst>
                                          <p:attrName>ppt_w</p:attrName>
                                        </p:attrNameLst>
                                      </p:cBhvr>
                                      <p:tavLst>
                                        <p:tav tm="0">
                                          <p:val>
                                            <p:fltVal val="0"/>
                                          </p:val>
                                        </p:tav>
                                        <p:tav tm="100000">
                                          <p:val>
                                            <p:strVal val="#ppt_w"/>
                                          </p:val>
                                        </p:tav>
                                      </p:tavLst>
                                    </p:anim>
                                    <p:anim calcmode="lin" valueType="num">
                                      <p:cBhvr>
                                        <p:cTn id="8" dur="500" fill="hold"/>
                                        <p:tgtEl>
                                          <p:spTgt spid="5">
                                            <p:bg/>
                                          </p:spTgt>
                                        </p:tgtEl>
                                        <p:attrNameLst>
                                          <p:attrName>ppt_h</p:attrName>
                                        </p:attrNameLst>
                                      </p:cBhvr>
                                      <p:tavLst>
                                        <p:tav tm="0">
                                          <p:val>
                                            <p:fltVal val="0"/>
                                          </p:val>
                                        </p:tav>
                                        <p:tav tm="100000">
                                          <p:val>
                                            <p:strVal val="#ppt_h"/>
                                          </p:val>
                                        </p:tav>
                                      </p:tavLst>
                                    </p:anim>
                                    <p:animEffect transition="in" filter="fade">
                                      <p:cBhvr>
                                        <p:cTn id="9" dur="500"/>
                                        <p:tgtEl>
                                          <p:spTgt spid="5">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p:cTn id="26"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 calcmode="lin" valueType="num">
                                      <p:cBhvr>
                                        <p:cTn id="33"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 calcmode="lin" valueType="num">
                                      <p:cBhvr>
                                        <p:cTn id="40"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 calcmode="lin" valueType="num">
                                      <p:cBhvr>
                                        <p:cTn id="47"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5">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5">
                                            <p:txEl>
                                              <p:pRg st="6" end="6"/>
                                            </p:txEl>
                                          </p:spTgt>
                                        </p:tgtEl>
                                        <p:attrNameLst>
                                          <p:attrName>style.visibility</p:attrName>
                                        </p:attrNameLst>
                                      </p:cBhvr>
                                      <p:to>
                                        <p:strVal val="visible"/>
                                      </p:to>
                                    </p:set>
                                    <p:anim calcmode="lin" valueType="num">
                                      <p:cBhvr>
                                        <p:cTn id="54"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5"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6"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a:extLst>
              <a:ext uri="{FF2B5EF4-FFF2-40B4-BE49-F238E27FC236}">
                <a16:creationId xmlns:a16="http://schemas.microsoft.com/office/drawing/2014/main" id="{A43C532C-6100-727A-2344-336C538393F9}"/>
              </a:ext>
            </a:extLst>
          </p:cNvPr>
          <p:cNvSpPr>
            <a:spLocks noGrp="1"/>
          </p:cNvSpPr>
          <p:nvPr>
            <p:ph idx="1"/>
          </p:nvPr>
        </p:nvSpPr>
        <p:spPr>
          <a:xfrm>
            <a:off x="152400" y="304800"/>
            <a:ext cx="8839200" cy="6096000"/>
          </a:xfrm>
        </p:spPr>
        <p:txBody>
          <a:bodyPr>
            <a:normAutofit/>
          </a:bodyPr>
          <a:lstStyle/>
          <a:p>
            <a:pPr algn="ctr" eaLnBrk="1" hangingPunct="1">
              <a:buFont typeface="Arial" panose="020B0604020202020204" pitchFamily="34" charset="0"/>
              <a:buNone/>
              <a:defRPr/>
            </a:pPr>
            <a:r>
              <a:rPr lang="en-US" altLang="en-US" sz="4400" dirty="0"/>
              <a:t>	</a:t>
            </a:r>
            <a:r>
              <a:rPr lang="en-US" altLang="en-US" sz="4300" b="1" dirty="0">
                <a:effectLst>
                  <a:outerShdw blurRad="38100" dist="38100" dir="2700000" algn="tl">
                    <a:srgbClr val="000000">
                      <a:alpha val="43137"/>
                    </a:srgbClr>
                  </a:outerShdw>
                </a:effectLst>
              </a:rPr>
              <a:t>Soon and very soon</a:t>
            </a:r>
            <a:br>
              <a:rPr lang="en-US" altLang="en-US" sz="4300" b="1" dirty="0">
                <a:effectLst>
                  <a:outerShdw blurRad="38100" dist="38100" dir="2700000" algn="tl">
                    <a:srgbClr val="000000">
                      <a:alpha val="43137"/>
                    </a:srgbClr>
                  </a:outerShdw>
                </a:effectLst>
              </a:rPr>
            </a:br>
            <a:r>
              <a:rPr lang="en-US" altLang="en-US" sz="4300" b="1" dirty="0">
                <a:effectLst>
                  <a:outerShdw blurRad="38100" dist="38100" dir="2700000" algn="tl">
                    <a:srgbClr val="000000">
                      <a:alpha val="43137"/>
                    </a:srgbClr>
                  </a:outerShdw>
                </a:effectLst>
              </a:rPr>
              <a:t>we are going to see the King.</a:t>
            </a:r>
            <a:br>
              <a:rPr lang="en-US" altLang="en-US" sz="4300" b="1" dirty="0">
                <a:effectLst>
                  <a:outerShdw blurRad="38100" dist="38100" dir="2700000" algn="tl">
                    <a:srgbClr val="000000">
                      <a:alpha val="43137"/>
                    </a:srgbClr>
                  </a:outerShdw>
                </a:effectLst>
              </a:rPr>
            </a:br>
            <a:r>
              <a:rPr lang="en-US" altLang="en-US" sz="4300" b="1" dirty="0">
                <a:effectLst>
                  <a:outerShdw blurRad="38100" dist="38100" dir="2700000" algn="tl">
                    <a:srgbClr val="000000">
                      <a:alpha val="43137"/>
                    </a:srgbClr>
                  </a:outerShdw>
                </a:effectLst>
              </a:rPr>
              <a:t>Soon and very soon</a:t>
            </a:r>
            <a:br>
              <a:rPr lang="en-US" altLang="en-US" sz="4300" b="1" dirty="0">
                <a:effectLst>
                  <a:outerShdw blurRad="38100" dist="38100" dir="2700000" algn="tl">
                    <a:srgbClr val="000000">
                      <a:alpha val="43137"/>
                    </a:srgbClr>
                  </a:outerShdw>
                </a:effectLst>
              </a:rPr>
            </a:br>
            <a:r>
              <a:rPr lang="en-US" altLang="en-US" sz="4300" b="1" dirty="0">
                <a:effectLst>
                  <a:outerShdw blurRad="38100" dist="38100" dir="2700000" algn="tl">
                    <a:srgbClr val="000000">
                      <a:alpha val="43137"/>
                    </a:srgbClr>
                  </a:outerShdw>
                </a:effectLst>
              </a:rPr>
              <a:t>we are going to see the King.</a:t>
            </a:r>
            <a:br>
              <a:rPr lang="en-US" altLang="en-US" sz="4300" b="1" dirty="0">
                <a:effectLst>
                  <a:outerShdw blurRad="38100" dist="38100" dir="2700000" algn="tl">
                    <a:srgbClr val="000000">
                      <a:alpha val="43137"/>
                    </a:srgbClr>
                  </a:outerShdw>
                </a:effectLst>
              </a:rPr>
            </a:br>
            <a:r>
              <a:rPr lang="en-US" altLang="en-US" sz="4300" b="1" dirty="0">
                <a:effectLst>
                  <a:outerShdw blurRad="38100" dist="38100" dir="2700000" algn="tl">
                    <a:srgbClr val="000000">
                      <a:alpha val="43137"/>
                    </a:srgbClr>
                  </a:outerShdw>
                </a:effectLst>
              </a:rPr>
              <a:t>Soon and very soon</a:t>
            </a:r>
            <a:br>
              <a:rPr lang="en-US" altLang="en-US" sz="4300" b="1" dirty="0">
                <a:effectLst>
                  <a:outerShdw blurRad="38100" dist="38100" dir="2700000" algn="tl">
                    <a:srgbClr val="000000">
                      <a:alpha val="43137"/>
                    </a:srgbClr>
                  </a:outerShdw>
                </a:effectLst>
              </a:rPr>
            </a:br>
            <a:r>
              <a:rPr lang="en-US" altLang="en-US" sz="4300" b="1" dirty="0">
                <a:effectLst>
                  <a:outerShdw blurRad="38100" dist="38100" dir="2700000" algn="tl">
                    <a:srgbClr val="000000">
                      <a:alpha val="43137"/>
                    </a:srgbClr>
                  </a:outerShdw>
                </a:effectLst>
              </a:rPr>
              <a:t>we are going to see the King.</a:t>
            </a:r>
            <a:br>
              <a:rPr lang="en-US" altLang="en-US" sz="4300" b="1" dirty="0">
                <a:effectLst>
                  <a:outerShdw blurRad="38100" dist="38100" dir="2700000" algn="tl">
                    <a:srgbClr val="000000">
                      <a:alpha val="43137"/>
                    </a:srgbClr>
                  </a:outerShdw>
                </a:effectLst>
              </a:rPr>
            </a:br>
            <a:r>
              <a:rPr lang="en-US" altLang="en-US" sz="4300" b="1" dirty="0">
                <a:effectLst>
                  <a:outerShdw blurRad="38100" dist="38100" dir="2700000" algn="tl">
                    <a:srgbClr val="000000">
                      <a:alpha val="43137"/>
                    </a:srgbClr>
                  </a:outerShdw>
                </a:effectLst>
              </a:rPr>
              <a:t>Hallelujah, hallelujah,</a:t>
            </a:r>
            <a:br>
              <a:rPr lang="en-US" altLang="en-US" sz="4300" b="1" dirty="0">
                <a:effectLst>
                  <a:outerShdw blurRad="38100" dist="38100" dir="2700000" algn="tl">
                    <a:srgbClr val="000000">
                      <a:alpha val="43137"/>
                    </a:srgbClr>
                  </a:outerShdw>
                </a:effectLst>
              </a:rPr>
            </a:br>
            <a:r>
              <a:rPr lang="en-US" altLang="en-US" sz="4300" b="1" dirty="0">
                <a:effectLst>
                  <a:outerShdw blurRad="38100" dist="38100" dir="2700000" algn="tl">
                    <a:srgbClr val="000000">
                      <a:alpha val="43137"/>
                    </a:srgbClr>
                  </a:outerShdw>
                </a:effectLst>
              </a:rPr>
              <a:t>we’re going to see the King.</a:t>
            </a:r>
            <a:br>
              <a:rPr lang="en-US" altLang="en-US" sz="4300" b="1" dirty="0">
                <a:effectLst>
                  <a:outerShdw blurRad="38100" dist="38100" dir="2700000" algn="tl">
                    <a:srgbClr val="000000">
                      <a:alpha val="43137"/>
                    </a:srgbClr>
                  </a:outerShdw>
                </a:effectLst>
              </a:rPr>
            </a:br>
            <a:r>
              <a:rPr lang="en-US" altLang="en-US" sz="4400"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a:extLst>
              <a:ext uri="{FF2B5EF4-FFF2-40B4-BE49-F238E27FC236}">
                <a16:creationId xmlns:a16="http://schemas.microsoft.com/office/drawing/2014/main" id="{F614F317-9429-CF65-0ECB-77712982E2BA}"/>
              </a:ext>
            </a:extLst>
          </p:cNvPr>
          <p:cNvSpPr>
            <a:spLocks noGrp="1"/>
          </p:cNvSpPr>
          <p:nvPr>
            <p:ph idx="1"/>
          </p:nvPr>
        </p:nvSpPr>
        <p:spPr>
          <a:xfrm>
            <a:off x="152400" y="152400"/>
            <a:ext cx="8839200" cy="6553200"/>
          </a:xfrm>
        </p:spPr>
        <p:txBody>
          <a:bodyPr>
            <a:normAutofit/>
          </a:bodyPr>
          <a:lstStyle/>
          <a:p>
            <a:pPr algn="ctr" eaLnBrk="1" hangingPunct="1">
              <a:lnSpc>
                <a:spcPct val="120000"/>
              </a:lnSpc>
              <a:buFont typeface="Arial" panose="020B0604020202020204" pitchFamily="34" charset="0"/>
              <a:buNone/>
              <a:defRPr/>
            </a:pPr>
            <a:r>
              <a:rPr lang="en-US" altLang="en-US" sz="4400" dirty="0"/>
              <a:t>	</a:t>
            </a:r>
            <a:r>
              <a:rPr lang="en-US" altLang="en-US" sz="4300" b="1" dirty="0">
                <a:effectLst>
                  <a:outerShdw blurRad="38100" dist="38100" dir="2700000" algn="tl">
                    <a:srgbClr val="000000">
                      <a:alpha val="43137"/>
                    </a:srgbClr>
                  </a:outerShdw>
                </a:effectLst>
              </a:rPr>
              <a:t>No more crying there</a:t>
            </a:r>
            <a:br>
              <a:rPr lang="en-US" altLang="en-US" sz="4300" b="1" dirty="0">
                <a:effectLst>
                  <a:outerShdw blurRad="38100" dist="38100" dir="2700000" algn="tl">
                    <a:srgbClr val="000000">
                      <a:alpha val="43137"/>
                    </a:srgbClr>
                  </a:outerShdw>
                </a:effectLst>
              </a:rPr>
            </a:br>
            <a:r>
              <a:rPr lang="en-US" altLang="en-US" sz="4300" b="1" dirty="0">
                <a:effectLst>
                  <a:outerShdw blurRad="38100" dist="38100" dir="2700000" algn="tl">
                    <a:srgbClr val="000000">
                      <a:alpha val="43137"/>
                    </a:srgbClr>
                  </a:outerShdw>
                </a:effectLst>
              </a:rPr>
              <a:t>we are going to see the King.</a:t>
            </a:r>
            <a:br>
              <a:rPr lang="en-US" altLang="en-US" sz="4300" b="1" dirty="0">
                <a:effectLst>
                  <a:outerShdw blurRad="38100" dist="38100" dir="2700000" algn="tl">
                    <a:srgbClr val="000000">
                      <a:alpha val="43137"/>
                    </a:srgbClr>
                  </a:outerShdw>
                </a:effectLst>
              </a:rPr>
            </a:br>
            <a:r>
              <a:rPr lang="en-US" altLang="en-US" sz="4300" b="1" dirty="0">
                <a:effectLst>
                  <a:outerShdw blurRad="38100" dist="38100" dir="2700000" algn="tl">
                    <a:srgbClr val="000000">
                      <a:alpha val="43137"/>
                    </a:srgbClr>
                  </a:outerShdw>
                </a:effectLst>
              </a:rPr>
              <a:t>No more crying there</a:t>
            </a:r>
            <a:br>
              <a:rPr lang="en-US" altLang="en-US" sz="4300" b="1" dirty="0">
                <a:effectLst>
                  <a:outerShdw blurRad="38100" dist="38100" dir="2700000" algn="tl">
                    <a:srgbClr val="000000">
                      <a:alpha val="43137"/>
                    </a:srgbClr>
                  </a:outerShdw>
                </a:effectLst>
              </a:rPr>
            </a:br>
            <a:r>
              <a:rPr lang="en-US" altLang="en-US" sz="4300" b="1" dirty="0">
                <a:effectLst>
                  <a:outerShdw blurRad="38100" dist="38100" dir="2700000" algn="tl">
                    <a:srgbClr val="000000">
                      <a:alpha val="43137"/>
                    </a:srgbClr>
                  </a:outerShdw>
                </a:effectLst>
              </a:rPr>
              <a:t>we are going to see the King.</a:t>
            </a:r>
            <a:br>
              <a:rPr lang="en-US" altLang="en-US" sz="4300" b="1" dirty="0">
                <a:effectLst>
                  <a:outerShdw blurRad="38100" dist="38100" dir="2700000" algn="tl">
                    <a:srgbClr val="000000">
                      <a:alpha val="43137"/>
                    </a:srgbClr>
                  </a:outerShdw>
                </a:effectLst>
              </a:rPr>
            </a:br>
            <a:r>
              <a:rPr lang="en-US" altLang="en-US" sz="4300" b="1" dirty="0">
                <a:effectLst>
                  <a:outerShdw blurRad="38100" dist="38100" dir="2700000" algn="tl">
                    <a:srgbClr val="000000">
                      <a:alpha val="43137"/>
                    </a:srgbClr>
                  </a:outerShdw>
                </a:effectLst>
              </a:rPr>
              <a:t>No more crying there</a:t>
            </a:r>
            <a:br>
              <a:rPr lang="en-US" altLang="en-US" sz="4300" b="1" dirty="0">
                <a:effectLst>
                  <a:outerShdw blurRad="38100" dist="38100" dir="2700000" algn="tl">
                    <a:srgbClr val="000000">
                      <a:alpha val="43137"/>
                    </a:srgbClr>
                  </a:outerShdw>
                </a:effectLst>
              </a:rPr>
            </a:br>
            <a:r>
              <a:rPr lang="en-US" altLang="en-US" sz="4300" b="1" dirty="0">
                <a:effectLst>
                  <a:outerShdw blurRad="38100" dist="38100" dir="2700000" algn="tl">
                    <a:srgbClr val="000000">
                      <a:alpha val="43137"/>
                    </a:srgbClr>
                  </a:outerShdw>
                </a:effectLst>
              </a:rPr>
              <a:t>we are going to see the King.</a:t>
            </a:r>
            <a:br>
              <a:rPr lang="en-US" altLang="en-US" sz="4300" b="1" dirty="0">
                <a:effectLst>
                  <a:outerShdw blurRad="38100" dist="38100" dir="2700000" algn="tl">
                    <a:srgbClr val="000000">
                      <a:alpha val="43137"/>
                    </a:srgbClr>
                  </a:outerShdw>
                </a:effectLst>
              </a:rPr>
            </a:br>
            <a:r>
              <a:rPr lang="en-US" altLang="en-US" sz="4300" b="1" dirty="0">
                <a:effectLst>
                  <a:outerShdw blurRad="38100" dist="38100" dir="2700000" algn="tl">
                    <a:srgbClr val="000000">
                      <a:alpha val="43137"/>
                    </a:srgbClr>
                  </a:outerShdw>
                </a:effectLst>
              </a:rPr>
              <a:t>Hallelujah, hallelujah,</a:t>
            </a:r>
            <a:br>
              <a:rPr lang="en-US" altLang="en-US" sz="4300" b="1" dirty="0">
                <a:effectLst>
                  <a:outerShdw blurRad="38100" dist="38100" dir="2700000" algn="tl">
                    <a:srgbClr val="000000">
                      <a:alpha val="43137"/>
                    </a:srgbClr>
                  </a:outerShdw>
                </a:effectLst>
              </a:rPr>
            </a:br>
            <a:r>
              <a:rPr lang="en-US" altLang="en-US" sz="4300" b="1" dirty="0">
                <a:effectLst>
                  <a:outerShdw blurRad="38100" dist="38100" dir="2700000" algn="tl">
                    <a:srgbClr val="000000">
                      <a:alpha val="43137"/>
                    </a:srgbClr>
                  </a:outerShdw>
                </a:effectLst>
              </a:rPr>
              <a:t>we’re going to see the King</a:t>
            </a:r>
            <a:r>
              <a:rPr lang="en-US" altLang="en-US" sz="4000" b="1" dirty="0">
                <a:effectLst>
                  <a:outerShdw blurRad="38100" dist="38100" dir="2700000" algn="tl">
                    <a:srgbClr val="000000">
                      <a:alpha val="43137"/>
                    </a:srgbClr>
                  </a:outerShdw>
                </a:effectLst>
              </a:rPr>
              <a:t>.</a:t>
            </a:r>
            <a:r>
              <a:rPr lang="en-US" altLang="en-US" sz="4400"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3314745A-33C2-A0E6-893C-428A923E1B57}"/>
              </a:ext>
            </a:extLst>
          </p:cNvPr>
          <p:cNvSpPr>
            <a:spLocks noGrp="1"/>
          </p:cNvSpPr>
          <p:nvPr>
            <p:ph idx="1"/>
          </p:nvPr>
        </p:nvSpPr>
        <p:spPr>
          <a:xfrm>
            <a:off x="152400" y="304800"/>
            <a:ext cx="8839200" cy="6096000"/>
          </a:xfrm>
        </p:spPr>
        <p:txBody>
          <a:bodyPr>
            <a:normAutofit/>
          </a:bodyPr>
          <a:lstStyle/>
          <a:p>
            <a:pPr algn="ctr" eaLnBrk="1" hangingPunct="1">
              <a:buFont typeface="Arial" panose="020B0604020202020204" pitchFamily="34" charset="0"/>
              <a:buNone/>
              <a:defRPr/>
            </a:pPr>
            <a:r>
              <a:rPr lang="en-US" altLang="en-US" sz="4000" b="1" dirty="0">
                <a:effectLst>
                  <a:outerShdw blurRad="38100" dist="38100" dir="2700000" algn="tl">
                    <a:srgbClr val="000000">
                      <a:alpha val="43137"/>
                    </a:srgbClr>
                  </a:outerShdw>
                </a:effectLst>
              </a:rPr>
              <a:t>No more dying there</a:t>
            </a:r>
            <a:br>
              <a:rPr lang="en-US" altLang="en-US" sz="4000" b="1" dirty="0">
                <a:effectLst>
                  <a:outerShdw blurRad="38100" dist="38100" dir="2700000" algn="tl">
                    <a:srgbClr val="000000">
                      <a:alpha val="43137"/>
                    </a:srgbClr>
                  </a:outerShdw>
                </a:effectLst>
              </a:rPr>
            </a:br>
            <a:r>
              <a:rPr lang="en-US" altLang="en-US" sz="4000" b="1" dirty="0">
                <a:effectLst>
                  <a:outerShdw blurRad="38100" dist="38100" dir="2700000" algn="tl">
                    <a:srgbClr val="000000">
                      <a:alpha val="43137"/>
                    </a:srgbClr>
                  </a:outerShdw>
                </a:effectLst>
              </a:rPr>
              <a:t>we are going to see the King.</a:t>
            </a:r>
            <a:br>
              <a:rPr lang="en-US" altLang="en-US" sz="4000" b="1" dirty="0">
                <a:effectLst>
                  <a:outerShdw blurRad="38100" dist="38100" dir="2700000" algn="tl">
                    <a:srgbClr val="000000">
                      <a:alpha val="43137"/>
                    </a:srgbClr>
                  </a:outerShdw>
                </a:effectLst>
              </a:rPr>
            </a:br>
            <a:r>
              <a:rPr lang="en-US" altLang="en-US" sz="4000" b="1" dirty="0">
                <a:effectLst>
                  <a:outerShdw blurRad="38100" dist="38100" dir="2700000" algn="tl">
                    <a:srgbClr val="000000">
                      <a:alpha val="43137"/>
                    </a:srgbClr>
                  </a:outerShdw>
                </a:effectLst>
              </a:rPr>
              <a:t>No more dying there</a:t>
            </a:r>
            <a:br>
              <a:rPr lang="en-US" altLang="en-US" sz="4000" b="1" dirty="0">
                <a:effectLst>
                  <a:outerShdw blurRad="38100" dist="38100" dir="2700000" algn="tl">
                    <a:srgbClr val="000000">
                      <a:alpha val="43137"/>
                    </a:srgbClr>
                  </a:outerShdw>
                </a:effectLst>
              </a:rPr>
            </a:br>
            <a:r>
              <a:rPr lang="en-US" altLang="en-US" sz="4000" b="1" dirty="0">
                <a:effectLst>
                  <a:outerShdw blurRad="38100" dist="38100" dir="2700000" algn="tl">
                    <a:srgbClr val="000000">
                      <a:alpha val="43137"/>
                    </a:srgbClr>
                  </a:outerShdw>
                </a:effectLst>
              </a:rPr>
              <a:t>we are going to see the King.</a:t>
            </a:r>
            <a:br>
              <a:rPr lang="en-US" altLang="en-US" sz="4000" b="1" dirty="0">
                <a:effectLst>
                  <a:outerShdw blurRad="38100" dist="38100" dir="2700000" algn="tl">
                    <a:srgbClr val="000000">
                      <a:alpha val="43137"/>
                    </a:srgbClr>
                  </a:outerShdw>
                </a:effectLst>
              </a:rPr>
            </a:br>
            <a:r>
              <a:rPr lang="en-US" altLang="en-US" sz="4000" b="1" dirty="0">
                <a:effectLst>
                  <a:outerShdw blurRad="38100" dist="38100" dir="2700000" algn="tl">
                    <a:srgbClr val="000000">
                      <a:alpha val="43137"/>
                    </a:srgbClr>
                  </a:outerShdw>
                </a:effectLst>
              </a:rPr>
              <a:t>No more dying there</a:t>
            </a:r>
            <a:br>
              <a:rPr lang="en-US" altLang="en-US" sz="4000" b="1" dirty="0">
                <a:effectLst>
                  <a:outerShdw blurRad="38100" dist="38100" dir="2700000" algn="tl">
                    <a:srgbClr val="000000">
                      <a:alpha val="43137"/>
                    </a:srgbClr>
                  </a:outerShdw>
                </a:effectLst>
              </a:rPr>
            </a:br>
            <a:r>
              <a:rPr lang="en-US" altLang="en-US" sz="4000" b="1" dirty="0">
                <a:effectLst>
                  <a:outerShdw blurRad="38100" dist="38100" dir="2700000" algn="tl">
                    <a:srgbClr val="000000">
                      <a:alpha val="43137"/>
                    </a:srgbClr>
                  </a:outerShdw>
                </a:effectLst>
              </a:rPr>
              <a:t>we are going to see the King.</a:t>
            </a:r>
            <a:br>
              <a:rPr lang="en-US" altLang="en-US" sz="4000" b="1" dirty="0">
                <a:effectLst>
                  <a:outerShdw blurRad="38100" dist="38100" dir="2700000" algn="tl">
                    <a:srgbClr val="000000">
                      <a:alpha val="43137"/>
                    </a:srgbClr>
                  </a:outerShdw>
                </a:effectLst>
              </a:rPr>
            </a:br>
            <a:r>
              <a:rPr lang="en-US" altLang="en-US" sz="4000" b="1" dirty="0">
                <a:effectLst>
                  <a:outerShdw blurRad="38100" dist="38100" dir="2700000" algn="tl">
                    <a:srgbClr val="000000">
                      <a:alpha val="43137"/>
                    </a:srgbClr>
                  </a:outerShdw>
                </a:effectLst>
              </a:rPr>
              <a:t>Hallelujah, hallelujah,</a:t>
            </a:r>
            <a:br>
              <a:rPr lang="en-US" altLang="en-US" sz="4000" b="1" dirty="0">
                <a:effectLst>
                  <a:outerShdw blurRad="38100" dist="38100" dir="2700000" algn="tl">
                    <a:srgbClr val="000000">
                      <a:alpha val="43137"/>
                    </a:srgbClr>
                  </a:outerShdw>
                </a:effectLst>
              </a:rPr>
            </a:br>
            <a:r>
              <a:rPr lang="en-US" altLang="en-US" sz="4000" b="1" dirty="0">
                <a:effectLst>
                  <a:outerShdw blurRad="38100" dist="38100" dir="2700000" algn="tl">
                    <a:srgbClr val="000000">
                      <a:alpha val="43137"/>
                    </a:srgbClr>
                  </a:outerShdw>
                </a:effectLst>
              </a:rPr>
              <a:t>we’re going to see the King.</a:t>
            </a:r>
            <a:endParaRPr lang="en-US" altLang="en-US" sz="4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C642619-5EDD-8906-442C-1CF10DCBBAB0}"/>
              </a:ext>
            </a:extLst>
          </p:cNvPr>
          <p:cNvSpPr txBox="1">
            <a:spLocks noGrp="1" noChangeArrowheads="1"/>
          </p:cNvSpPr>
          <p:nvPr>
            <p:ph idx="1"/>
          </p:nvPr>
        </p:nvSpPr>
        <p:spPr>
          <a:xfrm>
            <a:off x="457200" y="685800"/>
            <a:ext cx="8229600" cy="5440363"/>
          </a:xfrm>
          <a:prstGeom prst="rect">
            <a:avLst/>
          </a:prstGeom>
          <a:solidFill>
            <a:schemeClr val="bg1"/>
          </a:solidFill>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Repeat</a:t>
            </a:r>
          </a:p>
          <a:p>
            <a:pPr marL="0" indent="0" algn="ctr">
              <a:lnSpc>
                <a:spcPct val="110000"/>
              </a:lnSpc>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I Lift My Offering to You</a:t>
            </a:r>
          </a:p>
          <a:p>
            <a:pPr marL="0" indent="0" algn="ctr">
              <a:lnSpc>
                <a:spcPct val="110000"/>
              </a:lnSpc>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Let It Please You Oh Lord</a:t>
            </a:r>
          </a:p>
          <a:p>
            <a:pPr marL="0" indent="0" algn="ctr">
              <a:lnSpc>
                <a:spcPct val="110000"/>
              </a:lnSpc>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This is My Seed</a:t>
            </a:r>
          </a:p>
          <a:p>
            <a:pPr marL="0" indent="0" algn="ctr">
              <a:lnSpc>
                <a:spcPct val="110000"/>
              </a:lnSpc>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Although It Leaves My Hand </a:t>
            </a:r>
          </a:p>
          <a:p>
            <a:pPr marL="0" indent="0" algn="ctr">
              <a:lnSpc>
                <a:spcPct val="110000"/>
              </a:lnSpc>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It will Never Leave My Life</a:t>
            </a:r>
          </a:p>
          <a:p>
            <a:pPr marL="0" indent="0" algn="ctr">
              <a:lnSpc>
                <a:spcPct val="110000"/>
              </a:lnSpc>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You Will Multiply It!</a:t>
            </a:r>
          </a:p>
          <a:p>
            <a:pPr marL="0" indent="0" algn="ctr">
              <a:lnSpc>
                <a:spcPct val="110000"/>
              </a:lnSpc>
              <a:spcBef>
                <a:spcPts val="817"/>
              </a:spcBef>
              <a:buFont typeface="Arial" panose="020B0604020202020204" pitchFamily="34" charset="0"/>
              <a:buNone/>
              <a:defRPr/>
            </a:pP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spcBef>
                <a:spcPts val="817"/>
              </a:spcBef>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Accept My Seed Oh Lord!</a:t>
            </a:r>
          </a:p>
          <a:p>
            <a:pPr>
              <a:defRPr/>
            </a:pPr>
            <a:endParaRPr lang="en-US" altLang="en-US" dirty="0"/>
          </a:p>
        </p:txBody>
      </p:sp>
    </p:spTree>
    <p:extLst>
      <p:ext uri="{BB962C8B-B14F-4D97-AF65-F5344CB8AC3E}">
        <p14:creationId xmlns:p14="http://schemas.microsoft.com/office/powerpoint/2010/main" val="118009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32"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plus(out)">
                                      <p:cBhvr>
                                        <p:cTn id="7" dur="2000"/>
                                        <p:tgtEl>
                                          <p:spTgt spid="5">
                                            <p:bg/>
                                          </p:spTgt>
                                        </p:tgtEl>
                                      </p:cBhvr>
                                    </p:animEffect>
                                  </p:childTnLst>
                                </p:cTn>
                              </p:par>
                              <p:par>
                                <p:cTn id="8" presetID="13" presetClass="entr" presetSubtype="32"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plus(out)">
                                      <p:cBhvr>
                                        <p:cTn id="10" dur="2000"/>
                                        <p:tgtEl>
                                          <p:spTgt spid="5">
                                            <p:txEl>
                                              <p:pRg st="0" end="0"/>
                                            </p:txEl>
                                          </p:spTgt>
                                        </p:tgtEl>
                                      </p:cBhvr>
                                    </p:animEffect>
                                  </p:childTnLst>
                                </p:cTn>
                              </p:par>
                            </p:childTnLst>
                          </p:cTn>
                        </p:par>
                        <p:par>
                          <p:cTn id="11" fill="hold">
                            <p:stCondLst>
                              <p:cond delay="2000"/>
                            </p:stCondLst>
                            <p:childTnLst>
                              <p:par>
                                <p:cTn id="12" presetID="13" presetClass="entr" presetSubtype="32" fill="hold" grpId="0" nodeType="after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plus(out)">
                                      <p:cBhvr>
                                        <p:cTn id="14" dur="2000"/>
                                        <p:tgtEl>
                                          <p:spTgt spid="5">
                                            <p:txEl>
                                              <p:pRg st="1" end="1"/>
                                            </p:txEl>
                                          </p:spTgt>
                                        </p:tgtEl>
                                      </p:cBhvr>
                                    </p:animEffect>
                                  </p:childTnLst>
                                </p:cTn>
                              </p:par>
                            </p:childTnLst>
                          </p:cTn>
                        </p:par>
                        <p:par>
                          <p:cTn id="15" fill="hold">
                            <p:stCondLst>
                              <p:cond delay="4000"/>
                            </p:stCondLst>
                            <p:childTnLst>
                              <p:par>
                                <p:cTn id="16" presetID="13" presetClass="entr" presetSubtype="32" fill="hold" grpId="0" nodeType="after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plus(out)">
                                      <p:cBhvr>
                                        <p:cTn id="18" dur="2000"/>
                                        <p:tgtEl>
                                          <p:spTgt spid="5">
                                            <p:txEl>
                                              <p:pRg st="2" end="2"/>
                                            </p:txEl>
                                          </p:spTgt>
                                        </p:tgtEl>
                                      </p:cBhvr>
                                    </p:animEffect>
                                  </p:childTnLst>
                                </p:cTn>
                              </p:par>
                            </p:childTnLst>
                          </p:cTn>
                        </p:par>
                        <p:par>
                          <p:cTn id="19" fill="hold">
                            <p:stCondLst>
                              <p:cond delay="6000"/>
                            </p:stCondLst>
                            <p:childTnLst>
                              <p:par>
                                <p:cTn id="20" presetID="13" presetClass="entr" presetSubtype="32" fill="hold" grpId="0"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plus(out)">
                                      <p:cBhvr>
                                        <p:cTn id="22" dur="2000"/>
                                        <p:tgtEl>
                                          <p:spTgt spid="5">
                                            <p:txEl>
                                              <p:pRg st="3" end="3"/>
                                            </p:txEl>
                                          </p:spTgt>
                                        </p:tgtEl>
                                      </p:cBhvr>
                                    </p:animEffect>
                                  </p:childTnLst>
                                </p:cTn>
                              </p:par>
                            </p:childTnLst>
                          </p:cTn>
                        </p:par>
                        <p:par>
                          <p:cTn id="23" fill="hold">
                            <p:stCondLst>
                              <p:cond delay="8000"/>
                            </p:stCondLst>
                            <p:childTnLst>
                              <p:par>
                                <p:cTn id="24" presetID="13" presetClass="entr" presetSubtype="32" fill="hold" grpId="0" nodeType="after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plus(out)">
                                      <p:cBhvr>
                                        <p:cTn id="26" dur="2000"/>
                                        <p:tgtEl>
                                          <p:spTgt spid="5">
                                            <p:txEl>
                                              <p:pRg st="4" end="4"/>
                                            </p:txEl>
                                          </p:spTgt>
                                        </p:tgtEl>
                                      </p:cBhvr>
                                    </p:animEffect>
                                  </p:childTnLst>
                                </p:cTn>
                              </p:par>
                            </p:childTnLst>
                          </p:cTn>
                        </p:par>
                        <p:par>
                          <p:cTn id="27" fill="hold">
                            <p:stCondLst>
                              <p:cond delay="10000"/>
                            </p:stCondLst>
                            <p:childTnLst>
                              <p:par>
                                <p:cTn id="28" presetID="13" presetClass="entr" presetSubtype="32" fill="hold" grpId="0" nodeType="after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plus(out)">
                                      <p:cBhvr>
                                        <p:cTn id="30" dur="2000"/>
                                        <p:tgtEl>
                                          <p:spTgt spid="5">
                                            <p:txEl>
                                              <p:pRg st="5" end="5"/>
                                            </p:txEl>
                                          </p:spTgt>
                                        </p:tgtEl>
                                      </p:cBhvr>
                                    </p:animEffect>
                                  </p:childTnLst>
                                </p:cTn>
                              </p:par>
                            </p:childTnLst>
                          </p:cTn>
                        </p:par>
                        <p:par>
                          <p:cTn id="31" fill="hold">
                            <p:stCondLst>
                              <p:cond delay="12000"/>
                            </p:stCondLst>
                            <p:childTnLst>
                              <p:par>
                                <p:cTn id="32" presetID="13" presetClass="entr" presetSubtype="32" fill="hold" grpId="0" nodeType="after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plus(out)">
                                      <p:cBhvr>
                                        <p:cTn id="34" dur="2000"/>
                                        <p:tgtEl>
                                          <p:spTgt spid="5">
                                            <p:txEl>
                                              <p:pRg st="6" end="6"/>
                                            </p:txEl>
                                          </p:spTgt>
                                        </p:tgtEl>
                                      </p:cBhvr>
                                    </p:animEffect>
                                  </p:childTnLst>
                                </p:cTn>
                              </p:par>
                            </p:childTnLst>
                          </p:cTn>
                        </p:par>
                        <p:par>
                          <p:cTn id="35" fill="hold">
                            <p:stCondLst>
                              <p:cond delay="14000"/>
                            </p:stCondLst>
                            <p:childTnLst>
                              <p:par>
                                <p:cTn id="36" presetID="13" presetClass="entr" presetSubtype="32" fill="hold" grpId="0" nodeType="afterEffect">
                                  <p:stCondLst>
                                    <p:cond delay="0"/>
                                  </p:stCondLst>
                                  <p:childTnLst>
                                    <p:set>
                                      <p:cBhvr>
                                        <p:cTn id="37" dur="1" fill="hold">
                                          <p:stCondLst>
                                            <p:cond delay="0"/>
                                          </p:stCondLst>
                                        </p:cTn>
                                        <p:tgtEl>
                                          <p:spTgt spid="5">
                                            <p:txEl>
                                              <p:pRg st="8" end="8"/>
                                            </p:txEl>
                                          </p:spTgt>
                                        </p:tgtEl>
                                        <p:attrNameLst>
                                          <p:attrName>style.visibility</p:attrName>
                                        </p:attrNameLst>
                                      </p:cBhvr>
                                      <p:to>
                                        <p:strVal val="visible"/>
                                      </p:to>
                                    </p:set>
                                    <p:animEffect transition="in" filter="plus(out)">
                                      <p:cBhvr>
                                        <p:cTn id="38" dur="2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a:extLst>
              <a:ext uri="{FF2B5EF4-FFF2-40B4-BE49-F238E27FC236}">
                <a16:creationId xmlns:a16="http://schemas.microsoft.com/office/drawing/2014/main" id="{513B29BA-E1FF-A25D-CD93-E41A1BFCB28C}"/>
              </a:ext>
            </a:extLst>
          </p:cNvPr>
          <p:cNvSpPr>
            <a:spLocks noGrp="1"/>
          </p:cNvSpPr>
          <p:nvPr>
            <p:ph idx="1"/>
          </p:nvPr>
        </p:nvSpPr>
        <p:spPr>
          <a:xfrm>
            <a:off x="0" y="1143000"/>
            <a:ext cx="9144000" cy="4983163"/>
          </a:xfrm>
        </p:spPr>
        <p:txBody>
          <a:bodyPr>
            <a:normAutofit lnSpcReduction="10000"/>
          </a:bodyPr>
          <a:lstStyle/>
          <a:p>
            <a:pPr algn="ctr" eaLnBrk="1" hangingPunct="1">
              <a:buFont typeface="Arial" panose="020B0604020202020204" pitchFamily="34" charset="0"/>
              <a:buNone/>
              <a:defRPr/>
            </a:pPr>
            <a:r>
              <a:rPr lang="en-US" altLang="en-US" sz="3600" b="1" dirty="0">
                <a:effectLst>
                  <a:outerShdw blurRad="38100" dist="38100" dir="2700000" algn="tl">
                    <a:srgbClr val="000000">
                      <a:alpha val="43137"/>
                    </a:srgbClr>
                  </a:outerShdw>
                </a:effectLst>
              </a:rPr>
              <a:t>Jesus, Jesus, Jesus;</a:t>
            </a:r>
            <a:br>
              <a:rPr lang="en-US" altLang="en-US" sz="3600" b="1" dirty="0">
                <a:effectLst>
                  <a:outerShdw blurRad="38100" dist="38100" dir="2700000" algn="tl">
                    <a:srgbClr val="000000">
                      <a:alpha val="43137"/>
                    </a:srgbClr>
                  </a:outerShdw>
                </a:effectLst>
              </a:rPr>
            </a:br>
            <a:r>
              <a:rPr lang="en-US" altLang="en-US" sz="3600" b="1" dirty="0">
                <a:effectLst>
                  <a:outerShdw blurRad="38100" dist="38100" dir="2700000" algn="tl">
                    <a:srgbClr val="000000">
                      <a:alpha val="43137"/>
                    </a:srgbClr>
                  </a:outerShdw>
                </a:effectLst>
              </a:rPr>
              <a:t>There’s just something about that name!</a:t>
            </a:r>
            <a:br>
              <a:rPr lang="en-US" altLang="en-US" sz="3600" b="1" dirty="0">
                <a:effectLst>
                  <a:outerShdw blurRad="38100" dist="38100" dir="2700000" algn="tl">
                    <a:srgbClr val="000000">
                      <a:alpha val="43137"/>
                    </a:srgbClr>
                  </a:outerShdw>
                </a:effectLst>
              </a:rPr>
            </a:br>
            <a:r>
              <a:rPr lang="en-US" altLang="en-US" sz="3600" b="1" dirty="0">
                <a:effectLst>
                  <a:outerShdw blurRad="38100" dist="38100" dir="2700000" algn="tl">
                    <a:srgbClr val="000000">
                      <a:alpha val="43137"/>
                    </a:srgbClr>
                  </a:outerShdw>
                </a:effectLst>
              </a:rPr>
              <a:t>Master, Savior, Jesus,</a:t>
            </a:r>
            <a:br>
              <a:rPr lang="en-US" altLang="en-US" sz="3600" b="1" dirty="0">
                <a:effectLst>
                  <a:outerShdw blurRad="38100" dist="38100" dir="2700000" algn="tl">
                    <a:srgbClr val="000000">
                      <a:alpha val="43137"/>
                    </a:srgbClr>
                  </a:outerShdw>
                </a:effectLst>
              </a:rPr>
            </a:br>
            <a:r>
              <a:rPr lang="en-US" altLang="en-US" sz="3600" b="1" dirty="0">
                <a:effectLst>
                  <a:outerShdw blurRad="38100" dist="38100" dir="2700000" algn="tl">
                    <a:srgbClr val="000000">
                      <a:alpha val="43137"/>
                    </a:srgbClr>
                  </a:outerShdw>
                </a:effectLst>
              </a:rPr>
              <a:t>Like the fragrance after the rain.</a:t>
            </a:r>
            <a:br>
              <a:rPr lang="en-US" altLang="en-US" sz="3600" b="1" dirty="0">
                <a:effectLst>
                  <a:outerShdw blurRad="38100" dist="38100" dir="2700000" algn="tl">
                    <a:srgbClr val="000000">
                      <a:alpha val="43137"/>
                    </a:srgbClr>
                  </a:outerShdw>
                </a:effectLst>
              </a:rPr>
            </a:br>
            <a:br>
              <a:rPr lang="en-US" altLang="en-US" sz="3600" b="1" dirty="0">
                <a:effectLst>
                  <a:outerShdw blurRad="38100" dist="38100" dir="2700000" algn="tl">
                    <a:srgbClr val="000000">
                      <a:alpha val="43137"/>
                    </a:srgbClr>
                  </a:outerShdw>
                </a:effectLst>
              </a:rPr>
            </a:br>
            <a:r>
              <a:rPr lang="en-US" altLang="en-US" sz="3600" b="1" dirty="0">
                <a:effectLst>
                  <a:outerShdw blurRad="38100" dist="38100" dir="2700000" algn="tl">
                    <a:srgbClr val="000000">
                      <a:alpha val="43137"/>
                    </a:srgbClr>
                  </a:outerShdw>
                </a:effectLst>
              </a:rPr>
              <a:t>Jesus, Jesus, Jesus,</a:t>
            </a:r>
            <a:br>
              <a:rPr lang="en-US" altLang="en-US" sz="3600" b="1" dirty="0">
                <a:effectLst>
                  <a:outerShdw blurRad="38100" dist="38100" dir="2700000" algn="tl">
                    <a:srgbClr val="000000">
                      <a:alpha val="43137"/>
                    </a:srgbClr>
                  </a:outerShdw>
                </a:effectLst>
              </a:rPr>
            </a:br>
            <a:r>
              <a:rPr lang="en-US" altLang="en-US" sz="3600" b="1" dirty="0">
                <a:effectLst>
                  <a:outerShdw blurRad="38100" dist="38100" dir="2700000" algn="tl">
                    <a:srgbClr val="000000">
                      <a:alpha val="43137"/>
                    </a:srgbClr>
                  </a:outerShdw>
                </a:effectLst>
              </a:rPr>
              <a:t>Let all heaven and earth proclaim.</a:t>
            </a:r>
            <a:br>
              <a:rPr lang="en-US" altLang="en-US" sz="3600" b="1" dirty="0">
                <a:effectLst>
                  <a:outerShdw blurRad="38100" dist="38100" dir="2700000" algn="tl">
                    <a:srgbClr val="000000">
                      <a:alpha val="43137"/>
                    </a:srgbClr>
                  </a:outerShdw>
                </a:effectLst>
              </a:rPr>
            </a:br>
            <a:r>
              <a:rPr lang="en-US" altLang="en-US" sz="3600" b="1" dirty="0">
                <a:effectLst>
                  <a:outerShdw blurRad="38100" dist="38100" dir="2700000" algn="tl">
                    <a:srgbClr val="000000">
                      <a:alpha val="43137"/>
                    </a:srgbClr>
                  </a:outerShdw>
                </a:effectLst>
              </a:rPr>
              <a:t>Kings and kingdoms will all pass away,</a:t>
            </a:r>
            <a:br>
              <a:rPr lang="en-US" altLang="en-US" sz="3600" b="1" dirty="0">
                <a:effectLst>
                  <a:outerShdw blurRad="38100" dist="38100" dir="2700000" algn="tl">
                    <a:srgbClr val="000000">
                      <a:alpha val="43137"/>
                    </a:srgbClr>
                  </a:outerShdw>
                </a:effectLst>
              </a:rPr>
            </a:br>
            <a:r>
              <a:rPr lang="en-US" altLang="en-US" sz="3600" b="1" dirty="0">
                <a:effectLst>
                  <a:outerShdw blurRad="38100" dist="38100" dir="2700000" algn="tl">
                    <a:srgbClr val="000000">
                      <a:alpha val="43137"/>
                    </a:srgbClr>
                  </a:outerShdw>
                </a:effectLst>
              </a:rPr>
              <a:t>but there’s something about that </a:t>
            </a:r>
            <a:r>
              <a:rPr lang="en-US" altLang="en-US" sz="3600" b="1">
                <a:effectLst>
                  <a:outerShdw blurRad="38100" dist="38100" dir="2700000" algn="tl">
                    <a:srgbClr val="000000">
                      <a:alpha val="43137"/>
                    </a:srgbClr>
                  </a:outerShdw>
                </a:effectLst>
              </a:rPr>
              <a:t>name!</a:t>
            </a:r>
            <a:endParaRPr lang="en-US" altLang="en-US" sz="3600" b="1" dirty="0">
              <a:effectLst>
                <a:outerShdw blurRad="38100" dist="38100" dir="2700000" algn="tl">
                  <a:srgbClr val="000000">
                    <a:alpha val="43137"/>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2E2667E9-0DE9-A429-5F4F-88A6E444F55B}"/>
              </a:ext>
            </a:extLst>
          </p:cNvPr>
          <p:cNvSpPr>
            <a:spLocks noGrp="1"/>
          </p:cNvSpPr>
          <p:nvPr>
            <p:ph idx="1"/>
          </p:nvPr>
        </p:nvSpPr>
        <p:spPr>
          <a:xfrm>
            <a:off x="228600" y="533400"/>
            <a:ext cx="8686800" cy="5592763"/>
          </a:xfrm>
        </p:spPr>
        <p:txBody>
          <a:bodyPr/>
          <a:lstStyle/>
          <a:p>
            <a:pPr algn="ctr" eaLnBrk="1" hangingPunct="1">
              <a:buFont typeface="Arial" panose="020B0604020202020204" pitchFamily="34" charset="0"/>
              <a:buNone/>
              <a:defRPr/>
            </a:pPr>
            <a:r>
              <a:rPr lang="en-US" altLang="en-US" sz="4400" dirty="0"/>
              <a:t>	</a:t>
            </a:r>
            <a:br>
              <a:rPr lang="en-US" altLang="en-US" sz="4400" dirty="0"/>
            </a:br>
            <a:br>
              <a:rPr lang="en-US" altLang="en-US" sz="4400" dirty="0"/>
            </a:br>
            <a:r>
              <a:rPr lang="en-US" altLang="en-US" sz="3600" b="1" dirty="0">
                <a:effectLst>
                  <a:outerShdw blurRad="38100" dist="38100" dir="2700000" algn="tl">
                    <a:srgbClr val="000000">
                      <a:alpha val="43137"/>
                    </a:srgbClr>
                  </a:outerShdw>
                </a:effectLst>
              </a:rPr>
              <a:t>He is Lord, He is Lord.</a:t>
            </a:r>
            <a:br>
              <a:rPr lang="en-US" altLang="en-US" sz="3600" b="1" dirty="0">
                <a:effectLst>
                  <a:outerShdw blurRad="38100" dist="38100" dir="2700000" algn="tl">
                    <a:srgbClr val="000000">
                      <a:alpha val="43137"/>
                    </a:srgbClr>
                  </a:outerShdw>
                </a:effectLst>
              </a:rPr>
            </a:br>
            <a:r>
              <a:rPr lang="en-US" altLang="en-US" sz="3600" b="1" dirty="0">
                <a:effectLst>
                  <a:outerShdw blurRad="38100" dist="38100" dir="2700000" algn="tl">
                    <a:srgbClr val="000000">
                      <a:alpha val="43137"/>
                    </a:srgbClr>
                  </a:outerShdw>
                </a:effectLst>
              </a:rPr>
              <a:t>He has risen from the dead</a:t>
            </a:r>
            <a:br>
              <a:rPr lang="en-US" altLang="en-US" sz="3600" b="1" dirty="0">
                <a:effectLst>
                  <a:outerShdw blurRad="38100" dist="38100" dir="2700000" algn="tl">
                    <a:srgbClr val="000000">
                      <a:alpha val="43137"/>
                    </a:srgbClr>
                  </a:outerShdw>
                </a:effectLst>
              </a:rPr>
            </a:br>
            <a:r>
              <a:rPr lang="en-US" altLang="en-US" sz="3600" b="1" dirty="0">
                <a:effectLst>
                  <a:outerShdw blurRad="38100" dist="38100" dir="2700000" algn="tl">
                    <a:srgbClr val="000000">
                      <a:alpha val="43137"/>
                    </a:srgbClr>
                  </a:outerShdw>
                </a:effectLst>
              </a:rPr>
              <a:t>and He is Lord. </a:t>
            </a:r>
            <a:br>
              <a:rPr lang="en-US" altLang="en-US" sz="3600" b="1" dirty="0">
                <a:effectLst>
                  <a:outerShdw blurRad="38100" dist="38100" dir="2700000" algn="tl">
                    <a:srgbClr val="000000">
                      <a:alpha val="43137"/>
                    </a:srgbClr>
                  </a:outerShdw>
                </a:effectLst>
              </a:rPr>
            </a:br>
            <a:r>
              <a:rPr lang="en-US" altLang="en-US" sz="3600" b="1" dirty="0">
                <a:effectLst>
                  <a:outerShdw blurRad="38100" dist="38100" dir="2700000" algn="tl">
                    <a:srgbClr val="000000">
                      <a:alpha val="43137"/>
                    </a:srgbClr>
                  </a:outerShdw>
                </a:effectLst>
              </a:rPr>
              <a:t>Every knee shall bow.</a:t>
            </a:r>
            <a:br>
              <a:rPr lang="en-US" altLang="en-US" sz="3600" b="1" dirty="0">
                <a:effectLst>
                  <a:outerShdw blurRad="38100" dist="38100" dir="2700000" algn="tl">
                    <a:srgbClr val="000000">
                      <a:alpha val="43137"/>
                    </a:srgbClr>
                  </a:outerShdw>
                </a:effectLst>
              </a:rPr>
            </a:br>
            <a:r>
              <a:rPr lang="en-US" altLang="en-US" sz="3600" b="1" dirty="0">
                <a:effectLst>
                  <a:outerShdw blurRad="38100" dist="38100" dir="2700000" algn="tl">
                    <a:srgbClr val="000000">
                      <a:alpha val="43137"/>
                    </a:srgbClr>
                  </a:outerShdw>
                </a:effectLst>
              </a:rPr>
              <a:t>Every tongue confess</a:t>
            </a:r>
            <a:br>
              <a:rPr lang="en-US" altLang="en-US" sz="3600" b="1" dirty="0">
                <a:effectLst>
                  <a:outerShdw blurRad="38100" dist="38100" dir="2700000" algn="tl">
                    <a:srgbClr val="000000">
                      <a:alpha val="43137"/>
                    </a:srgbClr>
                  </a:outerShdw>
                </a:effectLst>
              </a:rPr>
            </a:br>
            <a:r>
              <a:rPr lang="en-US" altLang="en-US" sz="3600" b="1" dirty="0">
                <a:effectLst>
                  <a:outerShdw blurRad="38100" dist="38100" dir="2700000" algn="tl">
                    <a:srgbClr val="000000">
                      <a:alpha val="43137"/>
                    </a:srgbClr>
                  </a:outerShdw>
                </a:effectLst>
              </a:rPr>
              <a:t>That Jesus Christ is Lord. </a:t>
            </a:r>
            <a:br>
              <a:rPr lang="en-US" altLang="en-US" sz="4400" b="1" dirty="0">
                <a:effectLst>
                  <a:outerShdw blurRad="38100" dist="38100" dir="2700000" algn="tl">
                    <a:srgbClr val="000000">
                      <a:alpha val="43137"/>
                    </a:srgbClr>
                  </a:outerShdw>
                </a:effectLst>
              </a:rPr>
            </a:br>
            <a:r>
              <a:rPr lang="en-US" altLang="en-US" sz="4400" b="1" dirty="0">
                <a:effectLst>
                  <a:outerShdw blurRad="38100" dist="38100" dir="2700000" algn="tl">
                    <a:srgbClr val="000000">
                      <a:alpha val="43137"/>
                    </a:srgbClr>
                  </a:outerShdw>
                </a:effectLst>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a:extLst>
              <a:ext uri="{FF2B5EF4-FFF2-40B4-BE49-F238E27FC236}">
                <a16:creationId xmlns:a16="http://schemas.microsoft.com/office/drawing/2014/main" id="{563FD2AC-7A0A-A0C3-3E90-862636A52E53}"/>
              </a:ext>
            </a:extLst>
          </p:cNvPr>
          <p:cNvSpPr>
            <a:spLocks noGrp="1"/>
          </p:cNvSpPr>
          <p:nvPr>
            <p:ph idx="1"/>
          </p:nvPr>
        </p:nvSpPr>
        <p:spPr>
          <a:xfrm>
            <a:off x="228600" y="533400"/>
            <a:ext cx="8686800" cy="5592763"/>
          </a:xfrm>
        </p:spPr>
        <p:txBody>
          <a:bodyPr/>
          <a:lstStyle/>
          <a:p>
            <a:pPr algn="ctr" eaLnBrk="1" hangingPunct="1">
              <a:buFont typeface="Arial" panose="020B0604020202020204" pitchFamily="34" charset="0"/>
              <a:buNone/>
              <a:defRPr/>
            </a:pPr>
            <a:r>
              <a:rPr lang="en-US" altLang="en-US" sz="4400" dirty="0"/>
              <a:t>	</a:t>
            </a:r>
            <a:br>
              <a:rPr lang="en-US" altLang="en-US" sz="4400" dirty="0"/>
            </a:br>
            <a:br>
              <a:rPr lang="en-US" altLang="en-US" sz="4400" dirty="0"/>
            </a:br>
            <a:r>
              <a:rPr lang="en-US" altLang="en-US" sz="3600" b="1" dirty="0">
                <a:effectLst>
                  <a:outerShdw blurRad="38100" dist="38100" dir="2700000" algn="tl">
                    <a:srgbClr val="000000">
                      <a:alpha val="43137"/>
                    </a:srgbClr>
                  </a:outerShdw>
                </a:effectLst>
              </a:rPr>
              <a:t>You are Lord, You are Lord.</a:t>
            </a:r>
            <a:br>
              <a:rPr lang="en-US" altLang="en-US" sz="3600" b="1" dirty="0">
                <a:effectLst>
                  <a:outerShdw blurRad="38100" dist="38100" dir="2700000" algn="tl">
                    <a:srgbClr val="000000">
                      <a:alpha val="43137"/>
                    </a:srgbClr>
                  </a:outerShdw>
                </a:effectLst>
              </a:rPr>
            </a:br>
            <a:r>
              <a:rPr lang="en-US" altLang="en-US" sz="3600" b="1" dirty="0">
                <a:effectLst>
                  <a:outerShdw blurRad="38100" dist="38100" dir="2700000" algn="tl">
                    <a:srgbClr val="000000">
                      <a:alpha val="43137"/>
                    </a:srgbClr>
                  </a:outerShdw>
                </a:effectLst>
              </a:rPr>
              <a:t>You have risen from the dead</a:t>
            </a:r>
            <a:br>
              <a:rPr lang="en-US" altLang="en-US" sz="3600" b="1" dirty="0">
                <a:effectLst>
                  <a:outerShdw blurRad="38100" dist="38100" dir="2700000" algn="tl">
                    <a:srgbClr val="000000">
                      <a:alpha val="43137"/>
                    </a:srgbClr>
                  </a:outerShdw>
                </a:effectLst>
              </a:rPr>
            </a:br>
            <a:r>
              <a:rPr lang="en-US" altLang="en-US" sz="3600" b="1" dirty="0">
                <a:effectLst>
                  <a:outerShdw blurRad="38100" dist="38100" dir="2700000" algn="tl">
                    <a:srgbClr val="000000">
                      <a:alpha val="43137"/>
                    </a:srgbClr>
                  </a:outerShdw>
                </a:effectLst>
              </a:rPr>
              <a:t>and You are Lord. </a:t>
            </a:r>
            <a:br>
              <a:rPr lang="en-US" altLang="en-US" sz="3600" b="1" dirty="0">
                <a:effectLst>
                  <a:outerShdw blurRad="38100" dist="38100" dir="2700000" algn="tl">
                    <a:srgbClr val="000000">
                      <a:alpha val="43137"/>
                    </a:srgbClr>
                  </a:outerShdw>
                </a:effectLst>
              </a:rPr>
            </a:br>
            <a:r>
              <a:rPr lang="en-US" altLang="en-US" sz="3600" b="1" dirty="0">
                <a:effectLst>
                  <a:outerShdw blurRad="38100" dist="38100" dir="2700000" algn="tl">
                    <a:srgbClr val="000000">
                      <a:alpha val="43137"/>
                    </a:srgbClr>
                  </a:outerShdw>
                </a:effectLst>
              </a:rPr>
              <a:t>Every knee shall bow.</a:t>
            </a:r>
            <a:br>
              <a:rPr lang="en-US" altLang="en-US" sz="3600" b="1" dirty="0">
                <a:effectLst>
                  <a:outerShdw blurRad="38100" dist="38100" dir="2700000" algn="tl">
                    <a:srgbClr val="000000">
                      <a:alpha val="43137"/>
                    </a:srgbClr>
                  </a:outerShdw>
                </a:effectLst>
              </a:rPr>
            </a:br>
            <a:r>
              <a:rPr lang="en-US" altLang="en-US" sz="3600" b="1" dirty="0">
                <a:effectLst>
                  <a:outerShdw blurRad="38100" dist="38100" dir="2700000" algn="tl">
                    <a:srgbClr val="000000">
                      <a:alpha val="43137"/>
                    </a:srgbClr>
                  </a:outerShdw>
                </a:effectLst>
              </a:rPr>
              <a:t>Every tongue confess</a:t>
            </a:r>
            <a:br>
              <a:rPr lang="en-US" altLang="en-US" sz="3600" b="1" dirty="0">
                <a:effectLst>
                  <a:outerShdw blurRad="38100" dist="38100" dir="2700000" algn="tl">
                    <a:srgbClr val="000000">
                      <a:alpha val="43137"/>
                    </a:srgbClr>
                  </a:outerShdw>
                </a:effectLst>
              </a:rPr>
            </a:br>
            <a:r>
              <a:rPr lang="en-US" altLang="en-US" sz="3600" b="1" dirty="0">
                <a:effectLst>
                  <a:outerShdw blurRad="38100" dist="38100" dir="2700000" algn="tl">
                    <a:srgbClr val="000000">
                      <a:alpha val="43137"/>
                    </a:srgbClr>
                  </a:outerShdw>
                </a:effectLst>
              </a:rPr>
              <a:t>That Jesus Christ is Lord. </a:t>
            </a:r>
            <a:br>
              <a:rPr lang="en-US" altLang="en-US" sz="4400" b="1" dirty="0">
                <a:effectLst>
                  <a:outerShdw blurRad="38100" dist="38100" dir="2700000" algn="tl">
                    <a:srgbClr val="000000">
                      <a:alpha val="43137"/>
                    </a:srgbClr>
                  </a:outerShdw>
                </a:effectLst>
              </a:rPr>
            </a:br>
            <a:r>
              <a:rPr lang="en-US" altLang="en-US" sz="4400" dirty="0"/>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15630</TotalTime>
  <Words>1160</Words>
  <Application>Microsoft Office PowerPoint</Application>
  <PresentationFormat>On-screen Show (4:3)</PresentationFormat>
  <Paragraphs>143</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ADLaM Display</vt:lpstr>
      <vt:lpstr>Andalus</vt:lpstr>
      <vt:lpstr>Arial</vt:lpstr>
      <vt:lpstr>Arial Rounded MT Bold</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True Worship</vt:lpstr>
      <vt:lpstr>The Difference</vt:lpstr>
      <vt:lpstr>Our Purpose(goal) in Worship</vt:lpstr>
      <vt:lpstr>The Product(result) of Worship</vt:lpstr>
      <vt:lpstr>The Point of Focus in Worship</vt:lpstr>
      <vt:lpstr>The Pathway to Worship</vt:lpstr>
      <vt:lpstr>The Pathway to Worship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Linton</dc:creator>
  <cp:lastModifiedBy>David Linton</cp:lastModifiedBy>
  <cp:revision>280</cp:revision>
  <cp:lastPrinted>2023-02-18T16:15:02Z</cp:lastPrinted>
  <dcterms:created xsi:type="dcterms:W3CDTF">2014-01-21T14:33:48Z</dcterms:created>
  <dcterms:modified xsi:type="dcterms:W3CDTF">2025-02-02T14:48:14Z</dcterms:modified>
</cp:coreProperties>
</file>