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708" r:id="rId3"/>
    <p:sldId id="314" r:id="rId4"/>
    <p:sldId id="709" r:id="rId5"/>
    <p:sldId id="506" r:id="rId6"/>
    <p:sldId id="500" r:id="rId7"/>
    <p:sldId id="499" r:id="rId8"/>
    <p:sldId id="515" r:id="rId9"/>
    <p:sldId id="508" r:id="rId10"/>
    <p:sldId id="726" r:id="rId11"/>
    <p:sldId id="718" r:id="rId12"/>
    <p:sldId id="719" r:id="rId13"/>
    <p:sldId id="720" r:id="rId14"/>
    <p:sldId id="721" r:id="rId15"/>
    <p:sldId id="722" r:id="rId16"/>
    <p:sldId id="723" r:id="rId17"/>
    <p:sldId id="739" r:id="rId18"/>
    <p:sldId id="740" r:id="rId19"/>
    <p:sldId id="741" r:id="rId20"/>
    <p:sldId id="745" r:id="rId21"/>
    <p:sldId id="743" r:id="rId22"/>
    <p:sldId id="751" r:id="rId23"/>
    <p:sldId id="501" r:id="rId24"/>
    <p:sldId id="755" r:id="rId25"/>
    <p:sldId id="812" r:id="rId2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28" autoAdjust="0"/>
    <p:restoredTop sz="94660"/>
  </p:normalViewPr>
  <p:slideViewPr>
    <p:cSldViewPr showGuides="1">
      <p:cViewPr varScale="1">
        <p:scale>
          <a:sx n="47" d="100"/>
          <a:sy n="47" d="100"/>
        </p:scale>
        <p:origin x="908" y="2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DC194E7B-9809-4110-A782-7CC7DFBDF1DF}" type="datetimeFigureOut">
              <a:rPr lang="en-US" smtClean="0"/>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8EE18568-41EF-48BB-AF41-FAE4269FE150}"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1D8E214-56F1-4712-9150-CD3CDD11059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0BAB26-9208-43B7-B690-535F8C626636}"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1D8E214-56F1-4712-9150-CD3CDD11059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0BAB26-9208-43B7-B690-535F8C626636}"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1D8E214-56F1-4712-9150-CD3CDD11059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0BAB26-9208-43B7-B690-535F8C626636}"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1D8E214-56F1-4712-9150-CD3CDD11059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0BAB26-9208-43B7-B690-535F8C626636}"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1D8E214-56F1-4712-9150-CD3CDD11059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0BAB26-9208-43B7-B690-535F8C626636}"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1D8E214-56F1-4712-9150-CD3CDD110597}"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0BAB26-9208-43B7-B690-535F8C626636}"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1D8E214-56F1-4712-9150-CD3CDD110597}"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0BAB26-9208-43B7-B690-535F8C626636}"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1D8E214-56F1-4712-9150-CD3CDD110597}"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0BAB26-9208-43B7-B690-535F8C626636}"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D8E214-56F1-4712-9150-CD3CDD110597}"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10BAB26-9208-43B7-B690-535F8C626636}"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1D8E214-56F1-4712-9150-CD3CDD110597}"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0BAB26-9208-43B7-B690-535F8C626636}"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1D8E214-56F1-4712-9150-CD3CDD110597}"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0BAB26-9208-43B7-B690-535F8C626636}"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D8E214-56F1-4712-9150-CD3CDD110597}" type="datetimeFigureOut">
              <a:rPr lang="en-US" smtClean="0"/>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0BAB26-9208-43B7-B690-535F8C626636}"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0.jpeg"/><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1000" r="-11000"/>
          </a:stretch>
        </a:blipFill>
        <a:effectLst/>
      </p:bgPr>
    </p:bg>
    <p:spTree>
      <p:nvGrpSpPr>
        <p:cNvPr id="1" name=""/>
        <p:cNvGrpSpPr/>
        <p:nvPr/>
      </p:nvGrpSpPr>
      <p:grpSpPr>
        <a:xfrm>
          <a:off x="0" y="0"/>
          <a:ext cx="0" cy="0"/>
          <a:chOff x="0" y="0"/>
          <a:chExt cx="0" cy="0"/>
        </a:xfrm>
      </p:grpSpPr>
      <p:pic>
        <p:nvPicPr>
          <p:cNvPr id="4" name="Picture 2" descr="http://4.bp.blogspot.com/-FStgOUBA7q8/TgGG6DaqpXI/AAAAAAAAACQ/UaZi5HF4KfY/s1600/Worship.jpg"/>
          <p:cNvPicPr>
            <a:picLocks noChangeAspect="1" noChangeArrowheads="1"/>
          </p:cNvPicPr>
          <p:nvPr/>
        </p:nvPicPr>
        <p:blipFill>
          <a:blip r:embed="rId2" cstate="print"/>
          <a:srcRect/>
          <a:stretch>
            <a:fillRect/>
          </a:stretch>
        </p:blipFill>
        <p:spPr bwMode="auto">
          <a:xfrm>
            <a:off x="304800" y="1371600"/>
            <a:ext cx="8534400" cy="5257800"/>
          </a:xfrm>
          <a:prstGeom prst="rect">
            <a:avLst/>
          </a:prstGeom>
          <a:noFill/>
        </p:spPr>
      </p:pic>
      <p:sp>
        <p:nvSpPr>
          <p:cNvPr id="2" name="Title 1"/>
          <p:cNvSpPr>
            <a:spLocks noGrp="1"/>
          </p:cNvSpPr>
          <p:nvPr>
            <p:ph type="title"/>
          </p:nvPr>
        </p:nvSpPr>
        <p:spPr>
          <a:xfrm>
            <a:off x="2971800" y="274955"/>
            <a:ext cx="5715635" cy="1143635"/>
          </a:xfrm>
        </p:spPr>
        <p:txBody>
          <a:bodyPr wrap="square" lIns="91440" tIns="45720" rIns="91440" bIns="45720" anchor="ctr">
            <a:normAutofit/>
          </a:bodyPr>
          <a:lstStyle/>
          <a:p>
            <a:pPr marL="0" indent="0" algn="ctr" defTabSz="914400" latinLnBrk="0">
              <a:lnSpc>
                <a:spcPct val="102000"/>
              </a:lnSpc>
              <a:spcBef>
                <a:spcPts val="0"/>
              </a:spcBef>
              <a:spcAft>
                <a:spcPts val="0"/>
              </a:spcAft>
              <a:buFontTx/>
              <a:buNone/>
            </a:pPr>
            <a:r>
              <a:rPr lang="en-US" altLang="ko-KR" sz="4400" b="1" dirty="0">
                <a:solidFill>
                  <a:schemeClr val="bg1"/>
                </a:solidFill>
                <a:effectLst>
                  <a:outerShdw blurRad="38100" dist="38100" dir="2700000" algn="tl">
                    <a:srgbClr val="C0C0C0"/>
                  </a:outerShdw>
                </a:effectLst>
                <a:latin typeface="Andalus" charset="0"/>
              </a:rPr>
              <a:t>Praise and Worship</a:t>
            </a:r>
            <a:endParaRPr lang="ko-KR" altLang="en-US" sz="4400" b="1" dirty="0">
              <a:solidFill>
                <a:schemeClr val="bg1"/>
              </a:solidFill>
              <a:latin typeface="Andalus" charset="0"/>
            </a:endParaRPr>
          </a:p>
        </p:txBody>
      </p:sp>
      <p:sp>
        <p:nvSpPr>
          <p:cNvPr id="3" name="Content Placeholder 2"/>
          <p:cNvSpPr>
            <a:spLocks noGrp="1"/>
          </p:cNvSpPr>
          <p:nvPr>
            <p:ph idx="1"/>
          </p:nvPr>
        </p:nvSpPr>
        <p:spPr>
          <a:xfrm>
            <a:off x="76200" y="152400"/>
            <a:ext cx="8991600" cy="6583045"/>
          </a:xfrm>
          <a:solidFill>
            <a:schemeClr val="bg1">
              <a:alpha val="90000"/>
            </a:schemeClr>
          </a:solidFill>
        </p:spPr>
        <p:txBody>
          <a:bodyPr wrap="square" lIns="0" tIns="0" rIns="0" bIns="0" anchor="t">
            <a:noAutofit/>
          </a:bodyPr>
          <a:lstStyle/>
          <a:p>
            <a:pPr marL="342900" indent="-342900" algn="ctr" defTabSz="914400" latinLnBrk="0">
              <a:lnSpc>
                <a:spcPct val="120000"/>
              </a:lnSpc>
              <a:spcBef>
                <a:spcPts val="0"/>
              </a:spcBef>
              <a:spcAft>
                <a:spcPts val="0"/>
              </a:spcAft>
              <a:buFontTx/>
              <a:buNone/>
            </a:pPr>
            <a:r>
              <a:rPr lang="en-US" altLang="ko-KR" sz="2800" b="1" dirty="0">
                <a:solidFill>
                  <a:srgbClr val="000000"/>
                </a:solidFill>
                <a:effectLst>
                  <a:outerShdw blurRad="38100" dist="38100" dir="2700000" algn="tl">
                    <a:srgbClr val="000000">
                      <a:alpha val="43137"/>
                    </a:srgbClr>
                  </a:outerShdw>
                </a:effectLst>
                <a:latin typeface="Andalus" pitchFamily="2" charset="-78"/>
                <a:cs typeface="Andalus" pitchFamily="2" charset="-78"/>
              </a:rPr>
              <a:t>  </a:t>
            </a:r>
            <a:r>
              <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cs typeface="Andalus" pitchFamily="2" charset="-78"/>
              </a:rPr>
              <a:t>God Designed His Creation to Worship Him</a:t>
            </a:r>
            <a:endParaRPr lang="ko-KR" altLang="en-US" sz="2800" b="1" dirty="0">
              <a:effectLst>
                <a:outerShdw blurRad="38100" dist="38100" dir="2700000" algn="tl">
                  <a:srgbClr val="000000">
                    <a:alpha val="43137"/>
                  </a:srgbClr>
                </a:outerShdw>
              </a:effectLst>
              <a:latin typeface="Arial Rounded MT Bold" panose="020F0704030504030204" pitchFamily="34" charset="0"/>
              <a:cs typeface="Andalus" pitchFamily="2" charset="-78"/>
            </a:endParaRPr>
          </a:p>
          <a:p>
            <a:pPr algn="ctr">
              <a:spcBef>
                <a:spcPts val="600"/>
              </a:spcBef>
              <a:buNone/>
            </a:pPr>
            <a:r>
              <a:rPr lang="en-US" sz="2800" b="1" dirty="0">
                <a:effectLst>
                  <a:outerShdw blurRad="38100" dist="38100" dir="2700000" algn="tl">
                    <a:srgbClr val="000000">
                      <a:alpha val="43137"/>
                    </a:srgbClr>
                  </a:outerShdw>
                </a:effectLst>
                <a:latin typeface="Arial Rounded MT Bold" panose="020F0704030504030204" pitchFamily="34" charset="0"/>
                <a:cs typeface="Andalus" pitchFamily="2" charset="-78"/>
              </a:rPr>
              <a:t>Rom 1:20</a:t>
            </a:r>
            <a:endParaRPr lang="en-US" sz="2800" b="1" dirty="0">
              <a:effectLst>
                <a:outerShdw blurRad="38100" dist="38100" dir="2700000" algn="tl">
                  <a:srgbClr val="000000">
                    <a:alpha val="43137"/>
                  </a:srgbClr>
                </a:outerShdw>
              </a:effectLst>
              <a:latin typeface="Arial Rounded MT Bold" panose="020F0704030504030204" pitchFamily="34" charset="0"/>
              <a:cs typeface="Andalus" pitchFamily="2" charset="-78"/>
            </a:endParaRPr>
          </a:p>
          <a:p>
            <a:pPr algn="ctr">
              <a:spcBef>
                <a:spcPts val="0"/>
              </a:spcBef>
              <a:buNone/>
            </a:pPr>
            <a:r>
              <a:rPr lang="en-US" sz="2800" b="1" i="1" dirty="0">
                <a:effectLst>
                  <a:outerShdw blurRad="38100" dist="38100" dir="2700000" algn="tl">
                    <a:srgbClr val="000000">
                      <a:alpha val="43137"/>
                    </a:srgbClr>
                  </a:outerShdw>
                </a:effectLst>
                <a:latin typeface="Arial Rounded MT Bold" panose="020F0704030504030204" pitchFamily="34" charset="0"/>
                <a:cs typeface="Andalus" pitchFamily="2" charset="-78"/>
              </a:rPr>
              <a:t>“</a:t>
            </a:r>
            <a:r>
              <a:rPr lang="en-US" sz="2800" i="1" dirty="0">
                <a:effectLst>
                  <a:outerShdw blurRad="38100" dist="38100" dir="2700000" algn="tl">
                    <a:srgbClr val="000000">
                      <a:alpha val="43137"/>
                    </a:srgbClr>
                  </a:outerShdw>
                </a:effectLst>
                <a:latin typeface="Arial Rounded MT Bold" panose="020F0704030504030204" pitchFamily="34" charset="0"/>
                <a:cs typeface="Andalus" pitchFamily="2" charset="-78"/>
              </a:rPr>
              <a:t>For the invisible things of him from the</a:t>
            </a:r>
            <a:endParaRPr lang="en-US" sz="2800" i="1" dirty="0">
              <a:effectLst>
                <a:outerShdw blurRad="38100" dist="38100" dir="2700000" algn="tl">
                  <a:srgbClr val="000000">
                    <a:alpha val="43137"/>
                  </a:srgbClr>
                </a:outerShdw>
              </a:effectLst>
              <a:latin typeface="Arial Rounded MT Bold" panose="020F0704030504030204" pitchFamily="34" charset="0"/>
              <a:cs typeface="Andalus" pitchFamily="2" charset="-78"/>
            </a:endParaRPr>
          </a:p>
          <a:p>
            <a:pPr algn="ctr">
              <a:spcBef>
                <a:spcPts val="0"/>
              </a:spcBef>
              <a:buNone/>
            </a:pPr>
            <a:r>
              <a:rPr lang="en-US" sz="2800" i="1" dirty="0">
                <a:effectLst>
                  <a:outerShdw blurRad="38100" dist="38100" dir="2700000" algn="tl">
                    <a:srgbClr val="000000">
                      <a:alpha val="43137"/>
                    </a:srgbClr>
                  </a:outerShdw>
                </a:effectLst>
                <a:latin typeface="Arial Rounded MT Bold" panose="020F0704030504030204" pitchFamily="34" charset="0"/>
                <a:cs typeface="Andalus" pitchFamily="2" charset="-78"/>
              </a:rPr>
              <a:t>          Creation….  so that they are without excuse” </a:t>
            </a:r>
            <a:endParaRPr lang="en-US" sz="2800" i="1" dirty="0">
              <a:effectLst>
                <a:outerShdw blurRad="38100" dist="38100" dir="2700000" algn="tl">
                  <a:srgbClr val="000000">
                    <a:alpha val="43137"/>
                  </a:srgbClr>
                </a:outerShdw>
              </a:effectLst>
              <a:latin typeface="Arial Rounded MT Bold" panose="020F0704030504030204" pitchFamily="34" charset="0"/>
              <a:cs typeface="Andalus" pitchFamily="2" charset="-78"/>
            </a:endParaRPr>
          </a:p>
          <a:p>
            <a:pPr algn="ctr">
              <a:spcBef>
                <a:spcPts val="600"/>
              </a:spcBef>
              <a:buNone/>
            </a:pPr>
            <a:r>
              <a:rPr lang="en-US" sz="2800" b="1" dirty="0">
                <a:effectLst>
                  <a:outerShdw blurRad="38100" dist="38100" dir="2700000" algn="tl">
                    <a:srgbClr val="000000">
                      <a:alpha val="43137"/>
                    </a:srgbClr>
                  </a:outerShdw>
                </a:effectLst>
                <a:latin typeface="Arial Rounded MT Bold" panose="020F0704030504030204" pitchFamily="34" charset="0"/>
                <a:cs typeface="Andalus" pitchFamily="2" charset="-78"/>
              </a:rPr>
              <a:t>Rom 1:25</a:t>
            </a:r>
            <a:endParaRPr lang="en-US" sz="2800" b="1" dirty="0">
              <a:effectLst>
                <a:outerShdw blurRad="38100" dist="38100" dir="2700000" algn="tl">
                  <a:srgbClr val="000000">
                    <a:alpha val="43137"/>
                  </a:srgbClr>
                </a:outerShdw>
              </a:effectLst>
              <a:latin typeface="Arial Rounded MT Bold" panose="020F0704030504030204" pitchFamily="34" charset="0"/>
              <a:cs typeface="Andalus" pitchFamily="2" charset="-78"/>
            </a:endParaRPr>
          </a:p>
          <a:p>
            <a:pPr algn="ctr">
              <a:spcBef>
                <a:spcPts val="0"/>
              </a:spcBef>
              <a:buNone/>
            </a:pPr>
            <a:r>
              <a:rPr lang="en-US" sz="2800" i="1" dirty="0">
                <a:effectLst>
                  <a:outerShdw blurRad="38100" dist="38100" dir="2700000" algn="tl">
                    <a:srgbClr val="000000">
                      <a:alpha val="43137"/>
                    </a:srgbClr>
                  </a:outerShdw>
                </a:effectLst>
                <a:latin typeface="Arial Rounded MT Bold" panose="020F0704030504030204" pitchFamily="34" charset="0"/>
                <a:cs typeface="Andalus" pitchFamily="2" charset="-78"/>
              </a:rPr>
              <a:t>“changed the truth of God into a lie,</a:t>
            </a:r>
            <a:endParaRPr lang="en-US" sz="2800" i="1" dirty="0">
              <a:effectLst>
                <a:outerShdw blurRad="38100" dist="38100" dir="2700000" algn="tl">
                  <a:srgbClr val="000000">
                    <a:alpha val="43137"/>
                  </a:srgbClr>
                </a:outerShdw>
              </a:effectLst>
              <a:latin typeface="Arial Rounded MT Bold" panose="020F0704030504030204" pitchFamily="34" charset="0"/>
              <a:cs typeface="Andalus" pitchFamily="2" charset="-78"/>
            </a:endParaRPr>
          </a:p>
          <a:p>
            <a:pPr algn="ctr">
              <a:spcBef>
                <a:spcPts val="0"/>
              </a:spcBef>
              <a:buNone/>
            </a:pPr>
            <a:r>
              <a:rPr lang="en-US" sz="2800" i="1" dirty="0">
                <a:effectLst>
                  <a:outerShdw blurRad="38100" dist="38100" dir="2700000" algn="tl">
                    <a:srgbClr val="000000">
                      <a:alpha val="43137"/>
                    </a:srgbClr>
                  </a:outerShdw>
                </a:effectLst>
                <a:latin typeface="Arial Rounded MT Bold" panose="020F0704030504030204" pitchFamily="34" charset="0"/>
                <a:cs typeface="Andalus" pitchFamily="2" charset="-78"/>
              </a:rPr>
              <a:t>worshipped / served the creature  &gt; the Creator”</a:t>
            </a:r>
            <a:endParaRPr lang="en-US" sz="2800" i="1" dirty="0">
              <a:effectLst>
                <a:outerShdw blurRad="38100" dist="38100" dir="2700000" algn="tl">
                  <a:srgbClr val="000000">
                    <a:alpha val="43137"/>
                  </a:srgbClr>
                </a:outerShdw>
              </a:effectLst>
              <a:latin typeface="Arial Rounded MT Bold" panose="020F0704030504030204" pitchFamily="34" charset="0"/>
              <a:cs typeface="Andalus" pitchFamily="2" charset="-78"/>
            </a:endParaRPr>
          </a:p>
          <a:p>
            <a:pPr algn="ctr">
              <a:spcBef>
                <a:spcPts val="600"/>
              </a:spcBef>
              <a:buNone/>
            </a:pPr>
            <a:r>
              <a:rPr lang="en-US" sz="2800" b="1" dirty="0">
                <a:effectLst>
                  <a:outerShdw blurRad="38100" dist="38100" dir="2700000" algn="tl">
                    <a:srgbClr val="000000">
                      <a:alpha val="43137"/>
                    </a:srgbClr>
                  </a:outerShdw>
                </a:effectLst>
                <a:latin typeface="Arial Rounded MT Bold" panose="020F0704030504030204" pitchFamily="34" charset="0"/>
                <a:cs typeface="Andalus" pitchFamily="2" charset="-78"/>
              </a:rPr>
              <a:t>Isa 55:12</a:t>
            </a:r>
            <a:endParaRPr lang="en-US" sz="2800" i="1" dirty="0">
              <a:effectLst>
                <a:outerShdw blurRad="38100" dist="38100" dir="2700000" algn="tl">
                  <a:srgbClr val="000000">
                    <a:alpha val="43137"/>
                  </a:srgbClr>
                </a:outerShdw>
              </a:effectLst>
              <a:latin typeface="Arial Rounded MT Bold" panose="020F0704030504030204" pitchFamily="34" charset="0"/>
              <a:cs typeface="Andalus" pitchFamily="2" charset="-78"/>
            </a:endParaRPr>
          </a:p>
          <a:p>
            <a:pPr algn="ctr">
              <a:spcBef>
                <a:spcPts val="0"/>
              </a:spcBef>
              <a:buNone/>
            </a:pPr>
            <a:r>
              <a:rPr lang="en-US" sz="2800" i="1" dirty="0">
                <a:effectLst>
                  <a:outerShdw blurRad="38100" dist="38100" dir="2700000" algn="tl">
                    <a:srgbClr val="000000">
                      <a:alpha val="43137"/>
                    </a:srgbClr>
                  </a:outerShdw>
                </a:effectLst>
                <a:latin typeface="Arial Rounded MT Bold" panose="020F0704030504030204" pitchFamily="34" charset="0"/>
                <a:cs typeface="Andalus" pitchFamily="2" charset="-78"/>
              </a:rPr>
              <a:t> “The mountains and hills will burst into song,/ the trees of the field will clap their hands!”</a:t>
            </a:r>
            <a:endParaRPr lang="en-US" sz="2800" dirty="0">
              <a:effectLst>
                <a:outerShdw blurRad="38100" dist="38100" dir="2700000" algn="tl">
                  <a:srgbClr val="000000">
                    <a:alpha val="43137"/>
                  </a:srgbClr>
                </a:outerShdw>
              </a:effectLst>
              <a:latin typeface="Arial Rounded MT Bold" panose="020F0704030504030204" pitchFamily="34" charset="0"/>
              <a:cs typeface="Andalus" pitchFamily="2" charset="-78"/>
            </a:endParaRPr>
          </a:p>
          <a:p>
            <a:pPr algn="ctr">
              <a:spcBef>
                <a:spcPts val="600"/>
              </a:spcBef>
              <a:buNone/>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cs typeface="Andalus" pitchFamily="2" charset="-78"/>
              </a:rPr>
              <a:t>          Whenever God Communes With Us..</a:t>
            </a:r>
            <a:endPar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cs typeface="Andalus" pitchFamily="2" charset="-78"/>
            </a:endParaRPr>
          </a:p>
          <a:p>
            <a:pPr algn="ctr">
              <a:spcBef>
                <a:spcPts val="600"/>
              </a:spcBef>
              <a:buNone/>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cs typeface="Andalus" pitchFamily="2" charset="-78"/>
              </a:rPr>
              <a:t>    …We Respond With        </a:t>
            </a:r>
            <a:endPar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cs typeface="Andalus" pitchFamily="2" charset="-78"/>
            </a:endParaRPr>
          </a:p>
          <a:p>
            <a:pPr algn="ctr">
              <a:spcBef>
                <a:spcPts val="600"/>
              </a:spcBef>
              <a:buNone/>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cs typeface="Andalus" pitchFamily="2" charset="-78"/>
              </a:rPr>
              <a:t>           </a:t>
            </a:r>
            <a:r>
              <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cs typeface="Andalus" pitchFamily="2" charset="-78"/>
              </a:rPr>
              <a:t>Thanksgiving.. Praise ..Worship</a:t>
            </a:r>
            <a:endParaRPr lang="ko-KR" altLang="en-US" sz="2800"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0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2000"/>
                                        <p:tgtEl>
                                          <p:spTgt spid="3">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2000"/>
                                        <p:tgtEl>
                                          <p:spTgt spid="3">
                                            <p:txEl>
                                              <p:pRg st="0" end="0"/>
                                            </p:txEl>
                                          </p:spTgt>
                                        </p:tgtEl>
                                      </p:cBhvr>
                                    </p:animEffect>
                                  </p:childTnLst>
                                </p:cTn>
                              </p:par>
                            </p:childTnLst>
                          </p:cTn>
                        </p:par>
                        <p:par>
                          <p:cTn id="11" fill="hold">
                            <p:stCondLst>
                              <p:cond delay="2000"/>
                            </p:stCondLst>
                            <p:childTnLst>
                              <p:par>
                                <p:cTn id="12" presetID="9"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dissolve">
                                      <p:cBhvr>
                                        <p:cTn id="14" dur="2000"/>
                                        <p:tgtEl>
                                          <p:spTgt spid="3">
                                            <p:txEl>
                                              <p:pRg st="1" end="1"/>
                                            </p:txEl>
                                          </p:spTgt>
                                        </p:tgtEl>
                                      </p:cBhvr>
                                    </p:animEffect>
                                  </p:childTnLst>
                                </p:cTn>
                              </p:par>
                            </p:childTnLst>
                          </p:cTn>
                        </p:par>
                        <p:par>
                          <p:cTn id="15" fill="hold">
                            <p:stCondLst>
                              <p:cond delay="4000"/>
                            </p:stCondLst>
                            <p:childTnLst>
                              <p:par>
                                <p:cTn id="16" presetID="9"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ssolve">
                                      <p:cBhvr>
                                        <p:cTn id="18" dur="2000"/>
                                        <p:tgtEl>
                                          <p:spTgt spid="3">
                                            <p:txEl>
                                              <p:pRg st="2" end="2"/>
                                            </p:txEl>
                                          </p:spTgt>
                                        </p:tgtEl>
                                      </p:cBhvr>
                                    </p:animEffect>
                                  </p:childTnLst>
                                </p:cTn>
                              </p:par>
                            </p:childTnLst>
                          </p:cTn>
                        </p:par>
                        <p:par>
                          <p:cTn id="19" fill="hold">
                            <p:stCondLst>
                              <p:cond delay="6000"/>
                            </p:stCondLst>
                            <p:childTnLst>
                              <p:par>
                                <p:cTn id="20" presetID="9" presetClass="entr" presetSubtype="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2000"/>
                                        <p:tgtEl>
                                          <p:spTgt spid="3">
                                            <p:txEl>
                                              <p:pRg st="3" end="3"/>
                                            </p:txEl>
                                          </p:spTgt>
                                        </p:tgtEl>
                                      </p:cBhvr>
                                    </p:animEffect>
                                  </p:childTnLst>
                                </p:cTn>
                              </p:par>
                            </p:childTnLst>
                          </p:cTn>
                        </p:par>
                        <p:par>
                          <p:cTn id="23" fill="hold">
                            <p:stCondLst>
                              <p:cond delay="8000"/>
                            </p:stCondLst>
                            <p:childTnLst>
                              <p:par>
                                <p:cTn id="24" presetID="9" presetClass="entr" presetSubtype="0"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dissolve">
                                      <p:cBhvr>
                                        <p:cTn id="26" dur="2000"/>
                                        <p:tgtEl>
                                          <p:spTgt spid="3">
                                            <p:txEl>
                                              <p:pRg st="4" end="4"/>
                                            </p:txEl>
                                          </p:spTgt>
                                        </p:tgtEl>
                                      </p:cBhvr>
                                    </p:animEffect>
                                  </p:childTnLst>
                                </p:cTn>
                              </p:par>
                            </p:childTnLst>
                          </p:cTn>
                        </p:par>
                        <p:par>
                          <p:cTn id="27" fill="hold">
                            <p:stCondLst>
                              <p:cond delay="10000"/>
                            </p:stCondLst>
                            <p:childTnLst>
                              <p:par>
                                <p:cTn id="28" presetID="9" presetClass="entr" presetSubtype="0"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dissolve">
                                      <p:cBhvr>
                                        <p:cTn id="30" dur="2000"/>
                                        <p:tgtEl>
                                          <p:spTgt spid="3">
                                            <p:txEl>
                                              <p:pRg st="5" end="5"/>
                                            </p:txEl>
                                          </p:spTgt>
                                        </p:tgtEl>
                                      </p:cBhvr>
                                    </p:animEffect>
                                  </p:childTnLst>
                                </p:cTn>
                              </p:par>
                            </p:childTnLst>
                          </p:cTn>
                        </p:par>
                        <p:par>
                          <p:cTn id="31" fill="hold">
                            <p:stCondLst>
                              <p:cond delay="12000"/>
                            </p:stCondLst>
                            <p:childTnLst>
                              <p:par>
                                <p:cTn id="32" presetID="9" presetClass="entr" presetSubtype="0" fill="hold" grpId="0"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dissolve">
                                      <p:cBhvr>
                                        <p:cTn id="34" dur="2000"/>
                                        <p:tgtEl>
                                          <p:spTgt spid="3">
                                            <p:txEl>
                                              <p:pRg st="6" end="6"/>
                                            </p:txEl>
                                          </p:spTgt>
                                        </p:tgtEl>
                                      </p:cBhvr>
                                    </p:animEffect>
                                  </p:childTnLst>
                                </p:cTn>
                              </p:par>
                            </p:childTnLst>
                          </p:cTn>
                        </p:par>
                        <p:par>
                          <p:cTn id="35" fill="hold">
                            <p:stCondLst>
                              <p:cond delay="14000"/>
                            </p:stCondLst>
                            <p:childTnLst>
                              <p:par>
                                <p:cTn id="36" presetID="9" presetClass="entr" presetSubtype="0" fill="hold" grpId="0"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dissolve">
                                      <p:cBhvr>
                                        <p:cTn id="38" dur="2000"/>
                                        <p:tgtEl>
                                          <p:spTgt spid="3">
                                            <p:txEl>
                                              <p:pRg st="7" end="7"/>
                                            </p:txEl>
                                          </p:spTgt>
                                        </p:tgtEl>
                                      </p:cBhvr>
                                    </p:animEffect>
                                  </p:childTnLst>
                                </p:cTn>
                              </p:par>
                            </p:childTnLst>
                          </p:cTn>
                        </p:par>
                        <p:par>
                          <p:cTn id="39" fill="hold">
                            <p:stCondLst>
                              <p:cond delay="16000"/>
                            </p:stCondLst>
                            <p:childTnLst>
                              <p:par>
                                <p:cTn id="40" presetID="9" presetClass="entr" presetSubtype="0" fill="hold" grpId="0"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ssolve">
                                      <p:cBhvr>
                                        <p:cTn id="42" dur="2000"/>
                                        <p:tgtEl>
                                          <p:spTgt spid="3">
                                            <p:txEl>
                                              <p:pRg st="8" end="8"/>
                                            </p:txEl>
                                          </p:spTgt>
                                        </p:tgtEl>
                                      </p:cBhvr>
                                    </p:animEffect>
                                  </p:childTnLst>
                                </p:cTn>
                              </p:par>
                            </p:childTnLst>
                          </p:cTn>
                        </p:par>
                        <p:par>
                          <p:cTn id="43" fill="hold">
                            <p:stCondLst>
                              <p:cond delay="18000"/>
                            </p:stCondLst>
                            <p:childTnLst>
                              <p:par>
                                <p:cTn id="44" presetID="9" presetClass="entr" presetSubtype="0" fill="hold" grpId="0" nodeType="after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dissolve">
                                      <p:cBhvr>
                                        <p:cTn id="46" dur="2000"/>
                                        <p:tgtEl>
                                          <p:spTgt spid="3">
                                            <p:txEl>
                                              <p:pRg st="9" end="9"/>
                                            </p:txEl>
                                          </p:spTgt>
                                        </p:tgtEl>
                                      </p:cBhvr>
                                    </p:animEffect>
                                  </p:childTnLst>
                                </p:cTn>
                              </p:par>
                            </p:childTnLst>
                          </p:cTn>
                        </p:par>
                        <p:par>
                          <p:cTn id="47" fill="hold">
                            <p:stCondLst>
                              <p:cond delay="20000"/>
                            </p:stCondLst>
                            <p:childTnLst>
                              <p:par>
                                <p:cTn id="48" presetID="9" presetClass="entr" presetSubtype="0" fill="hold" grpId="0" nodeType="after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dissolve">
                                      <p:cBhvr>
                                        <p:cTn id="50" dur="2000"/>
                                        <p:tgtEl>
                                          <p:spTgt spid="3">
                                            <p:txEl>
                                              <p:pRg st="10" end="10"/>
                                            </p:txEl>
                                          </p:spTgt>
                                        </p:tgtEl>
                                      </p:cBhvr>
                                    </p:animEffect>
                                  </p:childTnLst>
                                </p:cTn>
                              </p:par>
                            </p:childTnLst>
                          </p:cTn>
                        </p:par>
                        <p:par>
                          <p:cTn id="51" fill="hold">
                            <p:stCondLst>
                              <p:cond delay="22000"/>
                            </p:stCondLst>
                            <p:childTnLst>
                              <p:par>
                                <p:cTn id="52" presetID="9" presetClass="entr" presetSubtype="0" fill="hold" grpId="0" nodeType="after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dissolve">
                                      <p:cBhvr>
                                        <p:cTn id="54"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8000" b="-8000"/>
          </a:stretch>
        </a:blipFill>
        <a:effectLst/>
      </p:bgPr>
    </p:bg>
    <p:spTree>
      <p:nvGrpSpPr>
        <p:cNvPr id="1" name=""/>
        <p:cNvGrpSpPr/>
        <p:nvPr/>
      </p:nvGrpSpPr>
      <p:grpSpPr>
        <a:xfrm>
          <a:off x="0" y="0"/>
          <a:ext cx="0" cy="0"/>
          <a:chOff x="0" y="0"/>
          <a:chExt cx="0" cy="0"/>
        </a:xfrm>
      </p:grpSpPr>
      <p:pic>
        <p:nvPicPr>
          <p:cNvPr id="9218" name="Picture 2" descr="http://www.sermoncentral.com/Images/Sermon-PowerPoint-Templates/P/r/PowerPoint-Template-Praise-and-Worship-3_slide1_426x320.jpg"/>
          <p:cNvPicPr>
            <a:picLocks noChangeAspect="1" noChangeArrowheads="1"/>
          </p:cNvPicPr>
          <p:nvPr/>
        </p:nvPicPr>
        <p:blipFill>
          <a:blip r:embed="rId2" cstate="print"/>
          <a:srcRect/>
          <a:stretch>
            <a:fillRect/>
          </a:stretch>
        </p:blipFill>
        <p:spPr bwMode="auto">
          <a:xfrm>
            <a:off x="1219200" y="457200"/>
            <a:ext cx="6781800" cy="5943600"/>
          </a:xfrm>
          <a:prstGeom prst="rect">
            <a:avLst/>
          </a:prstGeom>
          <a:noFill/>
        </p:spPr>
      </p:pic>
      <p:sp>
        <p:nvSpPr>
          <p:cNvPr id="2" name="Title 1"/>
          <p:cNvSpPr>
            <a:spLocks noGrp="1"/>
          </p:cNvSpPr>
          <p:nvPr>
            <p:ph type="title"/>
          </p:nvPr>
        </p:nvSpPr>
        <p:spPr>
          <a:xfrm>
            <a:off x="2359025" y="3175"/>
            <a:ext cx="4572000" cy="808038"/>
          </a:xfrm>
          <a:solidFill>
            <a:schemeClr val="bg1">
              <a:alpha val="90000"/>
            </a:schemeClr>
          </a:solidFill>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The Difference</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endParaRPr>
          </a:p>
        </p:txBody>
      </p:sp>
      <p:sp>
        <p:nvSpPr>
          <p:cNvPr id="3" name="Text Placeholder 2"/>
          <p:cNvSpPr>
            <a:spLocks noGrp="1"/>
          </p:cNvSpPr>
          <p:nvPr>
            <p:ph type="body" idx="1"/>
          </p:nvPr>
        </p:nvSpPr>
        <p:spPr>
          <a:solidFill>
            <a:schemeClr val="bg1">
              <a:alpha val="90000"/>
            </a:schemeClr>
          </a:solidFill>
        </p:spPr>
        <p:txBody>
          <a:bodyPr/>
          <a:lstStyle/>
          <a:p>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Praise is…</a:t>
            </a:r>
            <a:endPar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endParaRPr>
          </a:p>
        </p:txBody>
      </p:sp>
      <p:sp>
        <p:nvSpPr>
          <p:cNvPr id="4" name="Content Placeholder 3"/>
          <p:cNvSpPr>
            <a:spLocks noGrp="1"/>
          </p:cNvSpPr>
          <p:nvPr>
            <p:ph sz="half" idx="2"/>
          </p:nvPr>
        </p:nvSpPr>
        <p:spPr>
          <a:xfrm>
            <a:off x="381000" y="2174875"/>
            <a:ext cx="4116388" cy="3540125"/>
          </a:xfrm>
          <a:solidFill>
            <a:schemeClr val="bg1">
              <a:alpha val="90000"/>
            </a:schemeClr>
          </a:solidFill>
        </p:spPr>
        <p:txBody>
          <a:bodyPr>
            <a:normAutofit/>
          </a:bodyPr>
          <a:lstStyle/>
          <a:p>
            <a:pPr>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About God</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endParaRPr>
          </a:p>
          <a:p>
            <a:pPr>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Opening Up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endParaRPr>
          </a:p>
          <a:p>
            <a:pPr>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Boldly Declaring</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endParaRPr>
          </a:p>
          <a:p>
            <a:pPr>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Praise Applauds What...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endParaRPr>
          </a:p>
          <a:p>
            <a:pPr>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   …God </a:t>
            </a:r>
            <a:r>
              <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Has Done</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endParaRPr>
          </a:p>
        </p:txBody>
      </p:sp>
      <p:sp>
        <p:nvSpPr>
          <p:cNvPr id="5" name="Text Placeholder 4"/>
          <p:cNvSpPr>
            <a:spLocks noGrp="1"/>
          </p:cNvSpPr>
          <p:nvPr>
            <p:ph type="body" sz="quarter" idx="3"/>
          </p:nvPr>
        </p:nvSpPr>
        <p:spPr>
          <a:solidFill>
            <a:schemeClr val="bg1">
              <a:alpha val="90000"/>
            </a:schemeClr>
          </a:solidFill>
        </p:spPr>
        <p:txBody>
          <a:bodyPr/>
          <a:lstStyle/>
          <a:p>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Worship is…</a:t>
            </a:r>
            <a:endPar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endParaRPr>
          </a:p>
        </p:txBody>
      </p:sp>
      <p:sp>
        <p:nvSpPr>
          <p:cNvPr id="6" name="Content Placeholder 5"/>
          <p:cNvSpPr>
            <a:spLocks noGrp="1"/>
          </p:cNvSpPr>
          <p:nvPr>
            <p:ph sz="quarter" idx="4"/>
          </p:nvPr>
        </p:nvSpPr>
        <p:spPr>
          <a:xfrm>
            <a:off x="4645025" y="2174875"/>
            <a:ext cx="4194175" cy="3540125"/>
          </a:xfrm>
          <a:solidFill>
            <a:schemeClr val="bg1">
              <a:alpha val="90000"/>
            </a:schemeClr>
          </a:solidFill>
        </p:spPr>
        <p:txBody>
          <a:bodyPr>
            <a:normAutofit/>
          </a:bodyPr>
          <a:lstStyle/>
          <a:p>
            <a:pPr>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to God</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endParaRPr>
          </a:p>
          <a:p>
            <a:pPr>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Entering In</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endParaRPr>
          </a:p>
          <a:p>
            <a:pPr>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Humbly Bowing</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endParaRPr>
          </a:p>
          <a:p>
            <a:pPr>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Worship is Honoring…</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endParaRPr>
          </a:p>
          <a:p>
            <a:pPr>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…God for Who He </a:t>
            </a:r>
            <a:r>
              <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Is</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000">
        <p:wipe dir="u"/>
      </p:transition>
    </mc:Choice>
    <mc:Fallback>
      <p:transition spd="slow">
        <p:wipe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 presetClass="entr" presetSubtype="8"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2000" fill="hold"/>
                                        <p:tgtEl>
                                          <p:spTgt spid="3">
                                            <p:bg/>
                                          </p:spTgt>
                                        </p:tgtEl>
                                        <p:attrNameLst>
                                          <p:attrName>ppt_x</p:attrName>
                                        </p:attrNameLst>
                                      </p:cBhvr>
                                      <p:tavLst>
                                        <p:tav tm="0">
                                          <p:val>
                                            <p:strVal val="0-#ppt_w/2"/>
                                          </p:val>
                                        </p:tav>
                                        <p:tav tm="100000">
                                          <p:val>
                                            <p:strVal val="#ppt_x"/>
                                          </p:val>
                                        </p:tav>
                                      </p:tavLst>
                                    </p:anim>
                                    <p:anim calcmode="lin" valueType="num">
                                      <p:cBhvr additive="base">
                                        <p:cTn id="12" dur="2000" fill="hold"/>
                                        <p:tgtEl>
                                          <p:spTgt spid="3">
                                            <p:bg/>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6" dur="2000" fill="hold"/>
                                        <p:tgtEl>
                                          <p:spTgt spid="3">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bg/>
                                          </p:spTgt>
                                        </p:tgtEl>
                                        <p:attrNameLst>
                                          <p:attrName>style.visibility</p:attrName>
                                        </p:attrNameLst>
                                      </p:cBhvr>
                                      <p:to>
                                        <p:strVal val="visible"/>
                                      </p:to>
                                    </p:set>
                                    <p:anim calcmode="lin" valueType="num">
                                      <p:cBhvr additive="base">
                                        <p:cTn id="19" dur="2000" fill="hold"/>
                                        <p:tgtEl>
                                          <p:spTgt spid="5">
                                            <p:bg/>
                                          </p:spTgt>
                                        </p:tgtEl>
                                        <p:attrNameLst>
                                          <p:attrName>ppt_x</p:attrName>
                                        </p:attrNameLst>
                                      </p:cBhvr>
                                      <p:tavLst>
                                        <p:tav tm="0">
                                          <p:val>
                                            <p:strVal val="1+#ppt_w/2"/>
                                          </p:val>
                                        </p:tav>
                                        <p:tav tm="100000">
                                          <p:val>
                                            <p:strVal val="#ppt_x"/>
                                          </p:val>
                                        </p:tav>
                                      </p:tavLst>
                                    </p:anim>
                                    <p:anim calcmode="lin" valueType="num">
                                      <p:cBhvr additive="base">
                                        <p:cTn id="20" dur="2000" fill="hold"/>
                                        <p:tgtEl>
                                          <p:spTgt spid="5">
                                            <p:bg/>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2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4" dur="2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
                                            <p:bg/>
                                          </p:spTgt>
                                        </p:tgtEl>
                                        <p:attrNameLst>
                                          <p:attrName>style.visibility</p:attrName>
                                        </p:attrNameLst>
                                      </p:cBhvr>
                                      <p:to>
                                        <p:strVal val="visible"/>
                                      </p:to>
                                    </p:set>
                                    <p:anim calcmode="lin" valueType="num">
                                      <p:cBhvr additive="base">
                                        <p:cTn id="29" dur="2000" fill="hold"/>
                                        <p:tgtEl>
                                          <p:spTgt spid="4">
                                            <p:bg/>
                                          </p:spTgt>
                                        </p:tgtEl>
                                        <p:attrNameLst>
                                          <p:attrName>ppt_x</p:attrName>
                                        </p:attrNameLst>
                                      </p:cBhvr>
                                      <p:tavLst>
                                        <p:tav tm="0">
                                          <p:val>
                                            <p:strVal val="0-#ppt_w/2"/>
                                          </p:val>
                                        </p:tav>
                                        <p:tav tm="100000">
                                          <p:val>
                                            <p:strVal val="#ppt_x"/>
                                          </p:val>
                                        </p:tav>
                                      </p:tavLst>
                                    </p:anim>
                                    <p:anim calcmode="lin" valueType="num">
                                      <p:cBhvr additive="base">
                                        <p:cTn id="30" dur="2000" fill="hold"/>
                                        <p:tgtEl>
                                          <p:spTgt spid="4">
                                            <p:bg/>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 calcmode="lin" valueType="num">
                                      <p:cBhvr additive="base">
                                        <p:cTn id="33" dur="2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34" dur="2000" fill="hold"/>
                                        <p:tgtEl>
                                          <p:spTgt spid="4">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6">
                                            <p:bg/>
                                          </p:spTgt>
                                        </p:tgtEl>
                                        <p:attrNameLst>
                                          <p:attrName>style.visibility</p:attrName>
                                        </p:attrNameLst>
                                      </p:cBhvr>
                                      <p:to>
                                        <p:strVal val="visible"/>
                                      </p:to>
                                    </p:set>
                                    <p:anim calcmode="lin" valueType="num">
                                      <p:cBhvr additive="base">
                                        <p:cTn id="37" dur="2000" fill="hold"/>
                                        <p:tgtEl>
                                          <p:spTgt spid="6">
                                            <p:bg/>
                                          </p:spTgt>
                                        </p:tgtEl>
                                        <p:attrNameLst>
                                          <p:attrName>ppt_x</p:attrName>
                                        </p:attrNameLst>
                                      </p:cBhvr>
                                      <p:tavLst>
                                        <p:tav tm="0">
                                          <p:val>
                                            <p:strVal val="1+#ppt_w/2"/>
                                          </p:val>
                                        </p:tav>
                                        <p:tav tm="100000">
                                          <p:val>
                                            <p:strVal val="#ppt_x"/>
                                          </p:val>
                                        </p:tav>
                                      </p:tavLst>
                                    </p:anim>
                                    <p:anim calcmode="lin" valueType="num">
                                      <p:cBhvr additive="base">
                                        <p:cTn id="38" dur="2000" fill="hold"/>
                                        <p:tgtEl>
                                          <p:spTgt spid="6">
                                            <p:bg/>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 calcmode="lin" valueType="num">
                                      <p:cBhvr additive="base">
                                        <p:cTn id="41" dur="2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42" dur="2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 calcmode="lin" valueType="num">
                                      <p:cBhvr additive="base">
                                        <p:cTn id="47" dur="2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48" dur="2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2" presetClass="entr" presetSubtype="2" fill="hold" grpId="0" nodeType="after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 calcmode="lin" valueType="num">
                                      <p:cBhvr additive="base">
                                        <p:cTn id="52" dur="20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53" dur="2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 calcmode="lin" valueType="num">
                                      <p:cBhvr additive="base">
                                        <p:cTn id="58" dur="2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59" dur="2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60" fill="hold">
                            <p:stCondLst>
                              <p:cond delay="2000"/>
                            </p:stCondLst>
                            <p:childTnLst>
                              <p:par>
                                <p:cTn id="61" presetID="2" presetClass="entr" presetSubtype="2" fill="hold" grpId="0" nodeType="afterEffect">
                                  <p:stCondLst>
                                    <p:cond delay="0"/>
                                  </p:stCondLst>
                                  <p:childTnLst>
                                    <p:set>
                                      <p:cBhvr>
                                        <p:cTn id="62" dur="1" fill="hold">
                                          <p:stCondLst>
                                            <p:cond delay="0"/>
                                          </p:stCondLst>
                                        </p:cTn>
                                        <p:tgtEl>
                                          <p:spTgt spid="6">
                                            <p:txEl>
                                              <p:pRg st="2" end="2"/>
                                            </p:txEl>
                                          </p:spTgt>
                                        </p:tgtEl>
                                        <p:attrNameLst>
                                          <p:attrName>style.visibility</p:attrName>
                                        </p:attrNameLst>
                                      </p:cBhvr>
                                      <p:to>
                                        <p:strVal val="visible"/>
                                      </p:to>
                                    </p:set>
                                    <p:anim calcmode="lin" valueType="num">
                                      <p:cBhvr additive="base">
                                        <p:cTn id="63" dur="20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64" dur="2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4">
                                            <p:txEl>
                                              <p:pRg st="3" end="3"/>
                                            </p:txEl>
                                          </p:spTgt>
                                        </p:tgtEl>
                                        <p:attrNameLst>
                                          <p:attrName>style.visibility</p:attrName>
                                        </p:attrNameLst>
                                      </p:cBhvr>
                                      <p:to>
                                        <p:strVal val="visible"/>
                                      </p:to>
                                    </p:set>
                                    <p:anim calcmode="lin" valueType="num">
                                      <p:cBhvr additive="base">
                                        <p:cTn id="69" dur="2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70" dur="2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71" fill="hold">
                            <p:stCondLst>
                              <p:cond delay="2000"/>
                            </p:stCondLst>
                            <p:childTnLst>
                              <p:par>
                                <p:cTn id="72" presetID="2" presetClass="entr" presetSubtype="8" fill="hold" grpId="0" nodeType="afterEffect">
                                  <p:stCondLst>
                                    <p:cond delay="0"/>
                                  </p:stCondLst>
                                  <p:childTnLst>
                                    <p:set>
                                      <p:cBhvr>
                                        <p:cTn id="73" dur="1" fill="hold">
                                          <p:stCondLst>
                                            <p:cond delay="0"/>
                                          </p:stCondLst>
                                        </p:cTn>
                                        <p:tgtEl>
                                          <p:spTgt spid="4">
                                            <p:txEl>
                                              <p:pRg st="4" end="4"/>
                                            </p:txEl>
                                          </p:spTgt>
                                        </p:tgtEl>
                                        <p:attrNameLst>
                                          <p:attrName>style.visibility</p:attrName>
                                        </p:attrNameLst>
                                      </p:cBhvr>
                                      <p:to>
                                        <p:strVal val="visible"/>
                                      </p:to>
                                    </p:set>
                                    <p:anim calcmode="lin" valueType="num">
                                      <p:cBhvr additive="base">
                                        <p:cTn id="74" dur="20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75" dur="2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par>
                          <p:cTn id="76" fill="hold">
                            <p:stCondLst>
                              <p:cond delay="4000"/>
                            </p:stCondLst>
                            <p:childTnLst>
                              <p:par>
                                <p:cTn id="77" presetID="2" presetClass="entr" presetSubtype="2" fill="hold" grpId="0" nodeType="afterEffect">
                                  <p:stCondLst>
                                    <p:cond delay="0"/>
                                  </p:stCondLst>
                                  <p:childTnLst>
                                    <p:set>
                                      <p:cBhvr>
                                        <p:cTn id="78" dur="1" fill="hold">
                                          <p:stCondLst>
                                            <p:cond delay="0"/>
                                          </p:stCondLst>
                                        </p:cTn>
                                        <p:tgtEl>
                                          <p:spTgt spid="6">
                                            <p:txEl>
                                              <p:pRg st="3" end="3"/>
                                            </p:txEl>
                                          </p:spTgt>
                                        </p:tgtEl>
                                        <p:attrNameLst>
                                          <p:attrName>style.visibility</p:attrName>
                                        </p:attrNameLst>
                                      </p:cBhvr>
                                      <p:to>
                                        <p:strVal val="visible"/>
                                      </p:to>
                                    </p:set>
                                    <p:anim calcmode="lin" valueType="num">
                                      <p:cBhvr additive="base">
                                        <p:cTn id="79" dur="20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80" dur="2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81" fill="hold">
                            <p:stCondLst>
                              <p:cond delay="6000"/>
                            </p:stCondLst>
                            <p:childTnLst>
                              <p:par>
                                <p:cTn id="82" presetID="2" presetClass="entr" presetSubtype="2" fill="hold" grpId="0" nodeType="afterEffect">
                                  <p:stCondLst>
                                    <p:cond delay="0"/>
                                  </p:stCondLst>
                                  <p:childTnLst>
                                    <p:set>
                                      <p:cBhvr>
                                        <p:cTn id="83" dur="1" fill="hold">
                                          <p:stCondLst>
                                            <p:cond delay="0"/>
                                          </p:stCondLst>
                                        </p:cTn>
                                        <p:tgtEl>
                                          <p:spTgt spid="6">
                                            <p:txEl>
                                              <p:pRg st="4" end="4"/>
                                            </p:txEl>
                                          </p:spTgt>
                                        </p:tgtEl>
                                        <p:attrNameLst>
                                          <p:attrName>style.visibility</p:attrName>
                                        </p:attrNameLst>
                                      </p:cBhvr>
                                      <p:to>
                                        <p:strVal val="visible"/>
                                      </p:to>
                                    </p:set>
                                    <p:anim calcmode="lin" valueType="num">
                                      <p:cBhvr additive="base">
                                        <p:cTn id="84" dur="20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85" dur="2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P spid="4" grpId="0" animBg="1" uiExpand="1" build="p"/>
      <p:bldP spid="5" grpId="0" animBg="1" uiExpand="1" build="p"/>
      <p:bldP spid="6" grpId="0" animBg="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838200"/>
          </a:xfrm>
          <a:solidFill>
            <a:schemeClr val="bg1">
              <a:alpha val="90000"/>
            </a:schemeClr>
          </a:solidFill>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Our Purpose(goal) in Worship</a:t>
            </a:r>
            <a:endParaRPr lang="en-US"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endParaRPr>
          </a:p>
        </p:txBody>
      </p:sp>
      <p:sp>
        <p:nvSpPr>
          <p:cNvPr id="3" name="Content Placeholder 2"/>
          <p:cNvSpPr>
            <a:spLocks noGrp="1"/>
          </p:cNvSpPr>
          <p:nvPr>
            <p:ph idx="1"/>
          </p:nvPr>
        </p:nvSpPr>
        <p:spPr>
          <a:xfrm>
            <a:off x="1295400" y="1005068"/>
            <a:ext cx="7315200" cy="3962400"/>
          </a:xfrm>
          <a:solidFill>
            <a:schemeClr val="bg1">
              <a:alpha val="90000"/>
            </a:schemeClr>
          </a:solidFill>
        </p:spPr>
        <p:txBody>
          <a:bodyPr>
            <a:normAutofit/>
          </a:bodyPr>
          <a:lstStyle/>
          <a:p>
            <a:pPr algn="ctr">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Misinformation #1: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endParaRPr>
          </a:p>
          <a:p>
            <a:pPr algn="ctr">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Worship is when we Talk about God</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endParaRPr>
          </a:p>
          <a:p>
            <a:pPr algn="ctr">
              <a:spcBef>
                <a:spcPts val="0"/>
              </a:spcBef>
              <a:buNone/>
            </a:pP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Truth #1: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endParaRPr>
          </a:p>
          <a:p>
            <a:pPr algn="ctr">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Worship is when we Come into..</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endParaRPr>
          </a:p>
          <a:p>
            <a:pPr algn="ctr">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 …the Presence of God</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endParaRPr>
          </a:p>
          <a:p>
            <a:pPr lvl="1" algn="ctr">
              <a:spcBef>
                <a:spcPts val="1200"/>
              </a:spcBef>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 True </a:t>
            </a:r>
            <a:r>
              <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“God Encounter”</a:t>
            </a:r>
            <a:endParaRPr lang="en-US" sz="32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6" name="TextBox 5"/>
          <p:cNvSpPr txBox="1"/>
          <p:nvPr/>
        </p:nvSpPr>
        <p:spPr>
          <a:xfrm>
            <a:off x="152400" y="5181600"/>
            <a:ext cx="8839200" cy="1471172"/>
          </a:xfrm>
          <a:prstGeom prst="rect">
            <a:avLst/>
          </a:prstGeom>
          <a:solidFill>
            <a:schemeClr val="bg1"/>
          </a:solidFill>
        </p:spPr>
        <p:txBody>
          <a:bodyPr wrap="square">
            <a:spAutoFit/>
          </a:bodyPr>
          <a:lstStyle/>
          <a:p>
            <a:pPr algn="ctr">
              <a:lnSpc>
                <a:spcPct val="120000"/>
              </a:lnSpc>
              <a:spcBef>
                <a:spcPts val="1200"/>
              </a:spcBef>
              <a:buNone/>
            </a:pPr>
            <a:r>
              <a:rPr lang="en-US" sz="2800" b="1" dirty="0">
                <a:effectLst>
                  <a:outerShdw blurRad="38100" dist="38100" dir="2700000" algn="tl">
                    <a:srgbClr val="000000">
                      <a:alpha val="43137"/>
                    </a:srgbClr>
                  </a:outerShdw>
                </a:effectLst>
                <a:latin typeface="Andalus" pitchFamily="2" charset="-78"/>
                <a:cs typeface="Andalus" pitchFamily="2" charset="-78"/>
              </a:rPr>
              <a:t>Psalm 22:3 (NASB77) </a:t>
            </a:r>
            <a:endParaRPr lang="en-US" sz="2800" dirty="0">
              <a:effectLst>
                <a:outerShdw blurRad="38100" dist="38100" dir="2700000" algn="tl">
                  <a:srgbClr val="000000">
                    <a:alpha val="43137"/>
                  </a:srgbClr>
                </a:outerShdw>
              </a:effectLst>
              <a:latin typeface="Andalus" pitchFamily="2" charset="-78"/>
              <a:cs typeface="Andalus" pitchFamily="2" charset="-78"/>
            </a:endParaRPr>
          </a:p>
          <a:p>
            <a:pPr algn="ctr">
              <a:spcBef>
                <a:spcPts val="0"/>
              </a:spcBef>
              <a:buNone/>
            </a:pPr>
            <a:r>
              <a:rPr lang="en-US" sz="2800" i="1" dirty="0">
                <a:effectLst>
                  <a:outerShdw blurRad="38100" dist="38100" dir="2700000" algn="tl">
                    <a:srgbClr val="000000">
                      <a:alpha val="43137"/>
                    </a:srgbClr>
                  </a:outerShdw>
                </a:effectLst>
                <a:latin typeface="Andalus" pitchFamily="2" charset="-78"/>
                <a:cs typeface="Andalus" pitchFamily="2" charset="-78"/>
              </a:rPr>
              <a:t>Yet Thou art holy, </a:t>
            </a:r>
            <a:endParaRPr lang="en-US" sz="2800" i="1" dirty="0">
              <a:effectLst>
                <a:outerShdw blurRad="38100" dist="38100" dir="2700000" algn="tl">
                  <a:srgbClr val="000000">
                    <a:alpha val="43137"/>
                  </a:srgbClr>
                </a:outerShdw>
              </a:effectLst>
              <a:latin typeface="Andalus" pitchFamily="2" charset="-78"/>
              <a:cs typeface="Andalus" pitchFamily="2" charset="-78"/>
            </a:endParaRPr>
          </a:p>
          <a:p>
            <a:pPr algn="ctr">
              <a:spcBef>
                <a:spcPts val="0"/>
              </a:spcBef>
              <a:buNone/>
            </a:pPr>
            <a:r>
              <a:rPr lang="en-US" sz="2800" i="1" dirty="0">
                <a:effectLst>
                  <a:outerShdw blurRad="38100" dist="38100" dir="2700000" algn="tl">
                    <a:srgbClr val="000000">
                      <a:alpha val="43137"/>
                    </a:srgbClr>
                  </a:outerShdw>
                </a:effectLst>
                <a:latin typeface="Andalus" pitchFamily="2" charset="-78"/>
                <a:cs typeface="Andalus" pitchFamily="2" charset="-78"/>
              </a:rPr>
              <a:t>O Thou who art enthroned upon the praises of Israel. </a:t>
            </a:r>
            <a:endParaRPr lang="en-US" sz="1800" i="1" dirty="0">
              <a:effectLst>
                <a:outerShdw blurRad="38100" dist="38100" dir="2700000" algn="tl">
                  <a:srgbClr val="000000">
                    <a:alpha val="43137"/>
                  </a:srgbClr>
                </a:outerShdw>
              </a:effectLst>
              <a:latin typeface="Andalus" pitchFamily="2" charset="-78"/>
              <a:cs typeface="Andalus"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000">
        <p:pull dir="ld"/>
      </p:transition>
    </mc:Choice>
    <mc:Fallback>
      <p:transition spd="slow">
        <p:pull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10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 presetClass="entr" presetSubtype="4"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2" presetClass="entr" presetSubtype="3" fill="hold" grpId="0" nodeType="afterEffect">
                                  <p:stCondLst>
                                    <p:cond delay="100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16" presetClass="entr" presetSubtype="21"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barn(inVertical)">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74955"/>
            <a:ext cx="8839200" cy="791845"/>
          </a:xfrm>
          <a:solidFill>
            <a:schemeClr val="bg1">
              <a:alpha val="90000"/>
            </a:schemeClr>
          </a:solidFill>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The Product(result) of Worship</a:t>
            </a:r>
            <a:endParaRPr lang="en-US" dirty="0">
              <a:latin typeface="Arial Rounded MT Bold" panose="020F0704030504030204" pitchFamily="34" charset="0"/>
              <a:cs typeface="Andalus" pitchFamily="2" charset="-78"/>
            </a:endParaRPr>
          </a:p>
        </p:txBody>
      </p:sp>
      <p:sp>
        <p:nvSpPr>
          <p:cNvPr id="3" name="Content Placeholder 2"/>
          <p:cNvSpPr>
            <a:spLocks noGrp="1"/>
          </p:cNvSpPr>
          <p:nvPr>
            <p:ph idx="1"/>
          </p:nvPr>
        </p:nvSpPr>
        <p:spPr>
          <a:xfrm>
            <a:off x="0" y="1600200"/>
            <a:ext cx="9144000" cy="4982846"/>
          </a:xfrm>
          <a:solidFill>
            <a:schemeClr val="bg1">
              <a:alpha val="90000"/>
            </a:schemeClr>
          </a:solidFill>
        </p:spPr>
        <p:txBody>
          <a:bodyPr wrap="square" lIns="91440" tIns="45720" rIns="91440" bIns="45720" anchor="t">
            <a:noAutofit/>
          </a:bodyPr>
          <a:lstStyle/>
          <a:p>
            <a:pPr algn="ctr">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Misinformation</a:t>
            </a: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cs typeface="Andalus" pitchFamily="2" charset="-78"/>
              </a:rPr>
              <a:t> #2: </a:t>
            </a:r>
            <a:endParaRPr lang="ko-KR" altLang="en-US" sz="2800" b="1" dirty="0">
              <a:effectLst>
                <a:outerShdw blurRad="38100" dist="38100" dir="2700000" algn="tl">
                  <a:srgbClr val="000000">
                    <a:alpha val="43137"/>
                  </a:srgbClr>
                </a:outerShdw>
              </a:effectLst>
              <a:latin typeface="Arial Rounded MT Bold" panose="020F0704030504030204" pitchFamily="34" charset="0"/>
              <a:cs typeface="Andalus" pitchFamily="2" charset="-78"/>
            </a:endParaRPr>
          </a:p>
          <a:p>
            <a:pPr marL="342900" indent="-342900" algn="ctr" defTabSz="914400" latinLnBrk="0">
              <a:spcBef>
                <a:spcPts val="0"/>
              </a:spcBef>
              <a:spcAft>
                <a:spcPts val="0"/>
              </a:spcAft>
              <a:buFontTx/>
              <a:buNone/>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cs typeface="Andalus" pitchFamily="2" charset="-78"/>
              </a:rPr>
              <a:t>True Worship Leaves Me Feeling Pleased</a:t>
            </a:r>
            <a:endParaRPr lang="ko-KR" altLang="en-US" sz="2800" b="1" dirty="0">
              <a:effectLst>
                <a:outerShdw blurRad="38100" dist="38100" dir="2700000" algn="tl">
                  <a:srgbClr val="000000">
                    <a:alpha val="43137"/>
                  </a:srgbClr>
                </a:outerShdw>
              </a:effectLst>
              <a:latin typeface="Arial Rounded MT Bold" panose="020F0704030504030204" pitchFamily="34" charset="0"/>
              <a:cs typeface="Andalus" pitchFamily="2" charset="-78"/>
            </a:endParaRPr>
          </a:p>
          <a:p>
            <a:pPr marL="342900" indent="-342900" algn="ctr" defTabSz="914400" latinLnBrk="0">
              <a:spcBef>
                <a:spcPts val="1200"/>
              </a:spcBef>
              <a:spcAft>
                <a:spcPts val="0"/>
              </a:spcAft>
              <a:buFontTx/>
              <a:buNone/>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cs typeface="Andalus" pitchFamily="2" charset="-78"/>
              </a:rPr>
              <a:t>Truth #2: </a:t>
            </a:r>
            <a:endParaRPr lang="ko-KR" altLang="en-US" sz="2800" b="1" dirty="0">
              <a:effectLst>
                <a:outerShdw blurRad="38100" dist="38100" dir="2700000" algn="tl">
                  <a:srgbClr val="000000">
                    <a:alpha val="43137"/>
                  </a:srgbClr>
                </a:outerShdw>
              </a:effectLst>
              <a:latin typeface="Arial Rounded MT Bold" panose="020F0704030504030204" pitchFamily="34" charset="0"/>
              <a:cs typeface="Andalus" pitchFamily="2" charset="-78"/>
            </a:endParaRPr>
          </a:p>
          <a:p>
            <a:pPr algn="ctr">
              <a:spcBef>
                <a:spcPts val="0"/>
              </a:spcBef>
              <a:buNone/>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cs typeface="Andalus" pitchFamily="2" charset="-78"/>
              </a:rPr>
              <a:t>True Worship Leaves God Feeling Pleased</a:t>
            </a:r>
            <a:endPar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ndParaRPr>
          </a:p>
          <a:p>
            <a:pPr algn="ctr">
              <a:spcBef>
                <a:spcPts val="1200"/>
              </a:spcBef>
              <a:buNone/>
            </a:pPr>
            <a:r>
              <a:rPr lang="en-US" sz="2800" b="1" dirty="0">
                <a:effectLst>
                  <a:outerShdw blurRad="38100" dist="38100" dir="2700000" algn="tl">
                    <a:srgbClr val="000000">
                      <a:alpha val="43137"/>
                    </a:srgbClr>
                  </a:outerShdw>
                </a:effectLst>
                <a:latin typeface="Arial Rounded MT Bold" panose="020F0704030504030204" pitchFamily="34" charset="0"/>
                <a:cs typeface="Andalus" pitchFamily="2" charset="-78"/>
              </a:rPr>
              <a:t>Eph 5:10 (AMP) </a:t>
            </a:r>
            <a:endParaRPr lang="en-US" sz="2800" b="1" dirty="0">
              <a:effectLst>
                <a:outerShdw blurRad="38100" dist="38100" dir="2700000" algn="tl">
                  <a:srgbClr val="000000">
                    <a:alpha val="43137"/>
                  </a:srgbClr>
                </a:outerShdw>
              </a:effectLst>
              <a:latin typeface="Arial Rounded MT Bold" panose="020F0704030504030204" pitchFamily="34" charset="0"/>
              <a:cs typeface="Andalus" pitchFamily="2" charset="-78"/>
            </a:endParaRPr>
          </a:p>
          <a:p>
            <a:pPr algn="ctr">
              <a:spcBef>
                <a:spcPts val="0"/>
              </a:spcBef>
              <a:buNone/>
            </a:pPr>
            <a:r>
              <a:rPr lang="en-US" sz="2800" i="1" baseline="30000" dirty="0">
                <a:effectLst>
                  <a:outerShdw blurRad="38100" dist="38100" dir="2700000" algn="tl">
                    <a:srgbClr val="000000">
                      <a:alpha val="43137"/>
                    </a:srgbClr>
                  </a:outerShdw>
                </a:effectLst>
                <a:latin typeface="Arial Rounded MT Bold" panose="020F0704030504030204" pitchFamily="34" charset="0"/>
                <a:cs typeface="Andalus" pitchFamily="2" charset="-78"/>
              </a:rPr>
              <a:t>10 </a:t>
            </a:r>
            <a:r>
              <a:rPr lang="en-US" sz="2800" i="1" dirty="0">
                <a:effectLst>
                  <a:outerShdw blurRad="38100" dist="38100" dir="2700000" algn="tl">
                    <a:srgbClr val="000000">
                      <a:alpha val="43137"/>
                    </a:srgbClr>
                  </a:outerShdw>
                </a:effectLst>
                <a:latin typeface="Arial Rounded MT Bold" panose="020F0704030504030204" pitchFamily="34" charset="0"/>
                <a:cs typeface="Andalus" pitchFamily="2" charset="-78"/>
              </a:rPr>
              <a:t>And try to learn </a:t>
            </a:r>
            <a:r>
              <a:rPr lang="en-US" sz="2800" dirty="0">
                <a:effectLst>
                  <a:outerShdw blurRad="38100" dist="38100" dir="2700000" algn="tl">
                    <a:srgbClr val="000000">
                      <a:alpha val="43137"/>
                    </a:srgbClr>
                  </a:outerShdw>
                </a:effectLst>
                <a:latin typeface="Arial Rounded MT Bold" panose="020F0704030504030204" pitchFamily="34" charset="0"/>
                <a:cs typeface="Andalus" pitchFamily="2" charset="-78"/>
              </a:rPr>
              <a:t>[in your experience] </a:t>
            </a:r>
            <a:r>
              <a:rPr lang="en-US" sz="2800" i="1" dirty="0">
                <a:effectLst>
                  <a:outerShdw blurRad="38100" dist="38100" dir="2700000" algn="tl">
                    <a:srgbClr val="000000">
                      <a:alpha val="43137"/>
                    </a:srgbClr>
                  </a:outerShdw>
                </a:effectLst>
                <a:latin typeface="Arial Rounded MT Bold" panose="020F0704030504030204" pitchFamily="34" charset="0"/>
                <a:cs typeface="Andalus" pitchFamily="2" charset="-78"/>
              </a:rPr>
              <a:t>what is pleasing to the Lord</a:t>
            </a:r>
            <a:r>
              <a:rPr lang="en-US" sz="2800" dirty="0">
                <a:effectLst>
                  <a:outerShdw blurRad="38100" dist="38100" dir="2700000" algn="tl">
                    <a:srgbClr val="000000">
                      <a:alpha val="43137"/>
                    </a:srgbClr>
                  </a:outerShdw>
                </a:effectLst>
                <a:latin typeface="Arial Rounded MT Bold" panose="020F0704030504030204" pitchFamily="34" charset="0"/>
                <a:cs typeface="Andalus" pitchFamily="2" charset="-78"/>
              </a:rPr>
              <a:t> [let your lives be constant </a:t>
            </a:r>
            <a:endParaRPr lang="en-US" sz="2800" dirty="0">
              <a:effectLst>
                <a:outerShdw blurRad="38100" dist="38100" dir="2700000" algn="tl">
                  <a:srgbClr val="000000">
                    <a:alpha val="43137"/>
                  </a:srgbClr>
                </a:outerShdw>
              </a:effectLst>
              <a:latin typeface="Arial Rounded MT Bold" panose="020F0704030504030204" pitchFamily="34" charset="0"/>
              <a:cs typeface="Andalus" pitchFamily="2" charset="-78"/>
            </a:endParaRPr>
          </a:p>
          <a:p>
            <a:pPr algn="ctr">
              <a:spcBef>
                <a:spcPts val="0"/>
              </a:spcBef>
              <a:buNone/>
            </a:pPr>
            <a:r>
              <a:rPr lang="en-US" sz="2800" dirty="0">
                <a:effectLst>
                  <a:outerShdw blurRad="38100" dist="38100" dir="2700000" algn="tl">
                    <a:srgbClr val="000000">
                      <a:alpha val="43137"/>
                    </a:srgbClr>
                  </a:outerShdw>
                </a:effectLst>
                <a:latin typeface="Arial Rounded MT Bold" panose="020F0704030504030204" pitchFamily="34" charset="0"/>
                <a:cs typeface="Andalus" pitchFamily="2" charset="-78"/>
              </a:rPr>
              <a:t>  proofs of what is most acceptable to Him]. </a:t>
            </a:r>
            <a:endParaRPr lang="en-US" sz="2800" dirty="0">
              <a:effectLst>
                <a:outerShdw blurRad="38100" dist="38100" dir="2700000" algn="tl">
                  <a:srgbClr val="000000">
                    <a:alpha val="43137"/>
                  </a:srgbClr>
                </a:outerShdw>
              </a:effectLst>
              <a:latin typeface="Arial Rounded MT Bold" panose="020F0704030504030204" pitchFamily="34" charset="0"/>
              <a:cs typeface="Andalus" pitchFamily="2" charset="-78"/>
            </a:endParaRPr>
          </a:p>
          <a:p>
            <a:pPr algn="ctr">
              <a:spcBef>
                <a:spcPts val="1200"/>
              </a:spcBef>
              <a:buFont typeface="Wingdings" panose="05000000000000000000" pitchFamily="2" charset="2"/>
              <a:buChar char="§"/>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cs typeface="Andalus" pitchFamily="2" charset="-78"/>
              </a:rPr>
              <a:t>Many Christians believe that they are the audience; in truth, God is the Audience </a:t>
            </a:r>
            <a:r>
              <a:rPr lang="en-US" altLang="ko-KR" sz="2800" dirty="0">
                <a:solidFill>
                  <a:srgbClr val="000000"/>
                </a:solidFill>
                <a:effectLst>
                  <a:outerShdw blurRad="38100" dist="38100" dir="2700000" algn="tl">
                    <a:srgbClr val="000000">
                      <a:alpha val="43137"/>
                    </a:srgbClr>
                  </a:outerShdw>
                </a:effectLst>
                <a:latin typeface="Arial Rounded MT Bold" panose="020F0704030504030204" pitchFamily="34" charset="0"/>
                <a:cs typeface="Andalus" pitchFamily="2" charset="-78"/>
              </a:rPr>
              <a:t>(of One)</a:t>
            </a:r>
            <a:endParaRPr lang="ko-KR" altLang="en-US" sz="2800" dirty="0">
              <a:effectLst>
                <a:outerShdw blurRad="38100" dist="38100" dir="2700000" algn="tl">
                  <a:srgbClr val="000000">
                    <a:alpha val="43137"/>
                  </a:srgbClr>
                </a:outerShdw>
              </a:effectLst>
              <a:latin typeface="Arial Rounded MT Bold" panose="020F0704030504030204" pitchFamily="34" charset="0"/>
              <a:cs typeface="Andalus"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2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dissolve">
                                      <p:cBhvr>
                                        <p:cTn id="13" dur="1000"/>
                                        <p:tgtEl>
                                          <p:spTgt spid="3">
                                            <p:bg/>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dissolve">
                                      <p:cBhvr>
                                        <p:cTn id="16" dur="1000"/>
                                        <p:tgtEl>
                                          <p:spTgt spid="3">
                                            <p:txEl>
                                              <p:pRg st="0" end="0"/>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dissolve">
                                      <p:cBhvr>
                                        <p:cTn id="19" dur="1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dissolve">
                                      <p:cBhvr>
                                        <p:cTn id="24" dur="1000"/>
                                        <p:tgtEl>
                                          <p:spTgt spid="3">
                                            <p:txEl>
                                              <p:pRg st="2" end="2"/>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1000"/>
                                        <p:tgtEl>
                                          <p:spTgt spid="3">
                                            <p:txEl>
                                              <p:pRg st="4" end="4"/>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dissolve">
                                      <p:cBhvr>
                                        <p:cTn id="35" dur="1000"/>
                                        <p:tgtEl>
                                          <p:spTgt spid="3">
                                            <p:txEl>
                                              <p:pRg st="5" end="5"/>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dissolve">
                                      <p:cBhvr>
                                        <p:cTn id="38" dur="10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dissolve">
                                      <p:cBhvr>
                                        <p:cTn id="43"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5 Must-Bust Myths About Worship"/>
          <p:cNvPicPr>
            <a:picLocks noChangeAspect="1" noChangeArrowheads="1"/>
          </p:cNvPicPr>
          <p:nvPr/>
        </p:nvPicPr>
        <p:blipFill>
          <a:blip r:embed="rId1" cstate="print"/>
          <a:srcRect/>
          <a:stretch>
            <a:fillRect/>
          </a:stretch>
        </p:blipFill>
        <p:spPr bwMode="auto">
          <a:xfrm>
            <a:off x="0" y="1600200"/>
            <a:ext cx="9144000" cy="3962400"/>
          </a:xfrm>
          <a:prstGeom prst="rect">
            <a:avLst/>
          </a:prstGeom>
          <a:noFill/>
        </p:spPr>
      </p:pic>
      <p:sp>
        <p:nvSpPr>
          <p:cNvPr id="2" name="Title 1"/>
          <p:cNvSpPr>
            <a:spLocks noGrp="1"/>
          </p:cNvSpPr>
          <p:nvPr>
            <p:ph type="title"/>
          </p:nvPr>
        </p:nvSpPr>
        <p:spPr>
          <a:xfrm>
            <a:off x="457200" y="762000"/>
            <a:ext cx="7924800" cy="655638"/>
          </a:xfrm>
          <a:solidFill>
            <a:schemeClr val="bg1">
              <a:alpha val="9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The Point of Focus in Worship</a:t>
            </a:r>
            <a:endParaRPr lang="en-US"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endParaRPr>
          </a:p>
        </p:txBody>
      </p:sp>
      <p:sp>
        <p:nvSpPr>
          <p:cNvPr id="3" name="Content Placeholder 2"/>
          <p:cNvSpPr>
            <a:spLocks noGrp="1"/>
          </p:cNvSpPr>
          <p:nvPr>
            <p:ph idx="1"/>
          </p:nvPr>
        </p:nvSpPr>
        <p:spPr>
          <a:xfrm>
            <a:off x="304800" y="1600200"/>
            <a:ext cx="8534400" cy="4191000"/>
          </a:xfrm>
          <a:solidFill>
            <a:schemeClr val="bg1">
              <a:alpha val="90000"/>
            </a:schemeClr>
          </a:solidFill>
        </p:spPr>
        <p:txBody>
          <a:bodyPr>
            <a:normAutofit/>
          </a:bodyPr>
          <a:lstStyle/>
          <a:p>
            <a:pPr algn="ctr">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Misinformation #3: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endParaRPr>
          </a:p>
          <a:p>
            <a:pPr algn="ctr">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In Worship, the Focus is on the Activity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endParaRPr>
          </a:p>
          <a:p>
            <a:pPr algn="ctr">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a:t>
            </a:r>
            <a:r>
              <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Performance Driven</a:t>
            </a: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endParaRPr>
          </a:p>
          <a:p>
            <a:pPr algn="ctr">
              <a:spcBef>
                <a:spcPts val="18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Truth #3: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endParaRPr>
          </a:p>
          <a:p>
            <a:pPr algn="ctr">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In Worship, the Focus is on God</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endParaRPr>
          </a:p>
          <a:p>
            <a:pPr algn="ctr">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a:t>
            </a:r>
            <a:r>
              <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Driven to Performance</a:t>
            </a: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endParaRPr>
          </a:p>
          <a:p>
            <a:pPr lvl="1" algn="ctr">
              <a:spcBef>
                <a:spcPts val="1200"/>
              </a:spcBef>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Worship is an Inside Job!</a:t>
            </a:r>
            <a:r>
              <a:rPr lang="en-US" b="1" dirty="0">
                <a:effectLst>
                  <a:outerShdw blurRad="38100" dist="38100" dir="2700000" algn="tl">
                    <a:srgbClr val="000000">
                      <a:alpha val="43137"/>
                    </a:srgbClr>
                  </a:outerShdw>
                </a:effectLst>
                <a:latin typeface="Arial Rounded MT Bold" panose="020F0704030504030204" pitchFamily="34" charset="0"/>
              </a:rPr>
              <a:t> </a:t>
            </a:r>
            <a:endParaRPr lang="en-US" b="1" dirty="0">
              <a:effectLst>
                <a:outerShdw blurRad="38100" dist="38100" dir="2700000" algn="tl">
                  <a:srgbClr val="000000">
                    <a:alpha val="43137"/>
                  </a:srgbClr>
                </a:outerShdw>
              </a:effectLst>
              <a:latin typeface="Arial Rounded MT Bold" panose="020F0704030504030204" pitchFamily="34" charset="0"/>
              <a:cs typeface="Andalus"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2500">
        <p:split/>
      </p:transition>
    </mc:Choice>
    <mc:Fallback>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2000"/>
                                        <p:tgtEl>
                                          <p:spTgt spid="2"/>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randombar(horizontal)">
                                      <p:cBhvr>
                                        <p:cTn id="11" dur="1000"/>
                                        <p:tgtEl>
                                          <p:spTgt spid="3">
                                            <p:bg/>
                                          </p:spTgt>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1000"/>
                                        <p:tgtEl>
                                          <p:spTgt spid="3">
                                            <p:txEl>
                                              <p:pRg st="0" end="0"/>
                                            </p:txEl>
                                          </p:spTgt>
                                        </p:tgtEl>
                                      </p:cBhvr>
                                    </p:animEffect>
                                  </p:childTnLst>
                                </p:cTn>
                              </p:par>
                            </p:childTnLst>
                          </p:cTn>
                        </p:par>
                        <p:par>
                          <p:cTn id="15" fill="hold">
                            <p:stCondLst>
                              <p:cond delay="3000"/>
                            </p:stCondLst>
                            <p:childTnLst>
                              <p:par>
                                <p:cTn id="16" presetID="14" presetClass="entr" presetSubtype="1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8" dur="1000"/>
                                        <p:tgtEl>
                                          <p:spTgt spid="3">
                                            <p:txEl>
                                              <p:pRg st="1" end="1"/>
                                            </p:txEl>
                                          </p:spTgt>
                                        </p:tgtEl>
                                      </p:cBhvr>
                                    </p:animEffect>
                                  </p:childTnLst>
                                </p:cTn>
                              </p:par>
                            </p:childTnLst>
                          </p:cTn>
                        </p:par>
                        <p:par>
                          <p:cTn id="19" fill="hold">
                            <p:stCondLst>
                              <p:cond delay="4000"/>
                            </p:stCondLst>
                            <p:childTnLst>
                              <p:par>
                                <p:cTn id="20" presetID="14" presetClass="entr" presetSubtype="10"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1000"/>
                                        <p:tgtEl>
                                          <p:spTgt spid="3">
                                            <p:txEl>
                                              <p:pRg st="3" end="3"/>
                                            </p:txEl>
                                          </p:spTgt>
                                        </p:tgtEl>
                                      </p:cBhvr>
                                    </p:animEffect>
                                  </p:childTnLst>
                                </p:cTn>
                              </p:par>
                            </p:childTnLst>
                          </p:cTn>
                        </p:par>
                        <p:par>
                          <p:cTn id="28" fill="hold">
                            <p:stCondLst>
                              <p:cond delay="1000"/>
                            </p:stCondLst>
                            <p:childTnLst>
                              <p:par>
                                <p:cTn id="29" presetID="14" presetClass="entr" presetSubtype="1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1" dur="1000"/>
                                        <p:tgtEl>
                                          <p:spTgt spid="3">
                                            <p:txEl>
                                              <p:pRg st="4" end="4"/>
                                            </p:txEl>
                                          </p:spTgt>
                                        </p:tgtEl>
                                      </p:cBhvr>
                                    </p:animEffect>
                                  </p:childTnLst>
                                </p:cTn>
                              </p:par>
                            </p:childTnLst>
                          </p:cTn>
                        </p:par>
                        <p:par>
                          <p:cTn id="32" fill="hold">
                            <p:stCondLst>
                              <p:cond delay="2000"/>
                            </p:stCondLst>
                            <p:childTnLst>
                              <p:par>
                                <p:cTn id="33" presetID="14" presetClass="entr" presetSubtype="1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5" dur="10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792162"/>
          </a:xfrm>
          <a:solidFill>
            <a:schemeClr val="bg1">
              <a:alpha val="90000"/>
            </a:schemeClr>
          </a:solidFill>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The Pathway to Worship</a:t>
            </a:r>
            <a:endParaRPr lang="en-US"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endParaRPr>
          </a:p>
        </p:txBody>
      </p:sp>
      <p:sp>
        <p:nvSpPr>
          <p:cNvPr id="3" name="Content Placeholder 2"/>
          <p:cNvSpPr>
            <a:spLocks noGrp="1"/>
          </p:cNvSpPr>
          <p:nvPr>
            <p:ph idx="1"/>
          </p:nvPr>
        </p:nvSpPr>
        <p:spPr>
          <a:xfrm>
            <a:off x="685800" y="1600200"/>
            <a:ext cx="8229600" cy="4572000"/>
          </a:xfrm>
          <a:solidFill>
            <a:schemeClr val="bg1">
              <a:alpha val="90000"/>
            </a:schemeClr>
          </a:solidFill>
        </p:spPr>
        <p:txBody>
          <a:bodyPr>
            <a:normAutofit fontScale="62500" lnSpcReduction="20000"/>
          </a:bodyPr>
          <a:lstStyle/>
          <a:p>
            <a:pPr algn="ctr">
              <a:lnSpc>
                <a:spcPct val="120000"/>
              </a:lnSpc>
              <a:spcBef>
                <a:spcPts val="0"/>
              </a:spcBef>
              <a:buNone/>
            </a:pPr>
            <a:r>
              <a:rPr lang="en-US" sz="54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Misinformation</a:t>
            </a:r>
            <a:r>
              <a:rPr lang="en-US" sz="51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 #4: </a:t>
            </a:r>
            <a:endParaRPr lang="en-US" sz="51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endParaRPr>
          </a:p>
          <a:p>
            <a:pPr algn="ctr">
              <a:lnSpc>
                <a:spcPct val="120000"/>
              </a:lnSpc>
              <a:spcBef>
                <a:spcPts val="0"/>
              </a:spcBef>
              <a:buNone/>
            </a:pPr>
            <a:r>
              <a:rPr lang="en-US" sz="51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True Worship Happens when the Music</a:t>
            </a:r>
            <a:endParaRPr lang="en-US" sz="51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endParaRPr>
          </a:p>
          <a:p>
            <a:pPr algn="ctr">
              <a:lnSpc>
                <a:spcPct val="120000"/>
              </a:lnSpc>
              <a:spcBef>
                <a:spcPts val="0"/>
              </a:spcBef>
              <a:buNone/>
            </a:pPr>
            <a:r>
              <a:rPr lang="en-US" sz="51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 and Message are Good </a:t>
            </a:r>
            <a:endParaRPr lang="en-US" sz="51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endParaRPr>
          </a:p>
          <a:p>
            <a:pPr lvl="1" algn="ctr">
              <a:lnSpc>
                <a:spcPct val="120000"/>
              </a:lnSpc>
              <a:spcBef>
                <a:spcPts val="600"/>
              </a:spcBef>
              <a:buFont typeface="Wingdings" panose="05000000000000000000" pitchFamily="2" charset="2"/>
              <a:buChar char="§"/>
            </a:pPr>
            <a:r>
              <a:rPr lang="en-US" sz="45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It Definitely Enhances but…</a:t>
            </a:r>
            <a:endParaRPr lang="en-US" sz="45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endParaRPr>
          </a:p>
          <a:p>
            <a:pPr algn="ctr">
              <a:lnSpc>
                <a:spcPct val="120000"/>
              </a:lnSpc>
              <a:spcBef>
                <a:spcPts val="0"/>
              </a:spcBef>
              <a:buNone/>
            </a:pPr>
            <a:endParaRPr lang="en-US" sz="33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lnSpc>
                <a:spcPct val="120000"/>
              </a:lnSpc>
              <a:spcBef>
                <a:spcPts val="0"/>
              </a:spcBef>
              <a:buNone/>
            </a:pPr>
            <a:r>
              <a:rPr lang="en-US" sz="51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Truth #4: </a:t>
            </a:r>
            <a:endParaRPr lang="en-US" sz="51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endParaRPr>
          </a:p>
          <a:p>
            <a:pPr algn="ctr">
              <a:lnSpc>
                <a:spcPct val="120000"/>
              </a:lnSpc>
              <a:spcBef>
                <a:spcPts val="0"/>
              </a:spcBef>
              <a:buNone/>
            </a:pPr>
            <a:r>
              <a:rPr lang="en-US" sz="51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True Worship Happens When We </a:t>
            </a:r>
            <a:endParaRPr lang="en-US" sz="51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endParaRPr>
          </a:p>
          <a:p>
            <a:pPr algn="ctr">
              <a:lnSpc>
                <a:spcPct val="120000"/>
              </a:lnSpc>
              <a:spcBef>
                <a:spcPts val="0"/>
              </a:spcBef>
              <a:buNone/>
            </a:pPr>
            <a:r>
              <a:rPr lang="en-US" sz="51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Worship in Spirit / Truth</a:t>
            </a:r>
            <a:endParaRPr lang="en-US" sz="5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lnSpc>
                <a:spcPct val="120000"/>
              </a:lnSpc>
              <a:spcBef>
                <a:spcPts val="1200"/>
              </a:spcBef>
              <a:buFont typeface="Wingdings" panose="05000000000000000000" pitchFamily="2" charset="2"/>
              <a:buChar char="§"/>
            </a:pPr>
            <a:r>
              <a:rPr lang="en-US" sz="45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John 4:21-24</a:t>
            </a:r>
            <a:endParaRPr lang="en-US" sz="4500" b="1" dirty="0">
              <a:latin typeface="Arial Rounded MT Bold" panose="020F0704030504030204" pitchFamily="34" charset="0"/>
              <a:cs typeface="Andalus"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2500">
        <p:diamond/>
      </p:transition>
    </mc:Choice>
    <mc:Fallback>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900" decel="100000" fill="hold"/>
                                        <p:tgtEl>
                                          <p:spTgt spid="3">
                                            <p:bg/>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bg/>
                                          </p:spTgt>
                                        </p:tgtEl>
                                        <p:attrNameLst>
                                          <p:attrName>ppt_y</p:attrName>
                                        </p:attrNameLst>
                                      </p:cBhvr>
                                      <p:tavLst>
                                        <p:tav tm="0">
                                          <p:val>
                                            <p:strVal val="#ppt_y-.03"/>
                                          </p:val>
                                        </p:tav>
                                        <p:tav tm="100000">
                                          <p:val>
                                            <p:strVal val="#ppt_y"/>
                                          </p:val>
                                        </p:tav>
                                      </p:tavLst>
                                    </p:anim>
                                  </p:childTnLst>
                                </p:cTn>
                              </p:par>
                              <p:par>
                                <p:cTn id="18" presetID="37" presetClass="entr" presetSubtype="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37" presetClass="entr" presetSubtype="0" fill="hold" grpId="0" nodeType="after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0"/>
                                        <p:tgtEl>
                                          <p:spTgt spid="3">
                                            <p:txEl>
                                              <p:pRg st="2" end="2"/>
                                            </p:txEl>
                                          </p:spTgt>
                                        </p:tgtEl>
                                      </p:cBhvr>
                                    </p:animEffect>
                                    <p:anim calcmode="lin" valueType="num">
                                      <p:cBhvr>
                                        <p:cTn id="3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38" fill="hold">
                            <p:stCondLst>
                              <p:cond delay="4000"/>
                            </p:stCondLst>
                            <p:childTnLst>
                              <p:par>
                                <p:cTn id="39" presetID="37" presetClass="entr" presetSubtype="0" fill="hold" grpId="0" nodeType="after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0"/>
                                        <p:tgtEl>
                                          <p:spTgt spid="3">
                                            <p:txEl>
                                              <p:pRg st="3" end="3"/>
                                            </p:txEl>
                                          </p:spTgt>
                                        </p:tgtEl>
                                      </p:cBhvr>
                                    </p:animEffect>
                                    <p:anim calcmode="lin" valueType="num">
                                      <p:cBhvr>
                                        <p:cTn id="4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par>
                          <p:cTn id="53" fill="hold">
                            <p:stCondLst>
                              <p:cond delay="1000"/>
                            </p:stCondLst>
                            <p:childTnLst>
                              <p:par>
                                <p:cTn id="54" presetID="37" presetClass="entr" presetSubtype="0" fill="hold" grpId="0" nodeType="after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par>
                          <p:cTn id="60" fill="hold">
                            <p:stCondLst>
                              <p:cond delay="2000"/>
                            </p:stCondLst>
                            <p:childTnLst>
                              <p:par>
                                <p:cTn id="61" presetID="37" presetClass="entr" presetSubtype="0" fill="hold" grpId="0" nodeType="after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par>
                          <p:cTn id="67" fill="hold">
                            <p:stCondLst>
                              <p:cond delay="3000"/>
                            </p:stCondLst>
                            <p:childTnLst>
                              <p:par>
                                <p:cTn id="68" presetID="37" presetClass="entr" presetSubtype="0" fill="hold" grpId="0" nodeType="afterEffect">
                                  <p:stCondLst>
                                    <p:cond delay="150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turnbacktogod.com/wp-content/uploads/2008/10/jesus-christ-pics-1112.jpg"/>
          <p:cNvPicPr>
            <a:picLocks noChangeAspect="1" noChangeArrowheads="1"/>
          </p:cNvPicPr>
          <p:nvPr/>
        </p:nvPicPr>
        <p:blipFill>
          <a:blip r:embed="rId1"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2057400" y="274638"/>
            <a:ext cx="6629400" cy="792162"/>
          </a:xfrm>
          <a:solidFill>
            <a:schemeClr val="bg1">
              <a:alpha val="90000"/>
            </a:schemeClr>
          </a:solidFill>
        </p:spPr>
        <p:txBody>
          <a:bodyPr>
            <a:normAutofit/>
          </a:bodyPr>
          <a:lstStyle/>
          <a:p>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Preparation for Worship</a:t>
            </a:r>
            <a:endParaRPr lang="en-US" dirty="0">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Content Placeholder 2"/>
          <p:cNvSpPr>
            <a:spLocks noGrp="1"/>
          </p:cNvSpPr>
          <p:nvPr>
            <p:ph idx="1"/>
          </p:nvPr>
        </p:nvSpPr>
        <p:spPr>
          <a:xfrm>
            <a:off x="228600" y="1600201"/>
            <a:ext cx="8458200" cy="4343400"/>
          </a:xfrm>
          <a:solidFill>
            <a:schemeClr val="bg1">
              <a:alpha val="90000"/>
            </a:schemeClr>
          </a:solidFill>
        </p:spPr>
        <p:txBody>
          <a:bodyPr>
            <a:normAutofit/>
          </a:bodyPr>
          <a:lstStyle/>
          <a:p>
            <a:pPr algn="ctr">
              <a:buNone/>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Misinformation #5: </a:t>
            </a:r>
            <a:endPar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spcBef>
                <a:spcPts val="0"/>
              </a:spcBef>
              <a:buNone/>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Worship happens in Church –Only</a:t>
            </a:r>
            <a:endPar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spcBef>
                <a:spcPts val="1200"/>
              </a:spcBef>
              <a:buNone/>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Truth #5: </a:t>
            </a:r>
            <a:endPar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spcBef>
                <a:spcPts val="0"/>
              </a:spcBef>
              <a:buNone/>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Worship is an Everyday Thing</a:t>
            </a:r>
            <a:endParaRPr lang="en-US" sz="28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spcBef>
                <a:spcPts val="1200"/>
              </a:spcBef>
              <a:buNone/>
            </a:pPr>
            <a:r>
              <a:rPr lang="en-US" sz="30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Psalm 119:164 ,</a:t>
            </a:r>
            <a:r>
              <a:rPr lang="en-US" sz="3000" i="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“Seven times a day do I praise thee because of thy righteous judgments” </a:t>
            </a:r>
            <a:endParaRPr lang="en-US" sz="2800" dirty="0">
              <a:latin typeface="ADLaM Display" panose="02010000000000000000" pitchFamily="2" charset="0"/>
              <a:ea typeface="ADLaM Display" panose="02010000000000000000" pitchFamily="2" charset="0"/>
              <a:cs typeface="ADLaM Display" panose="02010000000000000000" pitchFamily="2" charset="0"/>
            </a:endParaRPr>
          </a:p>
          <a:p>
            <a:pPr algn="ctr">
              <a:spcBef>
                <a:spcPts val="1200"/>
              </a:spcBef>
            </a:pPr>
            <a:r>
              <a:rPr lang="en-US" sz="28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Worship can happen anytime we are </a:t>
            </a:r>
            <a:endParaRPr lang="en-US" sz="28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spcBef>
                <a:spcPts val="0"/>
              </a:spcBef>
              <a:buNone/>
            </a:pPr>
            <a:r>
              <a:rPr lang="en-US" sz="28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Open to the Reality and Presence of God. </a:t>
            </a:r>
            <a:endParaRPr lang="en-US" dirty="0">
              <a:latin typeface="ADLaM Display" panose="02010000000000000000" pitchFamily="2" charset="0"/>
              <a:ea typeface="ADLaM Display" panose="02010000000000000000" pitchFamily="2" charset="0"/>
              <a:cs typeface="ADLaM Display" panose="02010000000000000000" pitchFamily="2"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p:stCondLst>
                              <p:cond delay="2000"/>
                            </p:stCondLst>
                            <p:childTnLst>
                              <p:par>
                                <p:cTn id="15" presetID="51" presetClass="entr" presetSubtype="0" fill="hold" grpId="0" nodeType="after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770" decel="100000"/>
                                        <p:tgtEl>
                                          <p:spTgt spid="3">
                                            <p:bg/>
                                          </p:spTgt>
                                        </p:tgtEl>
                                      </p:cBhvr>
                                    </p:animEffect>
                                    <p:animScale>
                                      <p:cBhvr>
                                        <p:cTn id="18" dur="770" decel="100000"/>
                                        <p:tgtEl>
                                          <p:spTgt spid="3">
                                            <p:bg/>
                                          </p:spTgt>
                                        </p:tgtEl>
                                      </p:cBhvr>
                                      <p:from x="10000" y="10000"/>
                                      <p:to x="200000" y="450000"/>
                                    </p:animScale>
                                    <p:animScale>
                                      <p:cBhvr>
                                        <p:cTn id="19" dur="1230" accel="100000" fill="hold">
                                          <p:stCondLst>
                                            <p:cond delay="770"/>
                                          </p:stCondLst>
                                        </p:cTn>
                                        <p:tgtEl>
                                          <p:spTgt spid="3">
                                            <p:bg/>
                                          </p:spTgt>
                                        </p:tgtEl>
                                      </p:cBhvr>
                                      <p:from x="200000" y="450000"/>
                                      <p:to x="100000" y="100000"/>
                                    </p:animScale>
                                    <p:set>
                                      <p:cBhvr>
                                        <p:cTn id="20" dur="770" fill="hold"/>
                                        <p:tgtEl>
                                          <p:spTgt spid="3">
                                            <p:bg/>
                                          </p:spTgt>
                                        </p:tgtEl>
                                        <p:attrNameLst>
                                          <p:attrName>ppt_x</p:attrName>
                                        </p:attrNameLst>
                                      </p:cBhvr>
                                      <p:to>
                                        <p:strVal val="(0.5)"/>
                                      </p:to>
                                    </p:set>
                                    <p:anim from="(0.5)" to="(#ppt_x)" calcmode="lin" valueType="num">
                                      <p:cBhvr>
                                        <p:cTn id="21" dur="1230" accel="100000" fill="hold">
                                          <p:stCondLst>
                                            <p:cond delay="770"/>
                                          </p:stCondLst>
                                        </p:cTn>
                                        <p:tgtEl>
                                          <p:spTgt spid="3">
                                            <p:bg/>
                                          </p:spTgt>
                                        </p:tgtEl>
                                        <p:attrNameLst>
                                          <p:attrName>ppt_x</p:attrName>
                                        </p:attrNameLst>
                                      </p:cBhvr>
                                    </p:anim>
                                    <p:set>
                                      <p:cBhvr>
                                        <p:cTn id="22" dur="770" fill="hold"/>
                                        <p:tgtEl>
                                          <p:spTgt spid="3">
                                            <p:bg/>
                                          </p:spTgt>
                                        </p:tgtEl>
                                        <p:attrNameLst>
                                          <p:attrName>ppt_y</p:attrName>
                                        </p:attrNameLst>
                                      </p:cBhvr>
                                      <p:to>
                                        <p:strVal val="(#ppt_y+0.4)"/>
                                      </p:to>
                                    </p:set>
                                    <p:anim from="(#ppt_y+0.4)" to="(#ppt_y)" calcmode="lin" valueType="num">
                                      <p:cBhvr>
                                        <p:cTn id="23" dur="1230" accel="100000" fill="hold">
                                          <p:stCondLst>
                                            <p:cond delay="770"/>
                                          </p:stCondLst>
                                        </p:cTn>
                                        <p:tgtEl>
                                          <p:spTgt spid="3">
                                            <p:bg/>
                                          </p:spTgt>
                                        </p:tgtEl>
                                        <p:attrNameLst>
                                          <p:attrName>ppt_y</p:attrName>
                                        </p:attrNameLst>
                                      </p:cBhvr>
                                    </p:anim>
                                  </p:childTnLst>
                                </p:cTn>
                              </p:par>
                              <p:par>
                                <p:cTn id="24" presetID="51" presetClass="entr" presetSubtype="0" fill="hold" grpId="0" nodeType="with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770" decel="100000"/>
                                        <p:tgtEl>
                                          <p:spTgt spid="3">
                                            <p:txEl>
                                              <p:pRg st="0" end="0"/>
                                            </p:txEl>
                                          </p:spTgt>
                                        </p:tgtEl>
                                      </p:cBhvr>
                                    </p:animEffect>
                                    <p:animScale>
                                      <p:cBhvr>
                                        <p:cTn id="27" dur="770" decel="100000"/>
                                        <p:tgtEl>
                                          <p:spTgt spid="3">
                                            <p:txEl>
                                              <p:pRg st="0" end="0"/>
                                            </p:txEl>
                                          </p:spTgt>
                                        </p:tgtEl>
                                      </p:cBhvr>
                                      <p:from x="10000" y="10000"/>
                                      <p:to x="200000" y="450000"/>
                                    </p:animScale>
                                    <p:animScale>
                                      <p:cBhvr>
                                        <p:cTn id="28" dur="1230" accel="100000" fill="hold">
                                          <p:stCondLst>
                                            <p:cond delay="770"/>
                                          </p:stCondLst>
                                        </p:cTn>
                                        <p:tgtEl>
                                          <p:spTgt spid="3">
                                            <p:txEl>
                                              <p:pRg st="0" end="0"/>
                                            </p:txEl>
                                          </p:spTgt>
                                        </p:tgtEl>
                                      </p:cBhvr>
                                      <p:from x="200000" y="450000"/>
                                      <p:to x="100000" y="100000"/>
                                    </p:animScale>
                                    <p:set>
                                      <p:cBhvr>
                                        <p:cTn id="29" dur="770" fill="hold"/>
                                        <p:tgtEl>
                                          <p:spTgt spid="3">
                                            <p:txEl>
                                              <p:pRg st="0" end="0"/>
                                            </p:txEl>
                                          </p:spTgt>
                                        </p:tgtEl>
                                        <p:attrNameLst>
                                          <p:attrName>ppt_x</p:attrName>
                                        </p:attrNameLst>
                                      </p:cBhvr>
                                      <p:to>
                                        <p:strVal val="(0.5)"/>
                                      </p:to>
                                    </p:set>
                                    <p:anim from="(0.5)" to="(#ppt_x)" calcmode="lin" valueType="num">
                                      <p:cBhvr>
                                        <p:cTn id="30" dur="1230" accel="100000" fill="hold">
                                          <p:stCondLst>
                                            <p:cond delay="770"/>
                                          </p:stCondLst>
                                        </p:cTn>
                                        <p:tgtEl>
                                          <p:spTgt spid="3">
                                            <p:txEl>
                                              <p:pRg st="0" end="0"/>
                                            </p:txEl>
                                          </p:spTgt>
                                        </p:tgtEl>
                                        <p:attrNameLst>
                                          <p:attrName>ppt_x</p:attrName>
                                        </p:attrNameLst>
                                      </p:cBhvr>
                                    </p:anim>
                                    <p:set>
                                      <p:cBhvr>
                                        <p:cTn id="31" dur="770" fill="hold"/>
                                        <p:tgtEl>
                                          <p:spTgt spid="3">
                                            <p:txEl>
                                              <p:pRg st="0" end="0"/>
                                            </p:txEl>
                                          </p:spTgt>
                                        </p:tgtEl>
                                        <p:attrNameLst>
                                          <p:attrName>ppt_y</p:attrName>
                                        </p:attrNameLst>
                                      </p:cBhvr>
                                      <p:to>
                                        <p:strVal val="(#ppt_y+0.4)"/>
                                      </p:to>
                                    </p:set>
                                    <p:anim from="(#ppt_y+0.4)" to="(#ppt_y)" calcmode="lin" valueType="num">
                                      <p:cBhvr>
                                        <p:cTn id="32" dur="1230" accel="100000" fill="hold">
                                          <p:stCondLst>
                                            <p:cond delay="770"/>
                                          </p:stCondLst>
                                        </p:cTn>
                                        <p:tgtEl>
                                          <p:spTgt spid="3">
                                            <p:txEl>
                                              <p:pRg st="0" end="0"/>
                                            </p:txEl>
                                          </p:spTgt>
                                        </p:tgtEl>
                                        <p:attrNameLst>
                                          <p:attrName>ppt_y</p:attrName>
                                        </p:attrNameLst>
                                      </p:cBhvr>
                                    </p:anim>
                                  </p:childTnLst>
                                </p:cTn>
                              </p:par>
                            </p:childTnLst>
                          </p:cTn>
                        </p:par>
                        <p:par>
                          <p:cTn id="33" fill="hold">
                            <p:stCondLst>
                              <p:cond delay="4000"/>
                            </p:stCondLst>
                            <p:childTnLst>
                              <p:par>
                                <p:cTn id="34" presetID="51" presetClass="entr" presetSubtype="0" fill="hold" grpId="0" nodeType="after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fade">
                                      <p:cBhvr>
                                        <p:cTn id="36" dur="770" decel="100000"/>
                                        <p:tgtEl>
                                          <p:spTgt spid="3">
                                            <p:txEl>
                                              <p:pRg st="1" end="1"/>
                                            </p:txEl>
                                          </p:spTgt>
                                        </p:tgtEl>
                                      </p:cBhvr>
                                    </p:animEffect>
                                    <p:animScale>
                                      <p:cBhvr>
                                        <p:cTn id="37" dur="770" decel="100000"/>
                                        <p:tgtEl>
                                          <p:spTgt spid="3">
                                            <p:txEl>
                                              <p:pRg st="1" end="1"/>
                                            </p:txEl>
                                          </p:spTgt>
                                        </p:tgtEl>
                                      </p:cBhvr>
                                      <p:from x="10000" y="10000"/>
                                      <p:to x="200000" y="450000"/>
                                    </p:animScale>
                                    <p:animScale>
                                      <p:cBhvr>
                                        <p:cTn id="38" dur="1230" accel="100000" fill="hold">
                                          <p:stCondLst>
                                            <p:cond delay="770"/>
                                          </p:stCondLst>
                                        </p:cTn>
                                        <p:tgtEl>
                                          <p:spTgt spid="3">
                                            <p:txEl>
                                              <p:pRg st="1" end="1"/>
                                            </p:txEl>
                                          </p:spTgt>
                                        </p:tgtEl>
                                      </p:cBhvr>
                                      <p:from x="200000" y="450000"/>
                                      <p:to x="100000" y="100000"/>
                                    </p:animScale>
                                    <p:set>
                                      <p:cBhvr>
                                        <p:cTn id="39" dur="770" fill="hold"/>
                                        <p:tgtEl>
                                          <p:spTgt spid="3">
                                            <p:txEl>
                                              <p:pRg st="1" end="1"/>
                                            </p:txEl>
                                          </p:spTgt>
                                        </p:tgtEl>
                                        <p:attrNameLst>
                                          <p:attrName>ppt_x</p:attrName>
                                        </p:attrNameLst>
                                      </p:cBhvr>
                                      <p:to>
                                        <p:strVal val="(0.5)"/>
                                      </p:to>
                                    </p:set>
                                    <p:anim from="(0.5)" to="(#ppt_x)" calcmode="lin" valueType="num">
                                      <p:cBhvr>
                                        <p:cTn id="40" dur="1230" accel="100000" fill="hold">
                                          <p:stCondLst>
                                            <p:cond delay="770"/>
                                          </p:stCondLst>
                                        </p:cTn>
                                        <p:tgtEl>
                                          <p:spTgt spid="3">
                                            <p:txEl>
                                              <p:pRg st="1" end="1"/>
                                            </p:txEl>
                                          </p:spTgt>
                                        </p:tgtEl>
                                        <p:attrNameLst>
                                          <p:attrName>ppt_x</p:attrName>
                                        </p:attrNameLst>
                                      </p:cBhvr>
                                    </p:anim>
                                    <p:set>
                                      <p:cBhvr>
                                        <p:cTn id="41" dur="770" fill="hold"/>
                                        <p:tgtEl>
                                          <p:spTgt spid="3">
                                            <p:txEl>
                                              <p:pRg st="1" end="1"/>
                                            </p:txEl>
                                          </p:spTgt>
                                        </p:tgtEl>
                                        <p:attrNameLst>
                                          <p:attrName>ppt_y</p:attrName>
                                        </p:attrNameLst>
                                      </p:cBhvr>
                                      <p:to>
                                        <p:strVal val="(#ppt_y+0.4)"/>
                                      </p:to>
                                    </p:set>
                                    <p:anim from="(#ppt_y+0.4)" to="(#ppt_y)" calcmode="lin" valueType="num">
                                      <p:cBhvr>
                                        <p:cTn id="42" dur="1230" accel="100000" fill="hold">
                                          <p:stCondLst>
                                            <p:cond delay="770"/>
                                          </p:stCondLst>
                                        </p:cTn>
                                        <p:tgtEl>
                                          <p:spTgt spid="3">
                                            <p:txEl>
                                              <p:pRg st="1" end="1"/>
                                            </p:txEl>
                                          </p:spTgt>
                                        </p:tgtEl>
                                        <p:attrNameLst>
                                          <p:attrName>ppt_y</p:attrName>
                                        </p:attrNameLst>
                                      </p:cBhvr>
                                    </p:anim>
                                  </p:childTnLst>
                                </p:cTn>
                              </p:par>
                            </p:childTnLst>
                          </p:cTn>
                        </p:par>
                      </p:childTnLst>
                    </p:cTn>
                  </p:par>
                  <p:par>
                    <p:cTn id="43" fill="hold">
                      <p:stCondLst>
                        <p:cond delay="indefinite"/>
                      </p:stCondLst>
                      <p:childTnLst>
                        <p:par>
                          <p:cTn id="44" fill="hold">
                            <p:stCondLst>
                              <p:cond delay="0"/>
                            </p:stCondLst>
                            <p:childTnLst>
                              <p:par>
                                <p:cTn id="45" presetID="51" presetClass="entr" presetSubtype="0" fill="hold" grpId="0"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fade">
                                      <p:cBhvr>
                                        <p:cTn id="47" dur="770" decel="100000"/>
                                        <p:tgtEl>
                                          <p:spTgt spid="3">
                                            <p:txEl>
                                              <p:pRg st="2" end="2"/>
                                            </p:txEl>
                                          </p:spTgt>
                                        </p:tgtEl>
                                      </p:cBhvr>
                                    </p:animEffect>
                                    <p:animScale>
                                      <p:cBhvr>
                                        <p:cTn id="48" dur="770" decel="100000"/>
                                        <p:tgtEl>
                                          <p:spTgt spid="3">
                                            <p:txEl>
                                              <p:pRg st="2" end="2"/>
                                            </p:txEl>
                                          </p:spTgt>
                                        </p:tgtEl>
                                      </p:cBhvr>
                                      <p:from x="10000" y="10000"/>
                                      <p:to x="200000" y="450000"/>
                                    </p:animScale>
                                    <p:animScale>
                                      <p:cBhvr>
                                        <p:cTn id="49" dur="1230" accel="100000" fill="hold">
                                          <p:stCondLst>
                                            <p:cond delay="770"/>
                                          </p:stCondLst>
                                        </p:cTn>
                                        <p:tgtEl>
                                          <p:spTgt spid="3">
                                            <p:txEl>
                                              <p:pRg st="2" end="2"/>
                                            </p:txEl>
                                          </p:spTgt>
                                        </p:tgtEl>
                                      </p:cBhvr>
                                      <p:from x="200000" y="450000"/>
                                      <p:to x="100000" y="100000"/>
                                    </p:animScale>
                                    <p:set>
                                      <p:cBhvr>
                                        <p:cTn id="50" dur="770" fill="hold"/>
                                        <p:tgtEl>
                                          <p:spTgt spid="3">
                                            <p:txEl>
                                              <p:pRg st="2" end="2"/>
                                            </p:txEl>
                                          </p:spTgt>
                                        </p:tgtEl>
                                        <p:attrNameLst>
                                          <p:attrName>ppt_x</p:attrName>
                                        </p:attrNameLst>
                                      </p:cBhvr>
                                      <p:to>
                                        <p:strVal val="(0.5)"/>
                                      </p:to>
                                    </p:set>
                                    <p:anim from="(0.5)" to="(#ppt_x)" calcmode="lin" valueType="num">
                                      <p:cBhvr>
                                        <p:cTn id="51" dur="1230" accel="100000" fill="hold">
                                          <p:stCondLst>
                                            <p:cond delay="770"/>
                                          </p:stCondLst>
                                        </p:cTn>
                                        <p:tgtEl>
                                          <p:spTgt spid="3">
                                            <p:txEl>
                                              <p:pRg st="2" end="2"/>
                                            </p:txEl>
                                          </p:spTgt>
                                        </p:tgtEl>
                                        <p:attrNameLst>
                                          <p:attrName>ppt_x</p:attrName>
                                        </p:attrNameLst>
                                      </p:cBhvr>
                                    </p:anim>
                                    <p:set>
                                      <p:cBhvr>
                                        <p:cTn id="52" dur="770" fill="hold"/>
                                        <p:tgtEl>
                                          <p:spTgt spid="3">
                                            <p:txEl>
                                              <p:pRg st="2" end="2"/>
                                            </p:txEl>
                                          </p:spTgt>
                                        </p:tgtEl>
                                        <p:attrNameLst>
                                          <p:attrName>ppt_y</p:attrName>
                                        </p:attrNameLst>
                                      </p:cBhvr>
                                      <p:to>
                                        <p:strVal val="(#ppt_y+0.4)"/>
                                      </p:to>
                                    </p:set>
                                    <p:anim from="(#ppt_y+0.4)" to="(#ppt_y)" calcmode="lin" valueType="num">
                                      <p:cBhvr>
                                        <p:cTn id="53" dur="1230" accel="100000" fill="hold">
                                          <p:stCondLst>
                                            <p:cond delay="770"/>
                                          </p:stCondLst>
                                        </p:cTn>
                                        <p:tgtEl>
                                          <p:spTgt spid="3">
                                            <p:txEl>
                                              <p:pRg st="2" end="2"/>
                                            </p:txEl>
                                          </p:spTgt>
                                        </p:tgtEl>
                                        <p:attrNameLst>
                                          <p:attrName>ppt_y</p:attrName>
                                        </p:attrNameLst>
                                      </p:cBhvr>
                                    </p:anim>
                                  </p:childTnLst>
                                </p:cTn>
                              </p:par>
                            </p:childTnLst>
                          </p:cTn>
                        </p:par>
                        <p:par>
                          <p:cTn id="54" fill="hold">
                            <p:stCondLst>
                              <p:cond delay="2000"/>
                            </p:stCondLst>
                            <p:childTnLst>
                              <p:par>
                                <p:cTn id="55" presetID="51" presetClass="entr" presetSubtype="0" fill="hold" grpId="0" nodeType="after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Effect transition="in" filter="fade">
                                      <p:cBhvr>
                                        <p:cTn id="57" dur="770" decel="100000"/>
                                        <p:tgtEl>
                                          <p:spTgt spid="3">
                                            <p:txEl>
                                              <p:pRg st="3" end="3"/>
                                            </p:txEl>
                                          </p:spTgt>
                                        </p:tgtEl>
                                      </p:cBhvr>
                                    </p:animEffect>
                                    <p:animScale>
                                      <p:cBhvr>
                                        <p:cTn id="58" dur="770" decel="100000"/>
                                        <p:tgtEl>
                                          <p:spTgt spid="3">
                                            <p:txEl>
                                              <p:pRg st="3" end="3"/>
                                            </p:txEl>
                                          </p:spTgt>
                                        </p:tgtEl>
                                      </p:cBhvr>
                                      <p:from x="10000" y="10000"/>
                                      <p:to x="200000" y="450000"/>
                                    </p:animScale>
                                    <p:animScale>
                                      <p:cBhvr>
                                        <p:cTn id="59" dur="1230" accel="100000" fill="hold">
                                          <p:stCondLst>
                                            <p:cond delay="770"/>
                                          </p:stCondLst>
                                        </p:cTn>
                                        <p:tgtEl>
                                          <p:spTgt spid="3">
                                            <p:txEl>
                                              <p:pRg st="3" end="3"/>
                                            </p:txEl>
                                          </p:spTgt>
                                        </p:tgtEl>
                                      </p:cBhvr>
                                      <p:from x="200000" y="450000"/>
                                      <p:to x="100000" y="100000"/>
                                    </p:animScale>
                                    <p:set>
                                      <p:cBhvr>
                                        <p:cTn id="60" dur="770" fill="hold"/>
                                        <p:tgtEl>
                                          <p:spTgt spid="3">
                                            <p:txEl>
                                              <p:pRg st="3" end="3"/>
                                            </p:txEl>
                                          </p:spTgt>
                                        </p:tgtEl>
                                        <p:attrNameLst>
                                          <p:attrName>ppt_x</p:attrName>
                                        </p:attrNameLst>
                                      </p:cBhvr>
                                      <p:to>
                                        <p:strVal val="(0.5)"/>
                                      </p:to>
                                    </p:set>
                                    <p:anim from="(0.5)" to="(#ppt_x)" calcmode="lin" valueType="num">
                                      <p:cBhvr>
                                        <p:cTn id="61" dur="1230" accel="100000" fill="hold">
                                          <p:stCondLst>
                                            <p:cond delay="770"/>
                                          </p:stCondLst>
                                        </p:cTn>
                                        <p:tgtEl>
                                          <p:spTgt spid="3">
                                            <p:txEl>
                                              <p:pRg st="3" end="3"/>
                                            </p:txEl>
                                          </p:spTgt>
                                        </p:tgtEl>
                                        <p:attrNameLst>
                                          <p:attrName>ppt_x</p:attrName>
                                        </p:attrNameLst>
                                      </p:cBhvr>
                                    </p:anim>
                                    <p:set>
                                      <p:cBhvr>
                                        <p:cTn id="62" dur="770" fill="hold"/>
                                        <p:tgtEl>
                                          <p:spTgt spid="3">
                                            <p:txEl>
                                              <p:pRg st="3" end="3"/>
                                            </p:txEl>
                                          </p:spTgt>
                                        </p:tgtEl>
                                        <p:attrNameLst>
                                          <p:attrName>ppt_y</p:attrName>
                                        </p:attrNameLst>
                                      </p:cBhvr>
                                      <p:to>
                                        <p:strVal val="(#ppt_y+0.4)"/>
                                      </p:to>
                                    </p:set>
                                    <p:anim from="(#ppt_y+0.4)" to="(#ppt_y)" calcmode="lin" valueType="num">
                                      <p:cBhvr>
                                        <p:cTn id="63" dur="1230" accel="100000" fill="hold">
                                          <p:stCondLst>
                                            <p:cond delay="770"/>
                                          </p:stCondLst>
                                        </p:cTn>
                                        <p:tgtEl>
                                          <p:spTgt spid="3">
                                            <p:txEl>
                                              <p:pRg st="3" end="3"/>
                                            </p:txEl>
                                          </p:spTgt>
                                        </p:tgtEl>
                                        <p:attrNameLst>
                                          <p:attrName>ppt_y</p:attrName>
                                        </p:attrNameLst>
                                      </p:cBhvr>
                                    </p:anim>
                                  </p:childTnLst>
                                </p:cTn>
                              </p:par>
                            </p:childTnLst>
                          </p:cTn>
                        </p:par>
                        <p:par>
                          <p:cTn id="64" fill="hold">
                            <p:stCondLst>
                              <p:cond delay="4000"/>
                            </p:stCondLst>
                            <p:childTnLst>
                              <p:par>
                                <p:cTn id="65" presetID="51" presetClass="entr" presetSubtype="0" fill="hold" grpId="0" nodeType="after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Effect transition="in" filter="fade">
                                      <p:cBhvr>
                                        <p:cTn id="67" dur="770" decel="100000"/>
                                        <p:tgtEl>
                                          <p:spTgt spid="3">
                                            <p:txEl>
                                              <p:pRg st="4" end="4"/>
                                            </p:txEl>
                                          </p:spTgt>
                                        </p:tgtEl>
                                      </p:cBhvr>
                                    </p:animEffect>
                                    <p:animScale>
                                      <p:cBhvr>
                                        <p:cTn id="68" dur="770" decel="100000"/>
                                        <p:tgtEl>
                                          <p:spTgt spid="3">
                                            <p:txEl>
                                              <p:pRg st="4" end="4"/>
                                            </p:txEl>
                                          </p:spTgt>
                                        </p:tgtEl>
                                      </p:cBhvr>
                                      <p:from x="10000" y="10000"/>
                                      <p:to x="200000" y="450000"/>
                                    </p:animScale>
                                    <p:animScale>
                                      <p:cBhvr>
                                        <p:cTn id="69" dur="1230" accel="100000" fill="hold">
                                          <p:stCondLst>
                                            <p:cond delay="770"/>
                                          </p:stCondLst>
                                        </p:cTn>
                                        <p:tgtEl>
                                          <p:spTgt spid="3">
                                            <p:txEl>
                                              <p:pRg st="4" end="4"/>
                                            </p:txEl>
                                          </p:spTgt>
                                        </p:tgtEl>
                                      </p:cBhvr>
                                      <p:from x="200000" y="450000"/>
                                      <p:to x="100000" y="100000"/>
                                    </p:animScale>
                                    <p:set>
                                      <p:cBhvr>
                                        <p:cTn id="70" dur="770" fill="hold"/>
                                        <p:tgtEl>
                                          <p:spTgt spid="3">
                                            <p:txEl>
                                              <p:pRg st="4" end="4"/>
                                            </p:txEl>
                                          </p:spTgt>
                                        </p:tgtEl>
                                        <p:attrNameLst>
                                          <p:attrName>ppt_x</p:attrName>
                                        </p:attrNameLst>
                                      </p:cBhvr>
                                      <p:to>
                                        <p:strVal val="(0.5)"/>
                                      </p:to>
                                    </p:set>
                                    <p:anim from="(0.5)" to="(#ppt_x)" calcmode="lin" valueType="num">
                                      <p:cBhvr>
                                        <p:cTn id="71" dur="1230" accel="100000" fill="hold">
                                          <p:stCondLst>
                                            <p:cond delay="770"/>
                                          </p:stCondLst>
                                        </p:cTn>
                                        <p:tgtEl>
                                          <p:spTgt spid="3">
                                            <p:txEl>
                                              <p:pRg st="4" end="4"/>
                                            </p:txEl>
                                          </p:spTgt>
                                        </p:tgtEl>
                                        <p:attrNameLst>
                                          <p:attrName>ppt_x</p:attrName>
                                        </p:attrNameLst>
                                      </p:cBhvr>
                                    </p:anim>
                                    <p:set>
                                      <p:cBhvr>
                                        <p:cTn id="72" dur="770" fill="hold"/>
                                        <p:tgtEl>
                                          <p:spTgt spid="3">
                                            <p:txEl>
                                              <p:pRg st="4" end="4"/>
                                            </p:txEl>
                                          </p:spTgt>
                                        </p:tgtEl>
                                        <p:attrNameLst>
                                          <p:attrName>ppt_y</p:attrName>
                                        </p:attrNameLst>
                                      </p:cBhvr>
                                      <p:to>
                                        <p:strVal val="(#ppt_y+0.4)"/>
                                      </p:to>
                                    </p:set>
                                    <p:anim from="(#ppt_y+0.4)" to="(#ppt_y)" calcmode="lin" valueType="num">
                                      <p:cBhvr>
                                        <p:cTn id="73" dur="1230" accel="100000" fill="hold">
                                          <p:stCondLst>
                                            <p:cond delay="770"/>
                                          </p:stCondLst>
                                        </p:cTn>
                                        <p:tgtEl>
                                          <p:spTgt spid="3">
                                            <p:txEl>
                                              <p:pRg st="4" end="4"/>
                                            </p:txEl>
                                          </p:spTgt>
                                        </p:tgtEl>
                                        <p:attrNameLst>
                                          <p:attrName>ppt_y</p:attrName>
                                        </p:attrNameLst>
                                      </p:cBhvr>
                                    </p:anim>
                                  </p:childTnLst>
                                </p:cTn>
                              </p:par>
                            </p:childTnLst>
                          </p:cTn>
                        </p:par>
                        <p:par>
                          <p:cTn id="74" fill="hold">
                            <p:stCondLst>
                              <p:cond delay="6000"/>
                            </p:stCondLst>
                            <p:childTnLst>
                              <p:par>
                                <p:cTn id="75" presetID="51" presetClass="entr" presetSubtype="0" fill="hold" grpId="0" nodeType="afterEffect">
                                  <p:stCondLst>
                                    <p:cond delay="0"/>
                                  </p:stCondLst>
                                  <p:childTnLst>
                                    <p:set>
                                      <p:cBhvr>
                                        <p:cTn id="76" dur="1" fill="hold">
                                          <p:stCondLst>
                                            <p:cond delay="0"/>
                                          </p:stCondLst>
                                        </p:cTn>
                                        <p:tgtEl>
                                          <p:spTgt spid="3">
                                            <p:txEl>
                                              <p:pRg st="5" end="5"/>
                                            </p:txEl>
                                          </p:spTgt>
                                        </p:tgtEl>
                                        <p:attrNameLst>
                                          <p:attrName>style.visibility</p:attrName>
                                        </p:attrNameLst>
                                      </p:cBhvr>
                                      <p:to>
                                        <p:strVal val="visible"/>
                                      </p:to>
                                    </p:set>
                                    <p:animEffect transition="in" filter="fade">
                                      <p:cBhvr>
                                        <p:cTn id="77" dur="770" decel="100000"/>
                                        <p:tgtEl>
                                          <p:spTgt spid="3">
                                            <p:txEl>
                                              <p:pRg st="5" end="5"/>
                                            </p:txEl>
                                          </p:spTgt>
                                        </p:tgtEl>
                                      </p:cBhvr>
                                    </p:animEffect>
                                    <p:animScale>
                                      <p:cBhvr>
                                        <p:cTn id="78" dur="770" decel="100000"/>
                                        <p:tgtEl>
                                          <p:spTgt spid="3">
                                            <p:txEl>
                                              <p:pRg st="5" end="5"/>
                                            </p:txEl>
                                          </p:spTgt>
                                        </p:tgtEl>
                                      </p:cBhvr>
                                      <p:from x="10000" y="10000"/>
                                      <p:to x="200000" y="450000"/>
                                    </p:animScale>
                                    <p:animScale>
                                      <p:cBhvr>
                                        <p:cTn id="79" dur="1230" accel="100000" fill="hold">
                                          <p:stCondLst>
                                            <p:cond delay="770"/>
                                          </p:stCondLst>
                                        </p:cTn>
                                        <p:tgtEl>
                                          <p:spTgt spid="3">
                                            <p:txEl>
                                              <p:pRg st="5" end="5"/>
                                            </p:txEl>
                                          </p:spTgt>
                                        </p:tgtEl>
                                      </p:cBhvr>
                                      <p:from x="200000" y="450000"/>
                                      <p:to x="100000" y="100000"/>
                                    </p:animScale>
                                    <p:set>
                                      <p:cBhvr>
                                        <p:cTn id="80" dur="770" fill="hold"/>
                                        <p:tgtEl>
                                          <p:spTgt spid="3">
                                            <p:txEl>
                                              <p:pRg st="5" end="5"/>
                                            </p:txEl>
                                          </p:spTgt>
                                        </p:tgtEl>
                                        <p:attrNameLst>
                                          <p:attrName>ppt_x</p:attrName>
                                        </p:attrNameLst>
                                      </p:cBhvr>
                                      <p:to>
                                        <p:strVal val="(0.5)"/>
                                      </p:to>
                                    </p:set>
                                    <p:anim from="(0.5)" to="(#ppt_x)" calcmode="lin" valueType="num">
                                      <p:cBhvr>
                                        <p:cTn id="81" dur="1230" accel="100000" fill="hold">
                                          <p:stCondLst>
                                            <p:cond delay="770"/>
                                          </p:stCondLst>
                                        </p:cTn>
                                        <p:tgtEl>
                                          <p:spTgt spid="3">
                                            <p:txEl>
                                              <p:pRg st="5" end="5"/>
                                            </p:txEl>
                                          </p:spTgt>
                                        </p:tgtEl>
                                        <p:attrNameLst>
                                          <p:attrName>ppt_x</p:attrName>
                                        </p:attrNameLst>
                                      </p:cBhvr>
                                    </p:anim>
                                    <p:set>
                                      <p:cBhvr>
                                        <p:cTn id="82" dur="770" fill="hold"/>
                                        <p:tgtEl>
                                          <p:spTgt spid="3">
                                            <p:txEl>
                                              <p:pRg st="5" end="5"/>
                                            </p:txEl>
                                          </p:spTgt>
                                        </p:tgtEl>
                                        <p:attrNameLst>
                                          <p:attrName>ppt_y</p:attrName>
                                        </p:attrNameLst>
                                      </p:cBhvr>
                                      <p:to>
                                        <p:strVal val="(#ppt_y+0.4)"/>
                                      </p:to>
                                    </p:set>
                                    <p:anim from="(#ppt_y+0.4)" to="(#ppt_y)" calcmode="lin" valueType="num">
                                      <p:cBhvr>
                                        <p:cTn id="83" dur="1230" accel="100000" fill="hold">
                                          <p:stCondLst>
                                            <p:cond delay="770"/>
                                          </p:stCondLst>
                                        </p:cTn>
                                        <p:tgtEl>
                                          <p:spTgt spid="3">
                                            <p:txEl>
                                              <p:pRg st="5" end="5"/>
                                            </p:txEl>
                                          </p:spTgt>
                                        </p:tgtEl>
                                        <p:attrNameLst>
                                          <p:attrName>ppt_y</p:attrName>
                                        </p:attrNameLst>
                                      </p:cBhvr>
                                    </p:anim>
                                  </p:childTnLst>
                                </p:cTn>
                              </p:par>
                            </p:childTnLst>
                          </p:cTn>
                        </p:par>
                        <p:par>
                          <p:cTn id="84" fill="hold">
                            <p:stCondLst>
                              <p:cond delay="8000"/>
                            </p:stCondLst>
                            <p:childTnLst>
                              <p:par>
                                <p:cTn id="85" presetID="51" presetClass="entr" presetSubtype="0" fill="hold" grpId="0" nodeType="afterEffect">
                                  <p:stCondLst>
                                    <p:cond delay="0"/>
                                  </p:stCondLst>
                                  <p:childTnLst>
                                    <p:set>
                                      <p:cBhvr>
                                        <p:cTn id="86" dur="1" fill="hold">
                                          <p:stCondLst>
                                            <p:cond delay="0"/>
                                          </p:stCondLst>
                                        </p:cTn>
                                        <p:tgtEl>
                                          <p:spTgt spid="3">
                                            <p:txEl>
                                              <p:pRg st="6" end="6"/>
                                            </p:txEl>
                                          </p:spTgt>
                                        </p:tgtEl>
                                        <p:attrNameLst>
                                          <p:attrName>style.visibility</p:attrName>
                                        </p:attrNameLst>
                                      </p:cBhvr>
                                      <p:to>
                                        <p:strVal val="visible"/>
                                      </p:to>
                                    </p:set>
                                    <p:animEffect transition="in" filter="fade">
                                      <p:cBhvr>
                                        <p:cTn id="87" dur="770" decel="100000"/>
                                        <p:tgtEl>
                                          <p:spTgt spid="3">
                                            <p:txEl>
                                              <p:pRg st="6" end="6"/>
                                            </p:txEl>
                                          </p:spTgt>
                                        </p:tgtEl>
                                      </p:cBhvr>
                                    </p:animEffect>
                                    <p:animScale>
                                      <p:cBhvr>
                                        <p:cTn id="88" dur="770" decel="100000"/>
                                        <p:tgtEl>
                                          <p:spTgt spid="3">
                                            <p:txEl>
                                              <p:pRg st="6" end="6"/>
                                            </p:txEl>
                                          </p:spTgt>
                                        </p:tgtEl>
                                      </p:cBhvr>
                                      <p:from x="10000" y="10000"/>
                                      <p:to x="200000" y="450000"/>
                                    </p:animScale>
                                    <p:animScale>
                                      <p:cBhvr>
                                        <p:cTn id="89" dur="1230" accel="100000" fill="hold">
                                          <p:stCondLst>
                                            <p:cond delay="770"/>
                                          </p:stCondLst>
                                        </p:cTn>
                                        <p:tgtEl>
                                          <p:spTgt spid="3">
                                            <p:txEl>
                                              <p:pRg st="6" end="6"/>
                                            </p:txEl>
                                          </p:spTgt>
                                        </p:tgtEl>
                                      </p:cBhvr>
                                      <p:from x="200000" y="450000"/>
                                      <p:to x="100000" y="100000"/>
                                    </p:animScale>
                                    <p:set>
                                      <p:cBhvr>
                                        <p:cTn id="90" dur="770" fill="hold"/>
                                        <p:tgtEl>
                                          <p:spTgt spid="3">
                                            <p:txEl>
                                              <p:pRg st="6" end="6"/>
                                            </p:txEl>
                                          </p:spTgt>
                                        </p:tgtEl>
                                        <p:attrNameLst>
                                          <p:attrName>ppt_x</p:attrName>
                                        </p:attrNameLst>
                                      </p:cBhvr>
                                      <p:to>
                                        <p:strVal val="(0.5)"/>
                                      </p:to>
                                    </p:set>
                                    <p:anim from="(0.5)" to="(#ppt_x)" calcmode="lin" valueType="num">
                                      <p:cBhvr>
                                        <p:cTn id="91" dur="1230" accel="100000" fill="hold">
                                          <p:stCondLst>
                                            <p:cond delay="770"/>
                                          </p:stCondLst>
                                        </p:cTn>
                                        <p:tgtEl>
                                          <p:spTgt spid="3">
                                            <p:txEl>
                                              <p:pRg st="6" end="6"/>
                                            </p:txEl>
                                          </p:spTgt>
                                        </p:tgtEl>
                                        <p:attrNameLst>
                                          <p:attrName>ppt_x</p:attrName>
                                        </p:attrNameLst>
                                      </p:cBhvr>
                                    </p:anim>
                                    <p:set>
                                      <p:cBhvr>
                                        <p:cTn id="92" dur="770" fill="hold"/>
                                        <p:tgtEl>
                                          <p:spTgt spid="3">
                                            <p:txEl>
                                              <p:pRg st="6" end="6"/>
                                            </p:txEl>
                                          </p:spTgt>
                                        </p:tgtEl>
                                        <p:attrNameLst>
                                          <p:attrName>ppt_y</p:attrName>
                                        </p:attrNameLst>
                                      </p:cBhvr>
                                      <p:to>
                                        <p:strVal val="(#ppt_y+0.4)"/>
                                      </p:to>
                                    </p:set>
                                    <p:anim from="(#ppt_y+0.4)" to="(#ppt_y)" calcmode="lin" valueType="num">
                                      <p:cBhvr>
                                        <p:cTn id="93" dur="1230" accel="100000" fill="hold">
                                          <p:stCondLst>
                                            <p:cond delay="770"/>
                                          </p:stCondLst>
                                        </p:cTn>
                                        <p:tgtEl>
                                          <p:spTgt spid="3">
                                            <p:txEl>
                                              <p:pRg st="6" end="6"/>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97180"/>
            <a:ext cx="5867400" cy="845820"/>
          </a:xfrm>
          <a:solidFill>
            <a:schemeClr val="bg1">
              <a:alpha val="90000"/>
            </a:schemeClr>
          </a:solidFill>
        </p:spPr>
        <p:txBody>
          <a:bodyPr>
            <a:normAutofit/>
          </a:bodyPr>
          <a:lstStyle/>
          <a:p>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Passion for Worship</a:t>
            </a:r>
            <a:endParaRPr lang="en-US"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Content Placeholder 2"/>
          <p:cNvSpPr>
            <a:spLocks noGrp="1"/>
          </p:cNvSpPr>
          <p:nvPr>
            <p:ph idx="1"/>
          </p:nvPr>
        </p:nvSpPr>
        <p:spPr>
          <a:xfrm>
            <a:off x="304800" y="1600200"/>
            <a:ext cx="8686800" cy="3581400"/>
          </a:xfrm>
          <a:solidFill>
            <a:schemeClr val="bg1">
              <a:alpha val="90000"/>
            </a:schemeClr>
          </a:solidFill>
        </p:spPr>
        <p:txBody>
          <a:bodyPr wrap="square" lIns="91440" tIns="45720" rIns="91440" bIns="45720" anchor="t">
            <a:normAutofit/>
          </a:bodyPr>
          <a:lstStyle/>
          <a:p>
            <a:pPr algn="ctr">
              <a:spcBef>
                <a:spcPts val="0"/>
              </a:spcBef>
              <a:buNone/>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Misinformation</a:t>
            </a:r>
            <a:r>
              <a:rPr lang="en-US" altLang="ko-KR" sz="3200" b="1" dirty="0">
                <a:solidFill>
                  <a:srgbClr val="000000"/>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#6: </a:t>
            </a:r>
            <a:endParaRPr lang="ko-KR" altLang="en-US" sz="3200" b="1" dirty="0">
              <a:effectLst>
                <a:outerShdw blurRad="38100" dist="38100" dir="2700000" algn="tl">
                  <a:srgbClr val="000000">
                    <a:alpha val="43137"/>
                  </a:srgbClr>
                </a:outerShdw>
              </a:effectLst>
              <a:latin typeface="ADLaM Display" panose="02010000000000000000" pitchFamily="2" charset="0"/>
              <a:cs typeface="ADLaM Display" panose="02010000000000000000" pitchFamily="2" charset="0"/>
            </a:endParaRPr>
          </a:p>
          <a:p>
            <a:pPr marL="342900" indent="-342900" algn="ctr" defTabSz="914400" latinLnBrk="0">
              <a:spcBef>
                <a:spcPts val="0"/>
              </a:spcBef>
              <a:spcAft>
                <a:spcPts val="0"/>
              </a:spcAft>
              <a:buFontTx/>
              <a:buNone/>
            </a:pPr>
            <a:r>
              <a:rPr lang="en-US" altLang="ko-KR" sz="3200" b="1" dirty="0">
                <a:solidFill>
                  <a:srgbClr val="000000"/>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I’m willing to Worship if we All Get Involved</a:t>
            </a:r>
            <a:endParaRPr lang="ko-KR" altLang="en-US" sz="3200" b="1" dirty="0">
              <a:effectLst>
                <a:outerShdw blurRad="38100" dist="38100" dir="2700000" algn="tl">
                  <a:srgbClr val="000000">
                    <a:alpha val="43137"/>
                  </a:srgbClr>
                </a:outerShdw>
              </a:effectLst>
              <a:latin typeface="ADLaM Display" panose="02010000000000000000" pitchFamily="2" charset="0"/>
              <a:cs typeface="ADLaM Display" panose="02010000000000000000" pitchFamily="2" charset="0"/>
            </a:endParaRPr>
          </a:p>
          <a:p>
            <a:pPr marL="342900" indent="-342900" algn="ctr" defTabSz="914400" latinLnBrk="0">
              <a:spcBef>
                <a:spcPts val="1200"/>
              </a:spcBef>
              <a:buFontTx/>
              <a:buNone/>
            </a:pPr>
            <a:r>
              <a:rPr lang="en-US" altLang="ko-KR" sz="3200" b="1" dirty="0">
                <a:solidFill>
                  <a:srgbClr val="000000"/>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Truth #6: </a:t>
            </a:r>
            <a:endParaRPr lang="ko-KR" altLang="en-US" sz="3200" b="1" dirty="0">
              <a:effectLst>
                <a:outerShdw blurRad="38100" dist="38100" dir="2700000" algn="tl">
                  <a:srgbClr val="000000">
                    <a:alpha val="43137"/>
                  </a:srgbClr>
                </a:outerShdw>
              </a:effectLst>
              <a:latin typeface="ADLaM Display" panose="02010000000000000000" pitchFamily="2" charset="0"/>
              <a:cs typeface="ADLaM Display" panose="02010000000000000000" pitchFamily="2" charset="0"/>
            </a:endParaRPr>
          </a:p>
          <a:p>
            <a:pPr algn="ctr">
              <a:spcBef>
                <a:spcPts val="0"/>
              </a:spcBef>
              <a:buNone/>
            </a:pPr>
            <a:r>
              <a:rPr lang="en-US" altLang="ko-KR" sz="3200" b="1" dirty="0">
                <a:solidFill>
                  <a:srgbClr val="000000"/>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I’m willing to Worship if it’s Me Alone</a:t>
            </a:r>
            <a:endParaRPr lang="en-US" altLang="ko-KR" b="1" dirty="0">
              <a:solidFill>
                <a:srgbClr val="000000"/>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spcBef>
                <a:spcPts val="1200"/>
              </a:spcBef>
              <a:buNone/>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Psalm 103:1, </a:t>
            </a:r>
            <a:r>
              <a:rPr lang="en-US" i="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“Bless the LORD, O my soul: / all that is within me, bless his holy name”</a:t>
            </a:r>
            <a:endParaRPr lang="en-US" altLang="ko-KR" dirty="0">
              <a:solidFill>
                <a:srgbClr val="000000"/>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425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1000" fill="hold"/>
                                        <p:tgtEl>
                                          <p:spTgt spid="3">
                                            <p:bg/>
                                          </p:spTgt>
                                        </p:tgtEl>
                                        <p:attrNameLst>
                                          <p:attrName>ppt_w</p:attrName>
                                        </p:attrNameLst>
                                      </p:cBhvr>
                                      <p:tavLst>
                                        <p:tav tm="0">
                                          <p:val>
                                            <p:fltVal val="0"/>
                                          </p:val>
                                        </p:tav>
                                        <p:tav tm="100000">
                                          <p:val>
                                            <p:strVal val="#ppt_w"/>
                                          </p:val>
                                        </p:tav>
                                      </p:tavLst>
                                    </p:anim>
                                    <p:anim calcmode="lin" valueType="num">
                                      <p:cBhvr>
                                        <p:cTn id="13" dur="1000" fill="hold"/>
                                        <p:tgtEl>
                                          <p:spTgt spid="3">
                                            <p:bg/>
                                          </p:spTgt>
                                        </p:tgtEl>
                                        <p:attrNameLst>
                                          <p:attrName>ppt_h</p:attrName>
                                        </p:attrNameLst>
                                      </p:cBhvr>
                                      <p:tavLst>
                                        <p:tav tm="0">
                                          <p:val>
                                            <p:strVal val="#ppt_h"/>
                                          </p:val>
                                        </p:tav>
                                        <p:tav tm="100000">
                                          <p:val>
                                            <p:strVal val="#ppt_h"/>
                                          </p:val>
                                        </p:tav>
                                      </p:tavLst>
                                    </p:anim>
                                  </p:childTnLst>
                                </p:cTn>
                              </p:par>
                              <p:par>
                                <p:cTn id="14" presetID="17" presetClass="entr" presetSubtype="1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8" fill="hold">
                            <p:stCondLst>
                              <p:cond delay="2000"/>
                            </p:stCondLst>
                            <p:childTnLst>
                              <p:par>
                                <p:cTn id="19" presetID="17" presetClass="entr" presetSubtype="1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par>
                          <p:cTn id="29" fill="hold">
                            <p:stCondLst>
                              <p:cond delay="1000"/>
                            </p:stCondLst>
                            <p:childTnLst>
                              <p:par>
                                <p:cTn id="30" presetID="17" presetClass="entr" presetSubtype="10"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par>
                          <p:cTn id="34" fill="hold">
                            <p:stCondLst>
                              <p:cond delay="2000"/>
                            </p:stCondLst>
                            <p:childTnLst>
                              <p:par>
                                <p:cTn id="35" presetID="17" presetClass="entr" presetSubtype="1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5257800" cy="914400"/>
          </a:xfrm>
          <a:solidFill>
            <a:schemeClr val="bg1">
              <a:alpha val="90000"/>
            </a:schemeClr>
          </a:solidFill>
        </p:spPr>
        <p:txBody>
          <a:bodyPr>
            <a:normAutofit/>
          </a:bodyPr>
          <a:lstStyle/>
          <a:p>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Need for Worship</a:t>
            </a:r>
            <a:endParaRPr lang="en-US"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Content Placeholder 2"/>
          <p:cNvSpPr>
            <a:spLocks noGrp="1"/>
          </p:cNvSpPr>
          <p:nvPr>
            <p:ph idx="1"/>
          </p:nvPr>
        </p:nvSpPr>
        <p:spPr>
          <a:xfrm>
            <a:off x="152400" y="1371600"/>
            <a:ext cx="8839200" cy="5257800"/>
          </a:xfrm>
          <a:solidFill>
            <a:schemeClr val="bg1">
              <a:alpha val="90000"/>
            </a:schemeClr>
          </a:solidFill>
        </p:spPr>
        <p:txBody>
          <a:bodyPr wrap="square" lIns="91440" tIns="45720" rIns="91440" bIns="45720" anchor="t">
            <a:normAutofit fontScale="70000" lnSpcReduction="20000"/>
          </a:bodyPr>
          <a:lstStyle/>
          <a:p>
            <a:pPr algn="ctr">
              <a:lnSpc>
                <a:spcPct val="120000"/>
              </a:lnSpc>
              <a:spcBef>
                <a:spcPts val="0"/>
              </a:spcBef>
              <a:buNone/>
            </a:pPr>
            <a:r>
              <a:rPr lang="en-US" sz="4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Misinformation</a:t>
            </a:r>
            <a:r>
              <a:rPr lang="en-US" altLang="ko-KR" sz="4600" b="1" dirty="0">
                <a:solidFill>
                  <a:srgbClr val="000000"/>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#7:</a:t>
            </a:r>
            <a:endParaRPr lang="en-US" altLang="ko-KR" sz="4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lnSpc>
                <a:spcPct val="120000"/>
              </a:lnSpc>
              <a:spcBef>
                <a:spcPts val="0"/>
              </a:spcBef>
              <a:buNone/>
            </a:pPr>
            <a:r>
              <a:rPr lang="en-US" sz="40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Worship Does Not Effect my Life (</a:t>
            </a:r>
            <a:r>
              <a:rPr lang="en-US" sz="4000" i="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not need it</a:t>
            </a:r>
            <a:r>
              <a:rPr lang="en-US" sz="40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a:t>
            </a:r>
            <a:endParaRPr lang="en-US" sz="40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lnSpc>
                <a:spcPct val="120000"/>
              </a:lnSpc>
              <a:spcBef>
                <a:spcPts val="1800"/>
              </a:spcBef>
              <a:buNone/>
            </a:pPr>
            <a:r>
              <a:rPr lang="en-US" sz="40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Truth #7: </a:t>
            </a:r>
            <a:endParaRPr lang="en-US" sz="40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lnSpc>
                <a:spcPct val="120000"/>
              </a:lnSpc>
              <a:spcBef>
                <a:spcPts val="0"/>
              </a:spcBef>
              <a:buNone/>
            </a:pPr>
            <a:r>
              <a:rPr lang="en-US" sz="40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Worship is a Life Altering Experience</a:t>
            </a:r>
            <a:endParaRPr lang="en-US" sz="40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lnSpc>
                <a:spcPct val="120000"/>
              </a:lnSpc>
              <a:spcBef>
                <a:spcPts val="0"/>
              </a:spcBef>
              <a:buNone/>
            </a:pPr>
            <a:r>
              <a:rPr lang="en-US" sz="40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a:t>
            </a:r>
            <a:r>
              <a:rPr lang="en-US" sz="4000" i="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can’t live without it</a:t>
            </a:r>
            <a:r>
              <a:rPr lang="en-US" sz="40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a:t>
            </a:r>
            <a:endParaRPr lang="en-US" sz="40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lnSpc>
                <a:spcPct val="120000"/>
              </a:lnSpc>
              <a:spcBef>
                <a:spcPts val="1200"/>
              </a:spcBef>
              <a:buNone/>
            </a:pPr>
            <a:r>
              <a:rPr lang="en-US" sz="40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Psalm 27:4 (</a:t>
            </a:r>
            <a:r>
              <a:rPr lang="en-US" sz="4000" b="1" dirty="0" err="1">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NASV</a:t>
            </a:r>
            <a:r>
              <a:rPr lang="en-US" sz="40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a:t>
            </a:r>
            <a:endParaRPr lang="en-US" sz="40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lnSpc>
                <a:spcPct val="120000"/>
              </a:lnSpc>
              <a:spcBef>
                <a:spcPts val="0"/>
              </a:spcBef>
              <a:buNone/>
            </a:pPr>
            <a:r>
              <a:rPr lang="en-US" sz="3600" i="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a:t>
            </a:r>
            <a:r>
              <a:rPr lang="en-US" sz="4000" i="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One thing I have asked from the LORD, that I </a:t>
            </a:r>
            <a:endParaRPr lang="en-US" sz="4000" i="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lnSpc>
                <a:spcPct val="120000"/>
              </a:lnSpc>
              <a:spcBef>
                <a:spcPts val="0"/>
              </a:spcBef>
              <a:buNone/>
            </a:pPr>
            <a:r>
              <a:rPr lang="en-US" sz="4000" i="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shall seek: That I may dwell in the house of </a:t>
            </a:r>
            <a:endParaRPr lang="en-US" sz="4000" i="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lnSpc>
                <a:spcPct val="120000"/>
              </a:lnSpc>
              <a:spcBef>
                <a:spcPts val="0"/>
              </a:spcBef>
              <a:buNone/>
            </a:pPr>
            <a:r>
              <a:rPr lang="en-US" sz="4000" i="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the LORD all the days of my life, </a:t>
            </a:r>
            <a:endParaRPr lang="en-US" sz="4000" i="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lnSpc>
                <a:spcPct val="120000"/>
              </a:lnSpc>
              <a:spcBef>
                <a:spcPts val="0"/>
              </a:spcBef>
              <a:buNone/>
            </a:pPr>
            <a:r>
              <a:rPr lang="en-US" sz="4000" i="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To behold the beauty of the LORD, And </a:t>
            </a:r>
            <a:endParaRPr lang="en-US" sz="4000" i="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lnSpc>
                <a:spcPct val="120000"/>
              </a:lnSpc>
              <a:spcBef>
                <a:spcPts val="0"/>
              </a:spcBef>
              <a:buNone/>
            </a:pPr>
            <a:r>
              <a:rPr lang="en-US" sz="4000" i="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to meditate in His temple.”</a:t>
            </a:r>
            <a:endParaRPr lang="ko-KR" altLang="en-US" sz="4000" dirty="0">
              <a:latin typeface="Arial Unicode MS"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1000" fill="hold"/>
                                        <p:tgtEl>
                                          <p:spTgt spid="3">
                                            <p:bg/>
                                          </p:spTgt>
                                        </p:tgtEl>
                                        <p:attrNameLst>
                                          <p:attrName>ppt_w</p:attrName>
                                        </p:attrNameLst>
                                      </p:cBhvr>
                                      <p:tavLst>
                                        <p:tav tm="0">
                                          <p:val>
                                            <p:fltVal val="0"/>
                                          </p:val>
                                        </p:tav>
                                        <p:tav tm="100000">
                                          <p:val>
                                            <p:strVal val="#ppt_w"/>
                                          </p:val>
                                        </p:tav>
                                      </p:tavLst>
                                    </p:anim>
                                    <p:anim calcmode="lin" valueType="num">
                                      <p:cBhvr>
                                        <p:cTn id="13" dur="1000" fill="hold"/>
                                        <p:tgtEl>
                                          <p:spTgt spid="3">
                                            <p:bg/>
                                          </p:spTgt>
                                        </p:tgtEl>
                                        <p:attrNameLst>
                                          <p:attrName>ppt_h</p:attrName>
                                        </p:attrNameLst>
                                      </p:cBhvr>
                                      <p:tavLst>
                                        <p:tav tm="0">
                                          <p:val>
                                            <p:strVal val="#ppt_h"/>
                                          </p:val>
                                        </p:tav>
                                        <p:tav tm="100000">
                                          <p:val>
                                            <p:strVal val="#ppt_h"/>
                                          </p:val>
                                        </p:tav>
                                      </p:tavLst>
                                    </p:anim>
                                  </p:childTnLst>
                                </p:cTn>
                              </p:par>
                              <p:par>
                                <p:cTn id="14" presetID="17" presetClass="entr" presetSubtype="1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8" fill="hold">
                            <p:stCondLst>
                              <p:cond delay="2000"/>
                            </p:stCondLst>
                            <p:childTnLst>
                              <p:par>
                                <p:cTn id="19" presetID="17" presetClass="entr" presetSubtype="1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par>
                          <p:cTn id="29" fill="hold">
                            <p:stCondLst>
                              <p:cond delay="1000"/>
                            </p:stCondLst>
                            <p:childTnLst>
                              <p:par>
                                <p:cTn id="30" presetID="17" presetClass="entr" presetSubtype="10"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par>
                          <p:cTn id="34" fill="hold">
                            <p:stCondLst>
                              <p:cond delay="2000"/>
                            </p:stCondLst>
                            <p:childTnLst>
                              <p:par>
                                <p:cTn id="35" presetID="17" presetClass="entr" presetSubtype="1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par>
                          <p:cTn id="45" fill="hold">
                            <p:stCondLst>
                              <p:cond delay="1000"/>
                            </p:stCondLst>
                            <p:childTnLst>
                              <p:par>
                                <p:cTn id="46" presetID="17" presetClass="entr" presetSubtype="10" fill="hold" grpId="0" nodeType="after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p:cTn id="48"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9" dur="1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par>
                          <p:cTn id="50" fill="hold">
                            <p:stCondLst>
                              <p:cond delay="2000"/>
                            </p:stCondLst>
                            <p:childTnLst>
                              <p:par>
                                <p:cTn id="51" presetID="17" presetClass="entr" presetSubtype="10" fill="hold" grpId="0" nodeType="after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p:cTn id="5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4" dur="1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par>
                          <p:cTn id="55" fill="hold">
                            <p:stCondLst>
                              <p:cond delay="3000"/>
                            </p:stCondLst>
                            <p:childTnLst>
                              <p:par>
                                <p:cTn id="56" presetID="17" presetClass="entr" presetSubtype="10" fill="hold" grpId="0" nodeType="after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 calcmode="lin" valueType="num">
                                      <p:cBhvr>
                                        <p:cTn id="58"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9" dur="10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par>
                          <p:cTn id="60" fill="hold">
                            <p:stCondLst>
                              <p:cond delay="4000"/>
                            </p:stCondLst>
                            <p:childTnLst>
                              <p:par>
                                <p:cTn id="61" presetID="17" presetClass="entr" presetSubtype="10" fill="hold" grpId="0" nodeType="after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 calcmode="lin" valueType="num">
                                      <p:cBhvr>
                                        <p:cTn id="63"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par>
                          <p:cTn id="65" fill="hold">
                            <p:stCondLst>
                              <p:cond delay="5000"/>
                            </p:stCondLst>
                            <p:childTnLst>
                              <p:par>
                                <p:cTn id="66" presetID="17" presetClass="entr" presetSubtype="10" fill="hold" grpId="0" nodeType="afterEffect">
                                  <p:stCondLst>
                                    <p:cond delay="0"/>
                                  </p:stCondLst>
                                  <p:childTnLst>
                                    <p:set>
                                      <p:cBhvr>
                                        <p:cTn id="67" dur="1" fill="hold">
                                          <p:stCondLst>
                                            <p:cond delay="0"/>
                                          </p:stCondLst>
                                        </p:cTn>
                                        <p:tgtEl>
                                          <p:spTgt spid="3">
                                            <p:txEl>
                                              <p:pRg st="10" end="10"/>
                                            </p:txEl>
                                          </p:spTgt>
                                        </p:tgtEl>
                                        <p:attrNameLst>
                                          <p:attrName>style.visibility</p:attrName>
                                        </p:attrNameLst>
                                      </p:cBhvr>
                                      <p:to>
                                        <p:strVal val="visible"/>
                                      </p:to>
                                    </p:set>
                                    <p:anim calcmode="lin" valueType="num">
                                      <p:cBhvr>
                                        <p:cTn id="68"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9" dur="1000" fill="hold"/>
                                        <p:tgtEl>
                                          <p:spTgt spid="3">
                                            <p:txEl>
                                              <p:pRg st="10" end="1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750">
        <p:push dir="u"/>
      </p:transition>
    </mc:Choice>
    <mc:Fallback>
      <p:transition spd="slow">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Content Placeholder 2"/>
          <p:cNvSpPr txBox="1">
            <a:spLocks noChangeArrowheads="1"/>
          </p:cNvSpPr>
          <p:nvPr/>
        </p:nvSpPr>
        <p:spPr>
          <a:xfrm>
            <a:off x="1092531" y="593766"/>
            <a:ext cx="7594270" cy="5220126"/>
          </a:xfrm>
          <a:prstGeom prst="rect">
            <a:avLst/>
          </a:prstGeom>
          <a:solidFill>
            <a:schemeClr val="bg1"/>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Repeat</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These are the 2 Most Important Hours of My Week – Help Me to Cherish Them </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buFont typeface="Arial" panose="020B0604020202020204" pitchFamily="34" charset="0"/>
              <a:buNone/>
              <a:defRPr/>
            </a:pP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5"/>
              </a:spcBef>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I Am Here Today to Worship</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5"/>
              </a:spcBef>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Not to Be Entertained</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5"/>
              </a:spcBef>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I Am Singing to An Audience of One</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5"/>
              </a:spcBef>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Accept My Worship Oh Lord!</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Vertical)">
                                      <p:cBhvr>
                                        <p:cTn id="7" dur="500"/>
                                        <p:tgtEl>
                                          <p:spTgt spid="2">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arn(inVertical)">
                                      <p:cBhvr>
                                        <p:cTn id="10" dur="500"/>
                                        <p:tgtEl>
                                          <p:spTgt spid="2">
                                            <p:txEl>
                                              <p:pRg st="0" end="0"/>
                                            </p:txEl>
                                          </p:spTgt>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barn(inVertical)">
                                      <p:cBhvr>
                                        <p:cTn id="14" dur="500"/>
                                        <p:tgtEl>
                                          <p:spTgt spid="2">
                                            <p:txEl>
                                              <p:pRg st="1" end="1"/>
                                            </p:txEl>
                                          </p:spTgt>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arn(inVertical)">
                                      <p:cBhvr>
                                        <p:cTn id="18" dur="500"/>
                                        <p:tgtEl>
                                          <p:spTgt spid="2">
                                            <p:txEl>
                                              <p:pRg st="3" end="3"/>
                                            </p:txEl>
                                          </p:spTgt>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barn(inVertical)">
                                      <p:cBhvr>
                                        <p:cTn id="26" dur="500"/>
                                        <p:tgtEl>
                                          <p:spTgt spid="2">
                                            <p:txEl>
                                              <p:pRg st="5" end="5"/>
                                            </p:txEl>
                                          </p:spTgt>
                                        </p:tgtEl>
                                      </p:cBhvr>
                                    </p:animEffect>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barn(inVertical)">
                                      <p:cBhvr>
                                        <p:cTn id="3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6019800" cy="868362"/>
          </a:xfrm>
          <a:solidFill>
            <a:schemeClr val="bg1">
              <a:alpha val="90000"/>
            </a:schemeClr>
          </a:solidFill>
        </p:spPr>
        <p:txBody>
          <a:bodyPr>
            <a:normAutofit/>
          </a:bodyPr>
          <a:lstStyle/>
          <a:p>
            <a:r>
              <a:rPr lang="en-US" b="1" dirty="0">
                <a:effectLst>
                  <a:outerShdw blurRad="38100" dist="38100" dir="2700000" algn="tl">
                    <a:srgbClr val="000000">
                      <a:alpha val="43137"/>
                    </a:srgbClr>
                  </a:outerShdw>
                </a:effectLst>
                <a:latin typeface="Andalus" pitchFamily="2" charset="-78"/>
                <a:ea typeface="Arial Unicode MS" pitchFamily="34" charset="-128"/>
                <a:cs typeface="Andalus" pitchFamily="2" charset="-78"/>
              </a:rPr>
              <a:t>Our Style of Worship</a:t>
            </a:r>
            <a:endParaRPr lang="en-US" dirty="0">
              <a:effectLst>
                <a:outerShdw blurRad="38100" dist="38100" dir="2700000" algn="tl">
                  <a:srgbClr val="000000">
                    <a:alpha val="43137"/>
                  </a:srgbClr>
                </a:outerShdw>
              </a:effectLst>
              <a:latin typeface="Andalus" pitchFamily="2" charset="-78"/>
              <a:ea typeface="Arial Unicode MS" pitchFamily="34" charset="-128"/>
              <a:cs typeface="Andalus" pitchFamily="2" charset="-78"/>
            </a:endParaRPr>
          </a:p>
        </p:txBody>
      </p:sp>
      <p:sp>
        <p:nvSpPr>
          <p:cNvPr id="6" name="Content Placeholder 5"/>
          <p:cNvSpPr>
            <a:spLocks noGrp="1"/>
          </p:cNvSpPr>
          <p:nvPr>
            <p:ph idx="1"/>
          </p:nvPr>
        </p:nvSpPr>
        <p:spPr/>
        <p:txBody>
          <a:bodyPr/>
          <a:lstStyle/>
          <a:p>
            <a:endParaRPr lang="en-US"/>
          </a:p>
        </p:txBody>
      </p:sp>
      <p:sp>
        <p:nvSpPr>
          <p:cNvPr id="7" name="Content Placeholder 2"/>
          <p:cNvSpPr txBox="1"/>
          <p:nvPr/>
        </p:nvSpPr>
        <p:spPr>
          <a:xfrm>
            <a:off x="304800" y="1066800"/>
            <a:ext cx="8686800" cy="5562600"/>
          </a:xfrm>
          <a:prstGeom prst="rect">
            <a:avLst/>
          </a:prstGeom>
          <a:solidFill>
            <a:schemeClr val="bg1">
              <a:alpha val="90000"/>
            </a:schemeClr>
          </a:solidFill>
        </p:spPr>
        <p:txBody>
          <a:bodyPr vert="horz" wrap="square"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rgbClr val="000000"/>
                </a:solidFill>
                <a:effectLst>
                  <a:outerShdw blurRad="38100" dist="38100" dir="2700000" algn="tl">
                    <a:srgbClr val="000000">
                      <a:alpha val="43137"/>
                    </a:srgbClr>
                  </a:outerShdw>
                </a:effectLst>
                <a:latin typeface="ADLaM Display" panose="02010000000000000000" pitchFamily="2" charset="0"/>
              </a:rPr>
              <a:t>Misinformation</a:t>
            </a:r>
            <a:r>
              <a:rPr lang="en-US" dirty="0">
                <a:solidFill>
                  <a:srgbClr val="000000"/>
                </a:solidFill>
                <a:effectLst>
                  <a:outerShdw blurRad="38100" dist="38100" dir="2700000" algn="tl">
                    <a:srgbClr val="000000">
                      <a:alpha val="43137"/>
                    </a:srgbClr>
                  </a:outerShdw>
                </a:effectLst>
                <a:latin typeface="ADLaM Display" panose="02010000000000000000" pitchFamily="2" charset="0"/>
              </a:rPr>
              <a:t> </a:t>
            </a:r>
            <a:r>
              <a:rPr lang="en-US" b="1" dirty="0">
                <a:solidFill>
                  <a:srgbClr val="000000"/>
                </a:solidFill>
                <a:effectLst>
                  <a:outerShdw blurRad="38100" dist="38100" dir="2700000" algn="tl">
                    <a:srgbClr val="000000">
                      <a:alpha val="43137"/>
                    </a:srgbClr>
                  </a:outerShdw>
                </a:effectLst>
                <a:latin typeface="ADLaM Display" panose="02010000000000000000" pitchFamily="2" charset="0"/>
              </a:rPr>
              <a:t>#8</a:t>
            </a:r>
            <a:endParaRPr lang="en-US" dirty="0">
              <a:solidFill>
                <a:srgbClr val="000000"/>
              </a:solidFill>
              <a:effectLst>
                <a:outerShdw blurRad="38100" dist="38100" dir="2700000" algn="tl">
                  <a:srgbClr val="000000">
                    <a:alpha val="43137"/>
                  </a:srgbClr>
                </a:outerShdw>
              </a:effectLst>
              <a:latin typeface="ADLaM Display" panose="02010000000000000000" pitchFamily="2" charset="0"/>
            </a:endParaRPr>
          </a:p>
          <a:p>
            <a:pPr marL="0" indent="0" algn="ctr">
              <a:spcBef>
                <a:spcPts val="0"/>
              </a:spcBef>
              <a:buNone/>
            </a:pPr>
            <a:r>
              <a:rPr lang="en-US" sz="3000" b="1" dirty="0">
                <a:solidFill>
                  <a:srgbClr val="000000"/>
                </a:solidFill>
                <a:effectLst>
                  <a:outerShdw blurRad="38100" dist="38100" dir="2700000" algn="tl">
                    <a:srgbClr val="000000">
                      <a:alpha val="43137"/>
                    </a:srgbClr>
                  </a:outerShdw>
                </a:effectLst>
                <a:latin typeface="ADLaM Display" panose="02010000000000000000" pitchFamily="2" charset="0"/>
              </a:rPr>
              <a:t>Worship Must Follow a Specific Format</a:t>
            </a:r>
            <a:endParaRPr lang="en-US" sz="3000" dirty="0">
              <a:solidFill>
                <a:srgbClr val="000000"/>
              </a:solidFill>
              <a:effectLst>
                <a:outerShdw blurRad="38100" dist="38100" dir="2700000" algn="tl">
                  <a:srgbClr val="000000">
                    <a:alpha val="43137"/>
                  </a:srgbClr>
                </a:outerShdw>
              </a:effectLst>
              <a:latin typeface="ADLaM Display" panose="02010000000000000000" pitchFamily="2" charset="0"/>
            </a:endParaRPr>
          </a:p>
          <a:p>
            <a:pPr marL="0" indent="0" algn="ctr">
              <a:buNone/>
            </a:pPr>
            <a:r>
              <a:rPr lang="en-US" sz="3000" b="1" dirty="0">
                <a:solidFill>
                  <a:srgbClr val="000000"/>
                </a:solidFill>
                <a:effectLst>
                  <a:outerShdw blurRad="38100" dist="38100" dir="2700000" algn="tl">
                    <a:srgbClr val="000000">
                      <a:alpha val="43137"/>
                    </a:srgbClr>
                  </a:outerShdw>
                </a:effectLst>
                <a:latin typeface="ADLaM Display" panose="02010000000000000000" pitchFamily="2" charset="0"/>
              </a:rPr>
              <a:t>Truth #8:</a:t>
            </a:r>
            <a:endParaRPr lang="en-US" sz="3000" dirty="0">
              <a:solidFill>
                <a:srgbClr val="000000"/>
              </a:solidFill>
              <a:effectLst>
                <a:outerShdw blurRad="38100" dist="38100" dir="2700000" algn="tl">
                  <a:srgbClr val="000000">
                    <a:alpha val="43137"/>
                  </a:srgbClr>
                </a:outerShdw>
              </a:effectLst>
              <a:latin typeface="ADLaM Display" panose="02010000000000000000" pitchFamily="2" charset="0"/>
            </a:endParaRPr>
          </a:p>
          <a:p>
            <a:pPr marL="0" indent="0" algn="ctr">
              <a:spcBef>
                <a:spcPts val="0"/>
              </a:spcBef>
              <a:buNone/>
            </a:pPr>
            <a:r>
              <a:rPr lang="en-US" sz="3000" b="1" dirty="0">
                <a:solidFill>
                  <a:srgbClr val="000000"/>
                </a:solidFill>
                <a:effectLst>
                  <a:outerShdw blurRad="38100" dist="38100" dir="2700000" algn="tl">
                    <a:srgbClr val="000000">
                      <a:alpha val="43137"/>
                    </a:srgbClr>
                  </a:outerShdw>
                </a:effectLst>
                <a:latin typeface="ADLaM Display" panose="02010000000000000000" pitchFamily="2" charset="0"/>
              </a:rPr>
              <a:t>God Values the</a:t>
            </a:r>
            <a:r>
              <a:rPr lang="en-US" sz="3000" dirty="0">
                <a:solidFill>
                  <a:srgbClr val="000000"/>
                </a:solidFill>
                <a:effectLst>
                  <a:outerShdw blurRad="38100" dist="38100" dir="2700000" algn="tl">
                    <a:srgbClr val="000000">
                      <a:alpha val="43137"/>
                    </a:srgbClr>
                  </a:outerShdw>
                </a:effectLst>
                <a:latin typeface="ADLaM Display" panose="02010000000000000000" pitchFamily="2" charset="0"/>
              </a:rPr>
              <a:t> </a:t>
            </a:r>
            <a:r>
              <a:rPr lang="en-US" sz="3000" b="1" u="sng" dirty="0">
                <a:solidFill>
                  <a:srgbClr val="000000"/>
                </a:solidFill>
                <a:effectLst>
                  <a:outerShdw blurRad="38100" dist="38100" dir="2700000" algn="tl">
                    <a:srgbClr val="000000">
                      <a:alpha val="43137"/>
                    </a:srgbClr>
                  </a:outerShdw>
                </a:effectLst>
                <a:latin typeface="ADLaM Display" panose="02010000000000000000" pitchFamily="2" charset="0"/>
              </a:rPr>
              <a:t>Why</a:t>
            </a:r>
            <a:r>
              <a:rPr lang="en-US" sz="3000" dirty="0">
                <a:solidFill>
                  <a:srgbClr val="000000"/>
                </a:solidFill>
                <a:effectLst>
                  <a:outerShdw blurRad="38100" dist="38100" dir="2700000" algn="tl">
                    <a:srgbClr val="000000">
                      <a:alpha val="43137"/>
                    </a:srgbClr>
                  </a:outerShdw>
                </a:effectLst>
                <a:latin typeface="ADLaM Display" panose="02010000000000000000" pitchFamily="2" charset="0"/>
              </a:rPr>
              <a:t> </a:t>
            </a:r>
            <a:r>
              <a:rPr lang="en-US" sz="3000" b="1" dirty="0">
                <a:solidFill>
                  <a:srgbClr val="000000"/>
                </a:solidFill>
                <a:effectLst>
                  <a:outerShdw blurRad="38100" dist="38100" dir="2700000" algn="tl">
                    <a:srgbClr val="000000">
                      <a:alpha val="43137"/>
                    </a:srgbClr>
                  </a:outerShdw>
                </a:effectLst>
                <a:latin typeface="ADLaM Display" panose="02010000000000000000" pitchFamily="2" charset="0"/>
              </a:rPr>
              <a:t>More Than the</a:t>
            </a:r>
            <a:r>
              <a:rPr lang="en-US" sz="3000" dirty="0">
                <a:solidFill>
                  <a:srgbClr val="000000"/>
                </a:solidFill>
                <a:effectLst>
                  <a:outerShdw blurRad="38100" dist="38100" dir="2700000" algn="tl">
                    <a:srgbClr val="000000">
                      <a:alpha val="43137"/>
                    </a:srgbClr>
                  </a:outerShdw>
                </a:effectLst>
                <a:latin typeface="ADLaM Display" panose="02010000000000000000" pitchFamily="2" charset="0"/>
              </a:rPr>
              <a:t> </a:t>
            </a:r>
            <a:r>
              <a:rPr lang="en-US" sz="3000" b="1" u="sng" dirty="0">
                <a:solidFill>
                  <a:srgbClr val="000000"/>
                </a:solidFill>
                <a:effectLst>
                  <a:outerShdw blurRad="38100" dist="38100" dir="2700000" algn="tl">
                    <a:srgbClr val="000000">
                      <a:alpha val="43137"/>
                    </a:srgbClr>
                  </a:outerShdw>
                </a:effectLst>
                <a:latin typeface="ADLaM Display" panose="02010000000000000000" pitchFamily="2" charset="0"/>
              </a:rPr>
              <a:t>How</a:t>
            </a:r>
            <a:endParaRPr lang="en-US" sz="3000" dirty="0">
              <a:solidFill>
                <a:srgbClr val="000000"/>
              </a:solidFill>
              <a:effectLst>
                <a:outerShdw blurRad="38100" dist="38100" dir="2700000" algn="tl">
                  <a:srgbClr val="000000">
                    <a:alpha val="43137"/>
                  </a:srgbClr>
                </a:outerShdw>
              </a:effectLst>
              <a:latin typeface="ADLaM Display" panose="02010000000000000000" pitchFamily="2" charset="0"/>
            </a:endParaRPr>
          </a:p>
          <a:p>
            <a:pPr marL="0" indent="0" algn="ctr">
              <a:buNone/>
            </a:pPr>
            <a:r>
              <a:rPr lang="en-US" b="1" dirty="0">
                <a:solidFill>
                  <a:srgbClr val="000000"/>
                </a:solidFill>
                <a:effectLst>
                  <a:outerShdw blurRad="38100" dist="38100" dir="2700000" algn="tl">
                    <a:srgbClr val="000000">
                      <a:alpha val="43137"/>
                    </a:srgbClr>
                  </a:outerShdw>
                </a:effectLst>
                <a:latin typeface="ADLaM Display" panose="02010000000000000000" pitchFamily="2" charset="0"/>
              </a:rPr>
              <a:t>Authentic Worship Is…</a:t>
            </a:r>
            <a:endParaRPr lang="en-US" dirty="0">
              <a:solidFill>
                <a:srgbClr val="000000"/>
              </a:solidFill>
              <a:effectLst>
                <a:outerShdw blurRad="38100" dist="38100" dir="2700000" algn="tl">
                  <a:srgbClr val="000000">
                    <a:alpha val="43137"/>
                  </a:srgbClr>
                </a:outerShdw>
              </a:effectLst>
              <a:latin typeface="ADLaM Display" panose="02010000000000000000" pitchFamily="2" charset="0"/>
            </a:endParaRPr>
          </a:p>
          <a:p>
            <a:pPr marL="347345" indent="-347345" algn="ctr"/>
            <a:r>
              <a:rPr lang="en-US" sz="3000" b="1" dirty="0">
                <a:solidFill>
                  <a:srgbClr val="000000"/>
                </a:solidFill>
                <a:effectLst>
                  <a:outerShdw blurRad="38100" dist="38100" dir="2700000" algn="tl">
                    <a:srgbClr val="000000">
                      <a:alpha val="43137"/>
                    </a:srgbClr>
                  </a:outerShdw>
                </a:effectLst>
                <a:latin typeface="ADLaM Display" panose="02010000000000000000" pitchFamily="2" charset="0"/>
              </a:rPr>
              <a:t>Individual</a:t>
            </a:r>
            <a:endParaRPr lang="en-US" sz="3000" dirty="0">
              <a:solidFill>
                <a:srgbClr val="000000"/>
              </a:solidFill>
              <a:effectLst>
                <a:outerShdw blurRad="38100" dist="38100" dir="2700000" algn="tl">
                  <a:srgbClr val="000000">
                    <a:alpha val="43137"/>
                  </a:srgbClr>
                </a:outerShdw>
              </a:effectLst>
              <a:latin typeface="ADLaM Display" panose="02010000000000000000" pitchFamily="2" charset="0"/>
            </a:endParaRPr>
          </a:p>
          <a:p>
            <a:pPr marL="347345" indent="-347345" algn="ctr"/>
            <a:r>
              <a:rPr lang="en-US" sz="3000" b="1" dirty="0">
                <a:solidFill>
                  <a:srgbClr val="000000"/>
                </a:solidFill>
                <a:effectLst>
                  <a:outerShdw blurRad="38100" dist="38100" dir="2700000" algn="tl">
                    <a:srgbClr val="000000">
                      <a:alpha val="43137"/>
                    </a:srgbClr>
                  </a:outerShdw>
                </a:effectLst>
                <a:latin typeface="ADLaM Display" panose="02010000000000000000" pitchFamily="2" charset="0"/>
              </a:rPr>
              <a:t>Collective</a:t>
            </a:r>
            <a:endParaRPr lang="en-US" sz="3000" dirty="0">
              <a:solidFill>
                <a:srgbClr val="000000"/>
              </a:solidFill>
              <a:effectLst>
                <a:outerShdw blurRad="38100" dist="38100" dir="2700000" algn="tl">
                  <a:srgbClr val="000000">
                    <a:alpha val="43137"/>
                  </a:srgbClr>
                </a:outerShdw>
              </a:effectLst>
              <a:latin typeface="ADLaM Display" panose="02010000000000000000" pitchFamily="2" charset="0"/>
            </a:endParaRPr>
          </a:p>
          <a:p>
            <a:pPr marL="347345" indent="-347345" algn="ctr"/>
            <a:r>
              <a:rPr lang="en-US" sz="3000" b="1" dirty="0">
                <a:solidFill>
                  <a:srgbClr val="000000"/>
                </a:solidFill>
                <a:effectLst>
                  <a:outerShdw blurRad="38100" dist="38100" dir="2700000" algn="tl">
                    <a:srgbClr val="000000">
                      <a:alpha val="43137"/>
                    </a:srgbClr>
                  </a:outerShdw>
                </a:effectLst>
                <a:latin typeface="ADLaM Display" panose="02010000000000000000" pitchFamily="2" charset="0"/>
              </a:rPr>
              <a:t>Not Restrained</a:t>
            </a:r>
            <a:endParaRPr lang="en-US" sz="3000" dirty="0">
              <a:solidFill>
                <a:srgbClr val="000000"/>
              </a:solidFill>
              <a:effectLst>
                <a:outerShdw blurRad="38100" dist="38100" dir="2700000" algn="tl">
                  <a:srgbClr val="000000">
                    <a:alpha val="43137"/>
                  </a:srgbClr>
                </a:outerShdw>
              </a:effectLst>
              <a:latin typeface="ADLaM Display" panose="02010000000000000000" pitchFamily="2" charset="0"/>
            </a:endParaRPr>
          </a:p>
          <a:p>
            <a:pPr marL="347345" indent="-347345" algn="ctr"/>
            <a:r>
              <a:rPr lang="en-US" sz="3000" b="1" dirty="0">
                <a:solidFill>
                  <a:srgbClr val="000000"/>
                </a:solidFill>
                <a:effectLst>
                  <a:outerShdw blurRad="38100" dist="38100" dir="2700000" algn="tl">
                    <a:srgbClr val="000000">
                      <a:alpha val="43137"/>
                    </a:srgbClr>
                  </a:outerShdw>
                </a:effectLst>
                <a:latin typeface="ADLaM Display" panose="02010000000000000000" pitchFamily="2" charset="0"/>
              </a:rPr>
              <a:t>Consistently Pleasing</a:t>
            </a:r>
            <a:endParaRPr lang="en-US" sz="3000" dirty="0">
              <a:solidFill>
                <a:srgbClr val="000000"/>
              </a:solidFill>
              <a:effectLst>
                <a:outerShdw blurRad="38100" dist="38100" dir="2700000" algn="tl">
                  <a:srgbClr val="000000">
                    <a:alpha val="43137"/>
                  </a:srgbClr>
                </a:outerShdw>
              </a:effectLst>
              <a:latin typeface="ADLaM Display" panose="02010000000000000000" pitchFamily="2" charset="0"/>
            </a:endParaRPr>
          </a:p>
          <a:p>
            <a:pPr marL="0" indent="0" algn="ctr">
              <a:buNone/>
            </a:pPr>
            <a:r>
              <a:rPr lang="en-US" sz="3000" dirty="0">
                <a:solidFill>
                  <a:srgbClr val="000000"/>
                </a:solidFill>
                <a:effectLst>
                  <a:outerShdw blurRad="38100" dist="38100" dir="2700000" algn="tl">
                    <a:srgbClr val="000000">
                      <a:alpha val="43137"/>
                    </a:srgbClr>
                  </a:outerShdw>
                </a:effectLst>
                <a:latin typeface="ADLaM Display" panose="02010000000000000000" pitchFamily="2" charset="0"/>
              </a:rPr>
              <a:t>**Brings Us Closer –</a:t>
            </a:r>
            <a:r>
              <a:rPr lang="en-US" sz="3000" i="1" dirty="0">
                <a:solidFill>
                  <a:srgbClr val="000000"/>
                </a:solidFill>
                <a:effectLst>
                  <a:outerShdw blurRad="38100" dist="38100" dir="2700000" algn="tl">
                    <a:srgbClr val="000000">
                      <a:alpha val="43137"/>
                    </a:srgbClr>
                  </a:outerShdw>
                </a:effectLst>
                <a:latin typeface="ADLaM Display" panose="02010000000000000000" pitchFamily="2" charset="0"/>
              </a:rPr>
              <a:t>to God / one another</a:t>
            </a:r>
            <a:endParaRPr lang="ko-KR" altLang="en-US" sz="3000" i="1" dirty="0">
              <a:effectLst>
                <a:outerShdw blurRad="38100" dist="38100" dir="2700000" algn="tl">
                  <a:srgbClr val="000000">
                    <a:alpha val="43137"/>
                  </a:srgbClr>
                </a:outerShdw>
              </a:effectLst>
              <a:latin typeface="ADLaM Display" panose="02010000000000000000" pitchFamily="2" charset="0"/>
              <a:cs typeface="ADLaM Display" panose="02010000000000000000" pitchFamily="2" charset="0"/>
            </a:endParaRP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 calcmode="lin" valueType="num">
                                      <p:cBhvr>
                                        <p:cTn id="13" dur="1000" fill="hold"/>
                                        <p:tgtEl>
                                          <p:spTgt spid="7">
                                            <p:bg/>
                                          </p:spTgt>
                                        </p:tgtEl>
                                        <p:attrNameLst>
                                          <p:attrName>ppt_w</p:attrName>
                                        </p:attrNameLst>
                                      </p:cBhvr>
                                      <p:tavLst>
                                        <p:tav tm="0">
                                          <p:val>
                                            <p:fltVal val="0"/>
                                          </p:val>
                                        </p:tav>
                                        <p:tav tm="100000">
                                          <p:val>
                                            <p:strVal val="#ppt_w"/>
                                          </p:val>
                                        </p:tav>
                                      </p:tavLst>
                                    </p:anim>
                                    <p:anim calcmode="lin" valueType="num">
                                      <p:cBhvr>
                                        <p:cTn id="14" dur="1000" fill="hold"/>
                                        <p:tgtEl>
                                          <p:spTgt spid="7">
                                            <p:bg/>
                                          </p:spTgt>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p:cTn id="1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par>
                          <p:cTn id="19" fill="hold">
                            <p:stCondLst>
                              <p:cond delay="1000"/>
                            </p:stCondLst>
                            <p:childTnLst>
                              <p:par>
                                <p:cTn id="20" presetID="17" presetClass="entr" presetSubtype="10" fill="hold" grpId="0" nodeType="after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 calcmode="lin" valueType="num">
                                      <p:cBhvr>
                                        <p:cTn id="22"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 calcmode="lin" valueType="num">
                                      <p:cBhvr>
                                        <p:cTn id="28"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7">
                                            <p:txEl>
                                              <p:pRg st="2" end="2"/>
                                            </p:txEl>
                                          </p:spTgt>
                                        </p:tgtEl>
                                        <p:attrNameLst>
                                          <p:attrName>ppt_h</p:attrName>
                                        </p:attrNameLst>
                                      </p:cBhvr>
                                      <p:tavLst>
                                        <p:tav tm="0">
                                          <p:val>
                                            <p:strVal val="#ppt_h"/>
                                          </p:val>
                                        </p:tav>
                                        <p:tav tm="100000">
                                          <p:val>
                                            <p:strVal val="#ppt_h"/>
                                          </p:val>
                                        </p:tav>
                                      </p:tavLst>
                                    </p:anim>
                                  </p:childTnLst>
                                </p:cTn>
                              </p:par>
                            </p:childTnLst>
                          </p:cTn>
                        </p:par>
                        <p:par>
                          <p:cTn id="30" fill="hold">
                            <p:stCondLst>
                              <p:cond delay="1000"/>
                            </p:stCondLst>
                            <p:childTnLst>
                              <p:par>
                                <p:cTn id="31" presetID="17" presetClass="entr" presetSubtype="10" fill="hold" grpId="0" nodeType="after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 calcmode="lin" valueType="num">
                                      <p:cBhvr>
                                        <p:cTn id="33"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 calcmode="lin" valueType="num">
                                      <p:cBhvr>
                                        <p:cTn id="39"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7">
                                            <p:txEl>
                                              <p:pRg st="4" end="4"/>
                                            </p:txEl>
                                          </p:spTgt>
                                        </p:tgtEl>
                                        <p:attrNameLst>
                                          <p:attrName>ppt_h</p:attrName>
                                        </p:attrNameLst>
                                      </p:cBhvr>
                                      <p:tavLst>
                                        <p:tav tm="0">
                                          <p:val>
                                            <p:strVal val="#ppt_h"/>
                                          </p:val>
                                        </p:tav>
                                        <p:tav tm="100000">
                                          <p:val>
                                            <p:strVal val="#ppt_h"/>
                                          </p:val>
                                        </p:tav>
                                      </p:tavLst>
                                    </p:anim>
                                  </p:childTnLst>
                                </p:cTn>
                              </p:par>
                            </p:childTnLst>
                          </p:cTn>
                        </p:par>
                        <p:par>
                          <p:cTn id="41" fill="hold">
                            <p:stCondLst>
                              <p:cond delay="1000"/>
                            </p:stCondLst>
                            <p:childTnLst>
                              <p:par>
                                <p:cTn id="42" presetID="17" presetClass="entr" presetSubtype="10" fill="hold" grpId="0" nodeType="afterEffect">
                                  <p:stCondLst>
                                    <p:cond delay="0"/>
                                  </p:stCondLst>
                                  <p:childTnLst>
                                    <p:set>
                                      <p:cBhvr>
                                        <p:cTn id="43" dur="1" fill="hold">
                                          <p:stCondLst>
                                            <p:cond delay="0"/>
                                          </p:stCondLst>
                                        </p:cTn>
                                        <p:tgtEl>
                                          <p:spTgt spid="7">
                                            <p:txEl>
                                              <p:pRg st="5" end="5"/>
                                            </p:txEl>
                                          </p:spTgt>
                                        </p:tgtEl>
                                        <p:attrNameLst>
                                          <p:attrName>style.visibility</p:attrName>
                                        </p:attrNameLst>
                                      </p:cBhvr>
                                      <p:to>
                                        <p:strVal val="visible"/>
                                      </p:to>
                                    </p:set>
                                    <p:anim calcmode="lin" valueType="num">
                                      <p:cBhvr>
                                        <p:cTn id="44"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45" dur="1000" fill="hold"/>
                                        <p:tgtEl>
                                          <p:spTgt spid="7">
                                            <p:txEl>
                                              <p:pRg st="5" end="5"/>
                                            </p:txEl>
                                          </p:spTgt>
                                        </p:tgtEl>
                                        <p:attrNameLst>
                                          <p:attrName>ppt_h</p:attrName>
                                        </p:attrNameLst>
                                      </p:cBhvr>
                                      <p:tavLst>
                                        <p:tav tm="0">
                                          <p:val>
                                            <p:strVal val="#ppt_h"/>
                                          </p:val>
                                        </p:tav>
                                        <p:tav tm="100000">
                                          <p:val>
                                            <p:strVal val="#ppt_h"/>
                                          </p:val>
                                        </p:tav>
                                      </p:tavLst>
                                    </p:anim>
                                  </p:childTnLst>
                                </p:cTn>
                              </p:par>
                            </p:childTnLst>
                          </p:cTn>
                        </p:par>
                        <p:par>
                          <p:cTn id="46" fill="hold">
                            <p:stCondLst>
                              <p:cond delay="2000"/>
                            </p:stCondLst>
                            <p:childTnLst>
                              <p:par>
                                <p:cTn id="47" presetID="17" presetClass="entr" presetSubtype="10" fill="hold" grpId="0" nodeType="after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 calcmode="lin" valueType="num">
                                      <p:cBhvr>
                                        <p:cTn id="49" dur="1000" fill="hold"/>
                                        <p:tgtEl>
                                          <p:spTgt spid="7">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7">
                                            <p:txEl>
                                              <p:pRg st="6" end="6"/>
                                            </p:txEl>
                                          </p:spTgt>
                                        </p:tgtEl>
                                        <p:attrNameLst>
                                          <p:attrName>ppt_h</p:attrName>
                                        </p:attrNameLst>
                                      </p:cBhvr>
                                      <p:tavLst>
                                        <p:tav tm="0">
                                          <p:val>
                                            <p:strVal val="#ppt_h"/>
                                          </p:val>
                                        </p:tav>
                                        <p:tav tm="100000">
                                          <p:val>
                                            <p:strVal val="#ppt_h"/>
                                          </p:val>
                                        </p:tav>
                                      </p:tavLst>
                                    </p:anim>
                                  </p:childTnLst>
                                </p:cTn>
                              </p:par>
                            </p:childTnLst>
                          </p:cTn>
                        </p:par>
                        <p:par>
                          <p:cTn id="51" fill="hold">
                            <p:stCondLst>
                              <p:cond delay="3000"/>
                            </p:stCondLst>
                            <p:childTnLst>
                              <p:par>
                                <p:cTn id="52" presetID="17" presetClass="entr" presetSubtype="10" fill="hold" grpId="0" nodeType="afterEffect">
                                  <p:stCondLst>
                                    <p:cond delay="0"/>
                                  </p:stCondLst>
                                  <p:childTnLst>
                                    <p:set>
                                      <p:cBhvr>
                                        <p:cTn id="53" dur="1" fill="hold">
                                          <p:stCondLst>
                                            <p:cond delay="0"/>
                                          </p:stCondLst>
                                        </p:cTn>
                                        <p:tgtEl>
                                          <p:spTgt spid="7">
                                            <p:txEl>
                                              <p:pRg st="7" end="7"/>
                                            </p:txEl>
                                          </p:spTgt>
                                        </p:tgtEl>
                                        <p:attrNameLst>
                                          <p:attrName>style.visibility</p:attrName>
                                        </p:attrNameLst>
                                      </p:cBhvr>
                                      <p:to>
                                        <p:strVal val="visible"/>
                                      </p:to>
                                    </p:set>
                                    <p:anim calcmode="lin" valueType="num">
                                      <p:cBhvr>
                                        <p:cTn id="54" dur="1000" fill="hold"/>
                                        <p:tgtEl>
                                          <p:spTgt spid="7">
                                            <p:txEl>
                                              <p:pRg st="7" end="7"/>
                                            </p:txEl>
                                          </p:spTgt>
                                        </p:tgtEl>
                                        <p:attrNameLst>
                                          <p:attrName>ppt_w</p:attrName>
                                        </p:attrNameLst>
                                      </p:cBhvr>
                                      <p:tavLst>
                                        <p:tav tm="0">
                                          <p:val>
                                            <p:fltVal val="0"/>
                                          </p:val>
                                        </p:tav>
                                        <p:tav tm="100000">
                                          <p:val>
                                            <p:strVal val="#ppt_w"/>
                                          </p:val>
                                        </p:tav>
                                      </p:tavLst>
                                    </p:anim>
                                    <p:anim calcmode="lin" valueType="num">
                                      <p:cBhvr>
                                        <p:cTn id="55" dur="1000" fill="hold"/>
                                        <p:tgtEl>
                                          <p:spTgt spid="7">
                                            <p:txEl>
                                              <p:pRg st="7" end="7"/>
                                            </p:txEl>
                                          </p:spTgt>
                                        </p:tgtEl>
                                        <p:attrNameLst>
                                          <p:attrName>ppt_h</p:attrName>
                                        </p:attrNameLst>
                                      </p:cBhvr>
                                      <p:tavLst>
                                        <p:tav tm="0">
                                          <p:val>
                                            <p:strVal val="#ppt_h"/>
                                          </p:val>
                                        </p:tav>
                                        <p:tav tm="100000">
                                          <p:val>
                                            <p:strVal val="#ppt_h"/>
                                          </p:val>
                                        </p:tav>
                                      </p:tavLst>
                                    </p:anim>
                                  </p:childTnLst>
                                </p:cTn>
                              </p:par>
                            </p:childTnLst>
                          </p:cTn>
                        </p:par>
                        <p:par>
                          <p:cTn id="56" fill="hold">
                            <p:stCondLst>
                              <p:cond delay="4000"/>
                            </p:stCondLst>
                            <p:childTnLst>
                              <p:par>
                                <p:cTn id="57" presetID="17" presetClass="entr" presetSubtype="10" fill="hold" grpId="0" nodeType="afterEffect">
                                  <p:stCondLst>
                                    <p:cond delay="0"/>
                                  </p:stCondLst>
                                  <p:childTnLst>
                                    <p:set>
                                      <p:cBhvr>
                                        <p:cTn id="58" dur="1" fill="hold">
                                          <p:stCondLst>
                                            <p:cond delay="0"/>
                                          </p:stCondLst>
                                        </p:cTn>
                                        <p:tgtEl>
                                          <p:spTgt spid="7">
                                            <p:txEl>
                                              <p:pRg st="8" end="8"/>
                                            </p:txEl>
                                          </p:spTgt>
                                        </p:tgtEl>
                                        <p:attrNameLst>
                                          <p:attrName>style.visibility</p:attrName>
                                        </p:attrNameLst>
                                      </p:cBhvr>
                                      <p:to>
                                        <p:strVal val="visible"/>
                                      </p:to>
                                    </p:set>
                                    <p:anim calcmode="lin" valueType="num">
                                      <p:cBhvr>
                                        <p:cTn id="59" dur="1000" fill="hold"/>
                                        <p:tgtEl>
                                          <p:spTgt spid="7">
                                            <p:txEl>
                                              <p:pRg st="8" end="8"/>
                                            </p:txEl>
                                          </p:spTgt>
                                        </p:tgtEl>
                                        <p:attrNameLst>
                                          <p:attrName>ppt_w</p:attrName>
                                        </p:attrNameLst>
                                      </p:cBhvr>
                                      <p:tavLst>
                                        <p:tav tm="0">
                                          <p:val>
                                            <p:fltVal val="0"/>
                                          </p:val>
                                        </p:tav>
                                        <p:tav tm="100000">
                                          <p:val>
                                            <p:strVal val="#ppt_w"/>
                                          </p:val>
                                        </p:tav>
                                      </p:tavLst>
                                    </p:anim>
                                    <p:anim calcmode="lin" valueType="num">
                                      <p:cBhvr>
                                        <p:cTn id="60" dur="1000" fill="hold"/>
                                        <p:tgtEl>
                                          <p:spTgt spid="7">
                                            <p:txEl>
                                              <p:pRg st="8" end="8"/>
                                            </p:txEl>
                                          </p:spTgt>
                                        </p:tgtEl>
                                        <p:attrNameLst>
                                          <p:attrName>ppt_h</p:attrName>
                                        </p:attrNameLst>
                                      </p:cBhvr>
                                      <p:tavLst>
                                        <p:tav tm="0">
                                          <p:val>
                                            <p:strVal val="#ppt_h"/>
                                          </p:val>
                                        </p:tav>
                                        <p:tav tm="100000">
                                          <p:val>
                                            <p:strVal val="#ppt_h"/>
                                          </p:val>
                                        </p:tav>
                                      </p:tavLst>
                                    </p:anim>
                                  </p:childTnLst>
                                </p:cTn>
                              </p:par>
                            </p:childTnLst>
                          </p:cTn>
                        </p:par>
                        <p:par>
                          <p:cTn id="61" fill="hold">
                            <p:stCondLst>
                              <p:cond delay="5000"/>
                            </p:stCondLst>
                            <p:childTnLst>
                              <p:par>
                                <p:cTn id="62" presetID="17" presetClass="entr" presetSubtype="10" fill="hold" grpId="0" nodeType="afterEffect">
                                  <p:stCondLst>
                                    <p:cond delay="0"/>
                                  </p:stCondLst>
                                  <p:childTnLst>
                                    <p:set>
                                      <p:cBhvr>
                                        <p:cTn id="63" dur="1" fill="hold">
                                          <p:stCondLst>
                                            <p:cond delay="0"/>
                                          </p:stCondLst>
                                        </p:cTn>
                                        <p:tgtEl>
                                          <p:spTgt spid="7">
                                            <p:txEl>
                                              <p:pRg st="9" end="9"/>
                                            </p:txEl>
                                          </p:spTgt>
                                        </p:tgtEl>
                                        <p:attrNameLst>
                                          <p:attrName>style.visibility</p:attrName>
                                        </p:attrNameLst>
                                      </p:cBhvr>
                                      <p:to>
                                        <p:strVal val="visible"/>
                                      </p:to>
                                    </p:set>
                                    <p:anim calcmode="lin" valueType="num">
                                      <p:cBhvr>
                                        <p:cTn id="64" dur="1000" fill="hold"/>
                                        <p:tgtEl>
                                          <p:spTgt spid="7">
                                            <p:txEl>
                                              <p:pRg st="9" end="9"/>
                                            </p:txEl>
                                          </p:spTgt>
                                        </p:tgtEl>
                                        <p:attrNameLst>
                                          <p:attrName>ppt_w</p:attrName>
                                        </p:attrNameLst>
                                      </p:cBhvr>
                                      <p:tavLst>
                                        <p:tav tm="0">
                                          <p:val>
                                            <p:fltVal val="0"/>
                                          </p:val>
                                        </p:tav>
                                        <p:tav tm="100000">
                                          <p:val>
                                            <p:strVal val="#ppt_w"/>
                                          </p:val>
                                        </p:tav>
                                      </p:tavLst>
                                    </p:anim>
                                    <p:anim calcmode="lin" valueType="num">
                                      <p:cBhvr>
                                        <p:cTn id="65" dur="1000" fill="hold"/>
                                        <p:tgtEl>
                                          <p:spTgt spid="7">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362200" y="274638"/>
            <a:ext cx="6324600" cy="792162"/>
          </a:xfrm>
          <a:solidFill>
            <a:schemeClr val="bg1">
              <a:alpha val="90000"/>
            </a:schemeClr>
          </a:solidFill>
        </p:spPr>
        <p:txBody>
          <a:bodyPr>
            <a:normAutofit/>
          </a:bodyPr>
          <a:lstStyle/>
          <a:p>
            <a:r>
              <a:rPr lang="en-US" b="1" dirty="0">
                <a:effectLst>
                  <a:outerShdw blurRad="38100" dist="38100" dir="2700000" algn="tl">
                    <a:srgbClr val="000000">
                      <a:alpha val="43137"/>
                    </a:srgbClr>
                  </a:outerShdw>
                </a:effectLst>
                <a:latin typeface="Andalus" pitchFamily="2" charset="-78"/>
                <a:ea typeface="Arial Unicode MS" pitchFamily="34" charset="-128"/>
                <a:cs typeface="Andalus" pitchFamily="2" charset="-78"/>
              </a:rPr>
              <a:t>Our Style of Worship</a:t>
            </a:r>
            <a:endParaRPr lang="en-US" dirty="0">
              <a:effectLst>
                <a:outerShdw blurRad="38100" dist="38100" dir="2700000" algn="tl">
                  <a:srgbClr val="000000">
                    <a:alpha val="43137"/>
                  </a:srgbClr>
                </a:outerShdw>
              </a:effectLst>
              <a:latin typeface="Andalus" pitchFamily="2" charset="-78"/>
              <a:ea typeface="Arial Unicode MS" pitchFamily="34" charset="-128"/>
              <a:cs typeface="Andalus" pitchFamily="2" charset="-78"/>
            </a:endParaRPr>
          </a:p>
        </p:txBody>
      </p:sp>
      <p:sp>
        <p:nvSpPr>
          <p:cNvPr id="5" name="Content Placeholder 2"/>
          <p:cNvSpPr>
            <a:spLocks noGrp="1"/>
          </p:cNvSpPr>
          <p:nvPr>
            <p:ph idx="1"/>
          </p:nvPr>
        </p:nvSpPr>
        <p:spPr>
          <a:xfrm>
            <a:off x="304800" y="1600200"/>
            <a:ext cx="8534400" cy="4648200"/>
          </a:xfrm>
          <a:solidFill>
            <a:schemeClr val="bg1">
              <a:alpha val="90000"/>
            </a:schemeClr>
          </a:solidFill>
        </p:spPr>
        <p:txBody>
          <a:bodyPr wrap="square" lIns="91440" tIns="45720" rIns="91440" bIns="45720" anchor="t">
            <a:normAutofit/>
          </a:bodyPr>
          <a:lstStyle/>
          <a:p>
            <a:pPr>
              <a:spcBef>
                <a:spcPts val="0"/>
              </a:spcBef>
              <a:buNone/>
            </a:pPr>
            <a:r>
              <a:rPr lang="en-US" sz="3600" b="1" dirty="0">
                <a:effectLst>
                  <a:outerShdw blurRad="38100" dist="38100" dir="2700000" algn="tl">
                    <a:srgbClr val="000000">
                      <a:alpha val="43137"/>
                    </a:srgbClr>
                  </a:outerShdw>
                </a:effectLst>
                <a:latin typeface="Andalus" pitchFamily="2" charset="-78"/>
                <a:cs typeface="Andalus" pitchFamily="2" charset="-78"/>
              </a:rPr>
              <a:t>Worship is an…</a:t>
            </a:r>
            <a:endParaRPr lang="en-US" sz="3600" b="1" dirty="0">
              <a:effectLst>
                <a:outerShdw blurRad="38100" dist="38100" dir="2700000" algn="tl">
                  <a:srgbClr val="000000">
                    <a:alpha val="43137"/>
                  </a:srgbClr>
                </a:outerShdw>
              </a:effectLst>
              <a:latin typeface="Andalus" pitchFamily="2" charset="-78"/>
              <a:cs typeface="Andalus" pitchFamily="2" charset="-78"/>
            </a:endParaRPr>
          </a:p>
          <a:p>
            <a:pPr>
              <a:spcBef>
                <a:spcPts val="0"/>
              </a:spcBef>
              <a:buNone/>
            </a:pPr>
            <a:r>
              <a:rPr lang="en-US" altLang="ko-KR" b="1" i="1" dirty="0">
                <a:effectLst>
                  <a:outerShdw blurRad="38100" dist="38100" dir="2700000" algn="tl">
                    <a:srgbClr val="000000">
                      <a:alpha val="43137"/>
                    </a:srgbClr>
                  </a:outerShdw>
                </a:effectLst>
                <a:latin typeface="Andalus" pitchFamily="2" charset="-78"/>
                <a:cs typeface="Andalus" pitchFamily="2" charset="-78"/>
              </a:rPr>
              <a:t>                      </a:t>
            </a:r>
            <a:r>
              <a:rPr lang="en-US" altLang="ko-KR" sz="4000" b="1" i="1" dirty="0">
                <a:effectLst>
                  <a:outerShdw blurRad="38100" dist="38100" dir="2700000" algn="tl">
                    <a:srgbClr val="000000">
                      <a:alpha val="43137"/>
                    </a:srgbClr>
                  </a:outerShdw>
                </a:effectLst>
                <a:latin typeface="Andalus" pitchFamily="2" charset="-78"/>
                <a:cs typeface="Andalus" pitchFamily="2" charset="-78"/>
              </a:rPr>
              <a:t>“Inside Job”</a:t>
            </a:r>
            <a:endParaRPr lang="en-US" altLang="ko-KR" sz="4000" b="1" i="1" dirty="0">
              <a:effectLst>
                <a:outerShdw blurRad="38100" dist="38100" dir="2700000" algn="tl">
                  <a:srgbClr val="000000">
                    <a:alpha val="43137"/>
                  </a:srgbClr>
                </a:outerShdw>
              </a:effectLst>
              <a:latin typeface="Andalus" pitchFamily="2" charset="-78"/>
              <a:cs typeface="Andalus" pitchFamily="2" charset="-78"/>
            </a:endParaRPr>
          </a:p>
          <a:p>
            <a:pPr>
              <a:spcBef>
                <a:spcPts val="1200"/>
              </a:spcBef>
              <a:buNone/>
            </a:pPr>
            <a:r>
              <a:rPr lang="en-US" altLang="ko-KR" b="1" i="1" dirty="0">
                <a:effectLst>
                  <a:outerShdw blurRad="38100" dist="38100" dir="2700000" algn="tl">
                    <a:srgbClr val="000000">
                      <a:alpha val="43137"/>
                    </a:srgbClr>
                  </a:outerShdw>
                </a:effectLst>
                <a:latin typeface="Andalus" pitchFamily="2" charset="-78"/>
                <a:cs typeface="Andalus" pitchFamily="2" charset="-78"/>
              </a:rPr>
              <a:t>Once it Starts it Moves…</a:t>
            </a:r>
            <a:endParaRPr lang="en-US" altLang="ko-KR" b="1" i="1" dirty="0">
              <a:effectLst>
                <a:outerShdw blurRad="38100" dist="38100" dir="2700000" algn="tl">
                  <a:srgbClr val="000000">
                    <a:alpha val="43137"/>
                  </a:srgbClr>
                </a:outerShdw>
              </a:effectLst>
              <a:latin typeface="Andalus" pitchFamily="2" charset="-78"/>
              <a:cs typeface="Andalus" pitchFamily="2" charset="-78"/>
            </a:endParaRPr>
          </a:p>
          <a:p>
            <a:pPr>
              <a:spcBef>
                <a:spcPts val="0"/>
              </a:spcBef>
              <a:buNone/>
            </a:pPr>
            <a:r>
              <a:rPr lang="en-US" altLang="ko-KR" b="1" i="1" dirty="0">
                <a:effectLst>
                  <a:outerShdw blurRad="38100" dist="38100" dir="2700000" algn="tl">
                    <a:srgbClr val="000000">
                      <a:alpha val="43137"/>
                    </a:srgbClr>
                  </a:outerShdw>
                </a:effectLst>
                <a:latin typeface="Andalus" pitchFamily="2" charset="-78"/>
                <a:cs typeface="Andalus" pitchFamily="2" charset="-78"/>
              </a:rPr>
              <a:t>                     </a:t>
            </a:r>
            <a:r>
              <a:rPr lang="en-US" altLang="ko-KR" sz="4000" b="1" i="1" dirty="0">
                <a:effectLst>
                  <a:outerShdw blurRad="38100" dist="38100" dir="2700000" algn="tl">
                    <a:srgbClr val="000000">
                      <a:alpha val="43137"/>
                    </a:srgbClr>
                  </a:outerShdw>
                </a:effectLst>
                <a:latin typeface="Andalus" pitchFamily="2" charset="-78"/>
                <a:cs typeface="Andalus" pitchFamily="2" charset="-78"/>
              </a:rPr>
              <a:t>“Out…</a:t>
            </a:r>
            <a:endParaRPr lang="en-US" altLang="ko-KR" sz="4000" b="1" i="1" dirty="0">
              <a:effectLst>
                <a:outerShdw blurRad="38100" dist="38100" dir="2700000" algn="tl">
                  <a:srgbClr val="000000">
                    <a:alpha val="43137"/>
                  </a:srgbClr>
                </a:outerShdw>
              </a:effectLst>
              <a:latin typeface="Andalus" pitchFamily="2" charset="-78"/>
              <a:cs typeface="Andalus" pitchFamily="2" charset="-78"/>
            </a:endParaRPr>
          </a:p>
          <a:p>
            <a:pPr>
              <a:spcBef>
                <a:spcPts val="0"/>
              </a:spcBef>
              <a:buNone/>
            </a:pPr>
            <a:r>
              <a:rPr lang="en-US" altLang="ko-KR" sz="4000" b="1" i="1" dirty="0">
                <a:effectLst>
                  <a:outerShdw blurRad="38100" dist="38100" dir="2700000" algn="tl">
                    <a:srgbClr val="000000">
                      <a:alpha val="43137"/>
                    </a:srgbClr>
                  </a:outerShdw>
                </a:effectLst>
                <a:latin typeface="Andalus" pitchFamily="2" charset="-78"/>
                <a:cs typeface="Andalus" pitchFamily="2" charset="-78"/>
              </a:rPr>
              <a:t>                        …and Up!”</a:t>
            </a:r>
            <a:endParaRPr lang="en-US" altLang="ko-KR" sz="4000" b="1" i="1" dirty="0">
              <a:effectLst>
                <a:outerShdw blurRad="38100" dist="38100" dir="2700000" algn="tl">
                  <a:srgbClr val="000000">
                    <a:alpha val="43137"/>
                  </a:srgbClr>
                </a:outerShdw>
              </a:effectLst>
              <a:latin typeface="Andalus" pitchFamily="2" charset="-78"/>
              <a:cs typeface="Andalus" pitchFamily="2" charset="-78"/>
            </a:endParaRPr>
          </a:p>
          <a:p>
            <a:pPr>
              <a:spcBef>
                <a:spcPts val="1800"/>
              </a:spcBef>
              <a:buNone/>
            </a:pPr>
            <a:r>
              <a:rPr lang="en-US" altLang="ko-KR" sz="4000" b="1" i="1" dirty="0">
                <a:effectLst>
                  <a:outerShdw blurRad="38100" dist="38100" dir="2700000" algn="tl">
                    <a:srgbClr val="000000">
                      <a:alpha val="43137"/>
                    </a:srgbClr>
                  </a:outerShdw>
                </a:effectLst>
                <a:latin typeface="Andalus" pitchFamily="2" charset="-78"/>
                <a:cs typeface="Andalus" pitchFamily="2" charset="-78"/>
              </a:rPr>
              <a:t>God’s Heart is Touched…</a:t>
            </a:r>
            <a:endParaRPr lang="en-US" altLang="ko-KR" sz="4000" b="1" i="1" dirty="0">
              <a:effectLst>
                <a:outerShdw blurRad="38100" dist="38100" dir="2700000" algn="tl">
                  <a:srgbClr val="000000">
                    <a:alpha val="43137"/>
                  </a:srgbClr>
                </a:outerShdw>
              </a:effectLst>
              <a:latin typeface="Andalus" pitchFamily="2" charset="-78"/>
              <a:cs typeface="Andalus" pitchFamily="2" charset="-78"/>
            </a:endParaRPr>
          </a:p>
          <a:p>
            <a:pPr>
              <a:spcBef>
                <a:spcPts val="0"/>
              </a:spcBef>
              <a:buNone/>
            </a:pPr>
            <a:r>
              <a:rPr lang="en-US" altLang="ko-KR" sz="4000" b="1" i="1" dirty="0">
                <a:effectLst>
                  <a:outerShdw blurRad="38100" dist="38100" dir="2700000" algn="tl">
                    <a:srgbClr val="000000">
                      <a:alpha val="43137"/>
                    </a:srgbClr>
                  </a:outerShdw>
                </a:effectLst>
                <a:latin typeface="Andalus" pitchFamily="2" charset="-78"/>
                <a:cs typeface="Andalus" pitchFamily="2" charset="-78"/>
              </a:rPr>
              <a:t>                   …Ours is Lifted Up!</a:t>
            </a:r>
            <a:endParaRPr lang="ko-KR" altLang="en-US" sz="4000" i="1" dirty="0">
              <a:latin typeface="Arial Unicode MS"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75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1000" fill="hold"/>
                                        <p:tgtEl>
                                          <p:spTgt spid="5">
                                            <p:bg/>
                                          </p:spTgt>
                                        </p:tgtEl>
                                        <p:attrNameLst>
                                          <p:attrName>ppt_w</p:attrName>
                                        </p:attrNameLst>
                                      </p:cBhvr>
                                      <p:tavLst>
                                        <p:tav tm="0">
                                          <p:val>
                                            <p:fltVal val="0"/>
                                          </p:val>
                                        </p:tav>
                                        <p:tav tm="100000">
                                          <p:val>
                                            <p:strVal val="#ppt_w"/>
                                          </p:val>
                                        </p:tav>
                                      </p:tavLst>
                                    </p:anim>
                                    <p:anim calcmode="lin" valueType="num">
                                      <p:cBhvr>
                                        <p:cTn id="8" dur="1000" fill="hold"/>
                                        <p:tgtEl>
                                          <p:spTgt spid="5">
                                            <p:bg/>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p:cTn id="11"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7" presetClass="entr" presetSubtype="10" fill="hold" grpId="0"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p:cTn id="16"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7" dur="1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p:cTn id="22"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par>
                          <p:cTn id="24" fill="hold">
                            <p:stCondLst>
                              <p:cond delay="1000"/>
                            </p:stCondLst>
                            <p:childTnLst>
                              <p:par>
                                <p:cTn id="25" presetID="17" presetClass="entr" presetSubtype="10"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p:cTn id="27"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par>
                          <p:cTn id="29" fill="hold">
                            <p:stCondLst>
                              <p:cond delay="2000"/>
                            </p:stCondLst>
                            <p:childTnLst>
                              <p:par>
                                <p:cTn id="30" presetID="17" presetClass="entr" presetSubtype="10" fill="hold" grpId="0"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p:cTn id="32"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3" dur="10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 calcmode="lin" valueType="num">
                                      <p:cBhvr>
                                        <p:cTn id="38"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9" dur="1000" fill="hold"/>
                                        <p:tgtEl>
                                          <p:spTgt spid="5">
                                            <p:txEl>
                                              <p:pRg st="5" end="5"/>
                                            </p:txEl>
                                          </p:spTgt>
                                        </p:tgtEl>
                                        <p:attrNameLst>
                                          <p:attrName>ppt_h</p:attrName>
                                        </p:attrNameLst>
                                      </p:cBhvr>
                                      <p:tavLst>
                                        <p:tav tm="0">
                                          <p:val>
                                            <p:strVal val="#ppt_h"/>
                                          </p:val>
                                        </p:tav>
                                        <p:tav tm="100000">
                                          <p:val>
                                            <p:strVal val="#ppt_h"/>
                                          </p:val>
                                        </p:tav>
                                      </p:tavLst>
                                    </p:anim>
                                  </p:childTnLst>
                                </p:cTn>
                              </p:par>
                            </p:childTnLst>
                          </p:cTn>
                        </p:par>
                        <p:par>
                          <p:cTn id="40" fill="hold">
                            <p:stCondLst>
                              <p:cond delay="1000"/>
                            </p:stCondLst>
                            <p:childTnLst>
                              <p:par>
                                <p:cTn id="41" presetID="17" presetClass="entr" presetSubtype="10" fill="hold" grpId="0" nodeType="after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p:cTn id="43"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5">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5" name="Content Placeholder 2"/>
          <p:cNvSpPr txBox="1"/>
          <p:nvPr/>
        </p:nvSpPr>
        <p:spPr>
          <a:xfrm>
            <a:off x="228600" y="152400"/>
            <a:ext cx="8763000" cy="6553200"/>
          </a:xfrm>
          <a:prstGeom prst="rect">
            <a:avLst/>
          </a:prstGeom>
          <a:solidFill>
            <a:schemeClr val="bg1">
              <a:alpha val="9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3600" b="1" dirty="0">
                <a:effectLst>
                  <a:outerShdw blurRad="38100" dist="38100" dir="2700000" algn="tl">
                    <a:srgbClr val="000000">
                      <a:alpha val="43137"/>
                    </a:srgbClr>
                  </a:outerShdw>
                </a:effectLst>
                <a:latin typeface="Arial Rounded MT Bold" panose="020F0704030504030204" pitchFamily="34" charset="0"/>
              </a:rPr>
              <a:t>Assignment for the Week</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Font typeface="Arial" panose="020B0604020202020204" pitchFamily="34" charset="0"/>
              <a:buNone/>
            </a:pPr>
            <a:r>
              <a:rPr lang="en-US" sz="4000" b="1" dirty="0">
                <a:effectLst>
                  <a:outerShdw blurRad="38100" dist="38100" dir="2700000" algn="tl">
                    <a:srgbClr val="000000">
                      <a:alpha val="43137"/>
                    </a:srgbClr>
                  </a:outerShdw>
                </a:effectLst>
                <a:latin typeface="Arial Rounded MT Bold" panose="020F0704030504030204" pitchFamily="34" charset="0"/>
              </a:rPr>
              <a:t>Check Your Focus</a:t>
            </a:r>
            <a:endParaRPr 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buFont typeface="Arial" panose="020B0604020202020204" pitchFamily="34" charset="0"/>
              <a:buNone/>
            </a:pPr>
            <a:r>
              <a:rPr lang="en-US" sz="4000" b="1" dirty="0">
                <a:effectLst>
                  <a:outerShdw blurRad="38100" dist="38100" dir="2700000" algn="tl">
                    <a:srgbClr val="000000">
                      <a:alpha val="43137"/>
                    </a:srgbClr>
                  </a:outerShdw>
                </a:effectLst>
                <a:latin typeface="Arial Rounded MT Bold" panose="020F0704030504030204" pitchFamily="34" charset="0"/>
              </a:rPr>
              <a:t>Grow Your Focus</a:t>
            </a:r>
            <a:endParaRPr 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buFont typeface="Arial" panose="020B0604020202020204" pitchFamily="34" charset="0"/>
              <a:buNone/>
            </a:pPr>
            <a:r>
              <a:rPr lang="en-US" sz="4000" b="1" dirty="0">
                <a:effectLst>
                  <a:outerShdw blurRad="38100" dist="38100" dir="2700000" algn="tl">
                    <a:srgbClr val="000000">
                      <a:alpha val="43137"/>
                    </a:srgbClr>
                  </a:outerShdw>
                </a:effectLst>
                <a:latin typeface="Arial Rounded MT Bold" panose="020F0704030504030204" pitchFamily="34" charset="0"/>
              </a:rPr>
              <a:t>Lock Your Focus</a:t>
            </a:r>
            <a:endParaRPr 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buFont typeface="Arial" panose="020B0604020202020204" pitchFamily="34" charset="0"/>
              <a:buNone/>
            </a:pPr>
            <a:r>
              <a:rPr lang="en-US" b="1" dirty="0">
                <a:effectLst>
                  <a:outerShdw blurRad="38100" dist="38100" dir="2700000" algn="tl">
                    <a:srgbClr val="000000">
                      <a:alpha val="43137"/>
                    </a:srgbClr>
                  </a:outerShdw>
                </a:effectLst>
                <a:latin typeface="Arial Rounded MT Bold" panose="020F0704030504030204" pitchFamily="34" charset="0"/>
              </a:rPr>
              <a:t>Worship serves as a profound method of connecting with God.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buFont typeface="Arial" panose="020B0604020202020204" pitchFamily="34" charset="0"/>
              <a:buNone/>
            </a:pPr>
            <a:r>
              <a:rPr lang="en-US" b="1" dirty="0">
                <a:effectLst>
                  <a:outerShdw blurRad="38100" dist="38100" dir="2700000" algn="tl">
                    <a:srgbClr val="000000">
                      <a:alpha val="43137"/>
                    </a:srgbClr>
                  </a:outerShdw>
                </a:effectLst>
                <a:latin typeface="Arial Rounded MT Bold" panose="020F0704030504030204" pitchFamily="34" charset="0"/>
              </a:rPr>
              <a:t>Engaging in moments </a:t>
            </a:r>
            <a:r>
              <a:rPr lang="en-US" b="1">
                <a:effectLst>
                  <a:outerShdw blurRad="38100" dist="38100" dir="2700000" algn="tl">
                    <a:srgbClr val="000000">
                      <a:alpha val="43137"/>
                    </a:srgbClr>
                  </a:outerShdw>
                </a:effectLst>
                <a:latin typeface="Arial Rounded MT Bold" panose="020F0704030504030204" pitchFamily="34" charset="0"/>
              </a:rPr>
              <a:t>of Worship can provide a clearer perspective, shifting focus from individual circumstances to the divine sovereignty of the Lord.</a:t>
            </a:r>
            <a:endParaRPr lang="en-US" b="1">
              <a:effectLst>
                <a:outerShdw blurRad="38100" dist="38100" dir="2700000" algn="tl">
                  <a:srgbClr val="000000">
                    <a:alpha val="43137"/>
                  </a:srgbClr>
                </a:outerShdw>
              </a:effectLst>
              <a:latin typeface="Arial Rounded MT Bold" panose="020F0704030504030204" pitchFamily="34" charset="0"/>
            </a:endParaRPr>
          </a:p>
          <a:p>
            <a:pPr marL="0" indent="0" algn="ctr">
              <a:buFont typeface="Arial" panose="020B0604020202020204" pitchFamily="34" charset="0"/>
              <a:buNone/>
            </a:pPr>
            <a:r>
              <a:rPr lang="en-US" b="1" dirty="0">
                <a:effectLst>
                  <a:outerShdw blurRad="38100" dist="38100" dir="2700000" algn="tl">
                    <a:srgbClr val="000000">
                      <a:alpha val="43137"/>
                    </a:srgbClr>
                  </a:outerShdw>
                </a:effectLst>
                <a:latin typeface="Arial Rounded MT Bold" panose="020F0704030504030204" pitchFamily="34" charset="0"/>
              </a:rPr>
              <a:t>Let This Be Your Go to This Week</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buFont typeface="Arial" panose="020B0604020202020204" pitchFamily="34" charset="0"/>
              <a:buNone/>
            </a:pP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2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500" fill="hold"/>
                                        <p:tgtEl>
                                          <p:spTgt spid="5">
                                            <p:bg/>
                                          </p:spTgt>
                                        </p:tgtEl>
                                        <p:attrNameLst>
                                          <p:attrName>ppt_w</p:attrName>
                                        </p:attrNameLst>
                                      </p:cBhvr>
                                      <p:tavLst>
                                        <p:tav tm="0">
                                          <p:val>
                                            <p:fltVal val="0"/>
                                          </p:val>
                                        </p:tav>
                                        <p:tav tm="100000">
                                          <p:val>
                                            <p:strVal val="#ppt_w"/>
                                          </p:val>
                                        </p:tav>
                                      </p:tavLst>
                                    </p:anim>
                                    <p:anim calcmode="lin" valueType="num">
                                      <p:cBhvr>
                                        <p:cTn id="8" dur="500" fill="hold"/>
                                        <p:tgtEl>
                                          <p:spTgt spid="5">
                                            <p:bg/>
                                          </p:spTgt>
                                        </p:tgtEl>
                                        <p:attrNameLst>
                                          <p:attrName>ppt_h</p:attrName>
                                        </p:attrNameLst>
                                      </p:cBhvr>
                                      <p:tavLst>
                                        <p:tav tm="0">
                                          <p:val>
                                            <p:fltVal val="0"/>
                                          </p:val>
                                        </p:tav>
                                        <p:tav tm="100000">
                                          <p:val>
                                            <p:strVal val="#ppt_h"/>
                                          </p:val>
                                        </p:tav>
                                      </p:tavLst>
                                    </p:anim>
                                    <p:animEffect transition="in" filter="fade">
                                      <p:cBhvr>
                                        <p:cTn id="9" dur="500"/>
                                        <p:tgtEl>
                                          <p:spTgt spid="5">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p:cTn id="26"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 calcmode="lin" valueType="num">
                                      <p:cBhvr>
                                        <p:cTn id="33"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 calcmode="lin" valueType="num">
                                      <p:cBhvr>
                                        <p:cTn id="40"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 calcmode="lin" valueType="num">
                                      <p:cBhvr>
                                        <p:cTn id="47"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5">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5">
                                            <p:txEl>
                                              <p:pRg st="6" end="6"/>
                                            </p:txEl>
                                          </p:spTgt>
                                        </p:tgtEl>
                                        <p:attrNameLst>
                                          <p:attrName>style.visibility</p:attrName>
                                        </p:attrNameLst>
                                      </p:cBhvr>
                                      <p:to>
                                        <p:strVal val="visible"/>
                                      </p:to>
                                    </p:set>
                                    <p:anim calcmode="lin" valueType="num">
                                      <p:cBhvr>
                                        <p:cTn id="54"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5"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6"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lgn="ctr">
              <a:lnSpc>
                <a:spcPct val="120000"/>
              </a:lnSpc>
              <a:buNone/>
            </a:pPr>
            <a:r>
              <a:rPr lang="en-US" sz="2000" b="1" i="0" dirty="0">
                <a:solidFill>
                  <a:srgbClr val="0A0A0A"/>
                </a:solidFill>
                <a:effectLst>
                  <a:outerShdw blurRad="38100" dist="38100" dir="2700000" algn="tl">
                    <a:srgbClr val="000000">
                      <a:alpha val="43137"/>
                    </a:srgbClr>
                  </a:outerShdw>
                </a:effectLst>
                <a:latin typeface="Arial Rounded MT Bold" panose="020F0704030504030204" pitchFamily="34" charset="0"/>
              </a:rPr>
              <a:t>A nun is sitting with her Mother Superior, chatting.  "I used some horrible language this week and feel absolutely terrible about it.“ "When did you use this awful language?" asks the elder. "Well, I was golfing and hit an incredible drive that looked like it was going to go over 280 yards, but it struck a phone line that's hanging over the fairway and fell straight down to the ground after going only about 100 yards.“ 'Is that when you swore?’ "No, Mother," says the nun.  "After that a squirrel ran out of the bushes and grabbed my ball in its mouth and began to run away.“ "Is THAT when you swore?" asks the Mother Superior again. "Well, no." says the nun.  "You see, as the squirrel was running, an eagle came down out of the sky, grabbed the squirrel in his talons and began to fly away!“ "Is THAT when you swore?" asks the amazed elder nun. "No, not yet.  As the eagle carried the squirrel away in its claws, it flew near the green and the squirrel dropped my ball.“ "Did you swear THEN?" asked Mother Superior, becoming impatient. "No, because the ball fell on a big rock, bounced over the sand trap, rolled onto the green, and stopped about a foot from the hole.“ The two nuns were silent for a moment. Then Mother Superior sighed and asked, "You missed the putt, didn't you?"</a:t>
            </a:r>
            <a:endParaRPr lang="en-US" sz="2000" b="1" i="0" dirty="0">
              <a:solidFill>
                <a:srgbClr val="0A0A0A"/>
              </a:solidFill>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noGrp="1" noChangeArrowheads="1"/>
          </p:cNvSpPr>
          <p:nvPr>
            <p:ph idx="1"/>
          </p:nvPr>
        </p:nvSpPr>
        <p:spPr>
          <a:xfrm>
            <a:off x="457200" y="685800"/>
            <a:ext cx="8229600" cy="5440363"/>
          </a:xfrm>
          <a:prstGeom prst="rect">
            <a:avLst/>
          </a:prstGeom>
          <a:solidFill>
            <a:schemeClr val="bg1"/>
          </a:solidFill>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Repeat</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I Lift My Offering to You</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Let It Please You Oh Lord</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This is My Seed</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Although It Leaves My Hand </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It will Never Leave My Life</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You Will Multiply It!</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spcBef>
                <a:spcPts val="815"/>
              </a:spcBef>
              <a:buFont typeface="Arial" panose="020B0604020202020204" pitchFamily="34" charset="0"/>
              <a:buNone/>
              <a:defRPr/>
            </a:pP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spcBef>
                <a:spcPts val="815"/>
              </a:spcBef>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Accept My Seed Oh Lord!</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32"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plus(out)">
                                      <p:cBhvr>
                                        <p:cTn id="7" dur="2000"/>
                                        <p:tgtEl>
                                          <p:spTgt spid="5">
                                            <p:bg/>
                                          </p:spTgt>
                                        </p:tgtEl>
                                      </p:cBhvr>
                                    </p:animEffect>
                                  </p:childTnLst>
                                </p:cTn>
                              </p:par>
                              <p:par>
                                <p:cTn id="8" presetID="13" presetClass="entr" presetSubtype="32"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plus(out)">
                                      <p:cBhvr>
                                        <p:cTn id="10" dur="2000"/>
                                        <p:tgtEl>
                                          <p:spTgt spid="5">
                                            <p:txEl>
                                              <p:pRg st="0" end="0"/>
                                            </p:txEl>
                                          </p:spTgt>
                                        </p:tgtEl>
                                      </p:cBhvr>
                                    </p:animEffect>
                                  </p:childTnLst>
                                </p:cTn>
                              </p:par>
                            </p:childTnLst>
                          </p:cTn>
                        </p:par>
                        <p:par>
                          <p:cTn id="11" fill="hold">
                            <p:stCondLst>
                              <p:cond delay="2000"/>
                            </p:stCondLst>
                            <p:childTnLst>
                              <p:par>
                                <p:cTn id="12" presetID="13" presetClass="entr" presetSubtype="32" fill="hold" grpId="0" nodeType="after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plus(out)">
                                      <p:cBhvr>
                                        <p:cTn id="14" dur="2000"/>
                                        <p:tgtEl>
                                          <p:spTgt spid="5">
                                            <p:txEl>
                                              <p:pRg st="1" end="1"/>
                                            </p:txEl>
                                          </p:spTgt>
                                        </p:tgtEl>
                                      </p:cBhvr>
                                    </p:animEffect>
                                  </p:childTnLst>
                                </p:cTn>
                              </p:par>
                            </p:childTnLst>
                          </p:cTn>
                        </p:par>
                        <p:par>
                          <p:cTn id="15" fill="hold">
                            <p:stCondLst>
                              <p:cond delay="4000"/>
                            </p:stCondLst>
                            <p:childTnLst>
                              <p:par>
                                <p:cTn id="16" presetID="13" presetClass="entr" presetSubtype="32" fill="hold" grpId="0" nodeType="after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plus(out)">
                                      <p:cBhvr>
                                        <p:cTn id="18" dur="2000"/>
                                        <p:tgtEl>
                                          <p:spTgt spid="5">
                                            <p:txEl>
                                              <p:pRg st="2" end="2"/>
                                            </p:txEl>
                                          </p:spTgt>
                                        </p:tgtEl>
                                      </p:cBhvr>
                                    </p:animEffect>
                                  </p:childTnLst>
                                </p:cTn>
                              </p:par>
                            </p:childTnLst>
                          </p:cTn>
                        </p:par>
                        <p:par>
                          <p:cTn id="19" fill="hold">
                            <p:stCondLst>
                              <p:cond delay="6000"/>
                            </p:stCondLst>
                            <p:childTnLst>
                              <p:par>
                                <p:cTn id="20" presetID="13" presetClass="entr" presetSubtype="32" fill="hold" grpId="0"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plus(out)">
                                      <p:cBhvr>
                                        <p:cTn id="22" dur="2000"/>
                                        <p:tgtEl>
                                          <p:spTgt spid="5">
                                            <p:txEl>
                                              <p:pRg st="3" end="3"/>
                                            </p:txEl>
                                          </p:spTgt>
                                        </p:tgtEl>
                                      </p:cBhvr>
                                    </p:animEffect>
                                  </p:childTnLst>
                                </p:cTn>
                              </p:par>
                            </p:childTnLst>
                          </p:cTn>
                        </p:par>
                        <p:par>
                          <p:cTn id="23" fill="hold">
                            <p:stCondLst>
                              <p:cond delay="8000"/>
                            </p:stCondLst>
                            <p:childTnLst>
                              <p:par>
                                <p:cTn id="24" presetID="13" presetClass="entr" presetSubtype="32" fill="hold" grpId="0" nodeType="after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plus(out)">
                                      <p:cBhvr>
                                        <p:cTn id="26" dur="2000"/>
                                        <p:tgtEl>
                                          <p:spTgt spid="5">
                                            <p:txEl>
                                              <p:pRg st="4" end="4"/>
                                            </p:txEl>
                                          </p:spTgt>
                                        </p:tgtEl>
                                      </p:cBhvr>
                                    </p:animEffect>
                                  </p:childTnLst>
                                </p:cTn>
                              </p:par>
                            </p:childTnLst>
                          </p:cTn>
                        </p:par>
                        <p:par>
                          <p:cTn id="27" fill="hold">
                            <p:stCondLst>
                              <p:cond delay="10000"/>
                            </p:stCondLst>
                            <p:childTnLst>
                              <p:par>
                                <p:cTn id="28" presetID="13" presetClass="entr" presetSubtype="32" fill="hold" grpId="0" nodeType="after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plus(out)">
                                      <p:cBhvr>
                                        <p:cTn id="30" dur="2000"/>
                                        <p:tgtEl>
                                          <p:spTgt spid="5">
                                            <p:txEl>
                                              <p:pRg st="5" end="5"/>
                                            </p:txEl>
                                          </p:spTgt>
                                        </p:tgtEl>
                                      </p:cBhvr>
                                    </p:animEffect>
                                  </p:childTnLst>
                                </p:cTn>
                              </p:par>
                            </p:childTnLst>
                          </p:cTn>
                        </p:par>
                        <p:par>
                          <p:cTn id="31" fill="hold">
                            <p:stCondLst>
                              <p:cond delay="12000"/>
                            </p:stCondLst>
                            <p:childTnLst>
                              <p:par>
                                <p:cTn id="32" presetID="13" presetClass="entr" presetSubtype="32" fill="hold" grpId="0" nodeType="after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plus(out)">
                                      <p:cBhvr>
                                        <p:cTn id="34" dur="2000"/>
                                        <p:tgtEl>
                                          <p:spTgt spid="5">
                                            <p:txEl>
                                              <p:pRg st="6" end="6"/>
                                            </p:txEl>
                                          </p:spTgt>
                                        </p:tgtEl>
                                      </p:cBhvr>
                                    </p:animEffect>
                                  </p:childTnLst>
                                </p:cTn>
                              </p:par>
                            </p:childTnLst>
                          </p:cTn>
                        </p:par>
                        <p:par>
                          <p:cTn id="35" fill="hold">
                            <p:stCondLst>
                              <p:cond delay="14000"/>
                            </p:stCondLst>
                            <p:childTnLst>
                              <p:par>
                                <p:cTn id="36" presetID="13" presetClass="entr" presetSubtype="32" fill="hold" grpId="0" nodeType="afterEffect">
                                  <p:stCondLst>
                                    <p:cond delay="0"/>
                                  </p:stCondLst>
                                  <p:childTnLst>
                                    <p:set>
                                      <p:cBhvr>
                                        <p:cTn id="37" dur="1" fill="hold">
                                          <p:stCondLst>
                                            <p:cond delay="0"/>
                                          </p:stCondLst>
                                        </p:cTn>
                                        <p:tgtEl>
                                          <p:spTgt spid="5">
                                            <p:txEl>
                                              <p:pRg st="8" end="8"/>
                                            </p:txEl>
                                          </p:spTgt>
                                        </p:tgtEl>
                                        <p:attrNameLst>
                                          <p:attrName>style.visibility</p:attrName>
                                        </p:attrNameLst>
                                      </p:cBhvr>
                                      <p:to>
                                        <p:strVal val="visible"/>
                                      </p:to>
                                    </p:set>
                                    <p:animEffect transition="in" filter="plus(out)">
                                      <p:cBhvr>
                                        <p:cTn id="38" dur="2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4343400"/>
            <a:ext cx="7010400" cy="2286000"/>
          </a:xfrm>
          <a:solidFill>
            <a:schemeClr val="bg1">
              <a:alpha val="90000"/>
            </a:schemeClr>
          </a:solidFill>
        </p:spPr>
        <p:txBody>
          <a:bodyPr>
            <a:noAutofit/>
          </a:bodyPr>
          <a:lstStyle/>
          <a:p>
            <a:pPr marL="0" marR="0" indent="0" algn="ctr">
              <a:lnSpc>
                <a:spcPct val="107000"/>
              </a:lnSpc>
              <a:spcAft>
                <a:spcPts val="900"/>
              </a:spcAft>
              <a:buNone/>
            </a:pPr>
            <a:r>
              <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The Act Of Worship </a:t>
            </a:r>
            <a:endPar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marR="0" indent="0" algn="ctr">
              <a:lnSpc>
                <a:spcPct val="107000"/>
              </a:lnSpc>
              <a:spcAft>
                <a:spcPts val="900"/>
              </a:spcAft>
              <a:buNone/>
            </a:pPr>
            <a:r>
              <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8 Points of Misinformation</a:t>
            </a:r>
            <a:endPar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marR="0" indent="0" algn="ctr">
              <a:lnSpc>
                <a:spcPct val="107000"/>
              </a:lnSpc>
              <a:spcAft>
                <a:spcPts val="900"/>
              </a:spcAft>
              <a:buNone/>
            </a:pPr>
            <a:r>
              <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Pt 2</a:t>
            </a:r>
            <a:endPar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3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plus(in)">
                                      <p:cBhvr>
                                        <p:cTn id="7" dur="2000"/>
                                        <p:tgtEl>
                                          <p:spTgt spid="3">
                                            <p:bg/>
                                          </p:spTgt>
                                        </p:tgtEl>
                                      </p:cBhvr>
                                    </p:animEffect>
                                  </p:childTnLst>
                                </p:cTn>
                              </p:par>
                            </p:childTnLst>
                          </p:cTn>
                        </p:par>
                        <p:par>
                          <p:cTn id="8" fill="hold">
                            <p:stCondLst>
                              <p:cond delay="2000"/>
                            </p:stCondLst>
                            <p:childTnLst>
                              <p:par>
                                <p:cTn id="9" presetID="13"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plus(in)">
                                      <p:cBhvr>
                                        <p:cTn id="11" dur="2000"/>
                                        <p:tgtEl>
                                          <p:spTgt spid="3">
                                            <p:txEl>
                                              <p:pRg st="0" end="0"/>
                                            </p:txEl>
                                          </p:spTgt>
                                        </p:tgtEl>
                                      </p:cBhvr>
                                    </p:animEffect>
                                  </p:childTnLst>
                                </p:cTn>
                              </p:par>
                            </p:childTnLst>
                          </p:cTn>
                        </p:par>
                        <p:par>
                          <p:cTn id="12" fill="hold">
                            <p:stCondLst>
                              <p:cond delay="4000"/>
                            </p:stCondLst>
                            <p:childTnLst>
                              <p:par>
                                <p:cTn id="13" presetID="13" presetClass="entr" presetSubtype="16"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plus(in)">
                                      <p:cBhvr>
                                        <p:cTn id="15" dur="2000"/>
                                        <p:tgtEl>
                                          <p:spTgt spid="3">
                                            <p:txEl>
                                              <p:pRg st="1" end="1"/>
                                            </p:txEl>
                                          </p:spTgt>
                                        </p:tgtEl>
                                      </p:cBhvr>
                                    </p:animEffect>
                                  </p:childTnLst>
                                </p:cTn>
                              </p:par>
                              <p:par>
                                <p:cTn id="16" presetID="13" presetClass="entr" presetSubtype="16"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plus(in)">
                                      <p:cBhvr>
                                        <p:cTn id="1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610600" cy="6629400"/>
          </a:xfrm>
        </p:spPr>
        <p:txBody>
          <a:bodyPr>
            <a:normAutofit/>
          </a:bodyPr>
          <a:lstStyle/>
          <a:p>
            <a:pPr>
              <a:lnSpc>
                <a:spcPct val="110000"/>
              </a:lnSpc>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How would you like to go into a Fire …</a:t>
            </a:r>
            <a:endPar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nSpc>
                <a:spcPct val="110000"/>
              </a:lnSpc>
              <a:spcBef>
                <a:spcPts val="0"/>
              </a:spcBef>
              <a:buNone/>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…without a Hose </a:t>
            </a:r>
            <a:endPar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spcBef>
                <a:spcPts val="1200"/>
              </a:spcBef>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How would you like a Jump out of Plane </a:t>
            </a:r>
            <a:endPar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nSpc>
                <a:spcPct val="110000"/>
              </a:lnSpc>
              <a:spcBef>
                <a:spcPts val="0"/>
              </a:spcBef>
              <a:buNone/>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…without Parachute</a:t>
            </a:r>
            <a:endPar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spcBef>
                <a:spcPts val="1200"/>
              </a:spcBef>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How would you like to Go into Snow…</a:t>
            </a:r>
            <a:endPar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nSpc>
                <a:spcPct val="110000"/>
              </a:lnSpc>
              <a:spcBef>
                <a:spcPts val="0"/>
              </a:spcBef>
              <a:buNone/>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…without a Coat</a:t>
            </a:r>
            <a:endPar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spcBef>
                <a:spcPts val="1200"/>
              </a:spcBef>
              <a:buNone/>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a:t>
            </a:r>
            <a:r>
              <a:rPr lang="en-US" b="1" u="sng"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And The List Goes On…</a:t>
            </a:r>
            <a:endParaRPr lang="en-US" b="1" u="sng"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spcBef>
                <a:spcPts val="1200"/>
              </a:spcBef>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How would you like to Face World    </a:t>
            </a:r>
            <a:endPar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nSpc>
                <a:spcPct val="110000"/>
              </a:lnSpc>
              <a:spcBef>
                <a:spcPts val="0"/>
              </a:spcBef>
              <a:buNone/>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….without God</a:t>
            </a:r>
            <a:endPar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spcBef>
                <a:spcPts val="1200"/>
              </a:spcBef>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How would you like to Face God     </a:t>
            </a:r>
            <a:endPar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nSpc>
                <a:spcPct val="110000"/>
              </a:lnSpc>
              <a:spcBef>
                <a:spcPts val="0"/>
              </a:spcBef>
              <a:buNone/>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…without Worship</a:t>
            </a:r>
            <a:endPar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endParaRPr lang="en-US"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2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inVertical)">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barn(inVertical)">
                                      <p:cBhvr>
                                        <p:cTn id="34" dur="500"/>
                                        <p:tgtEl>
                                          <p:spTgt spid="3">
                                            <p:txEl>
                                              <p:pRg st="6" end="6"/>
                                            </p:txEl>
                                          </p:spTgt>
                                        </p:tgtEl>
                                      </p:cBhvr>
                                    </p:animEffect>
                                  </p:childTnLst>
                                </p:cTn>
                              </p:par>
                            </p:childTnLst>
                          </p:cTn>
                        </p:par>
                        <p:par>
                          <p:cTn id="35" fill="hold">
                            <p:stCondLst>
                              <p:cond delay="500"/>
                            </p:stCondLst>
                            <p:childTnLst>
                              <p:par>
                                <p:cTn id="36" presetID="16" presetClass="entr" presetSubtype="21" fill="hold" grpId="0"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arn(inVertical)">
                                      <p:cBhvr>
                                        <p:cTn id="38" dur="500"/>
                                        <p:tgtEl>
                                          <p:spTgt spid="3">
                                            <p:txEl>
                                              <p:pRg st="7" end="7"/>
                                            </p:txEl>
                                          </p:spTgt>
                                        </p:tgtEl>
                                      </p:cBhvr>
                                    </p:animEffect>
                                  </p:childTnLst>
                                </p:cTn>
                              </p:par>
                            </p:childTnLst>
                          </p:cTn>
                        </p:par>
                        <p:par>
                          <p:cTn id="39" fill="hold">
                            <p:stCondLst>
                              <p:cond delay="1000"/>
                            </p:stCondLst>
                            <p:childTnLst>
                              <p:par>
                                <p:cTn id="40" presetID="16" presetClass="entr" presetSubtype="21" fill="hold" grpId="0"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arn(inVertical)">
                                      <p:cBhvr>
                                        <p:cTn id="47" dur="500"/>
                                        <p:tgtEl>
                                          <p:spTgt spid="3">
                                            <p:txEl>
                                              <p:pRg st="9" end="9"/>
                                            </p:txEl>
                                          </p:spTgt>
                                        </p:tgtEl>
                                      </p:cBhvr>
                                    </p:animEffect>
                                  </p:childTnLst>
                                </p:cTn>
                              </p:par>
                            </p:childTnLst>
                          </p:cTn>
                        </p:par>
                        <p:par>
                          <p:cTn id="48" fill="hold">
                            <p:stCondLst>
                              <p:cond delay="500"/>
                            </p:stCondLst>
                            <p:childTnLst>
                              <p:par>
                                <p:cTn id="49" presetID="16" presetClass="entr" presetSubtype="21" fill="hold" grpId="0"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barn(inVertical)">
                                      <p:cBhvr>
                                        <p:cTn id="5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8991600" cy="4648200"/>
          </a:xfrm>
        </p:spPr>
        <p:txBody>
          <a:bodyPr/>
          <a:lstStyle/>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Think of All that God Has Given Us…</a:t>
            </a:r>
            <a:endParaRPr lang="en-US" b="1" dirty="0">
              <a:effectLst>
                <a:outerShdw blurRad="38100" dist="38100" dir="2700000" algn="tl">
                  <a:srgbClr val="000000">
                    <a:alpha val="43137"/>
                  </a:srgbClr>
                </a:outerShdw>
              </a:effectLst>
              <a:latin typeface="Arial Rounded MT Bold" panose="020F0704030504030204" pitchFamily="34" charset="0"/>
            </a:endParaRPr>
          </a:p>
          <a:p>
            <a:pPr algn="ctr"/>
            <a:r>
              <a:rPr lang="en-US" b="1" dirty="0">
                <a:effectLst>
                  <a:outerShdw blurRad="38100" dist="38100" dir="2700000" algn="tl">
                    <a:srgbClr val="000000">
                      <a:alpha val="43137"/>
                    </a:srgbClr>
                  </a:outerShdw>
                </a:effectLst>
                <a:latin typeface="Arial Rounded MT Bold" panose="020F0704030504030204" pitchFamily="34" charset="0"/>
              </a:rPr>
              <a:t>The Only Thing We Can Truly Give to God…</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Our Worship!</a:t>
            </a:r>
            <a:endParaRPr lang="en-US" b="1" dirty="0">
              <a:effectLst>
                <a:outerShdw blurRad="38100" dist="38100" dir="2700000" algn="tl">
                  <a:srgbClr val="000000">
                    <a:alpha val="43137"/>
                  </a:srgbClr>
                </a:outerShdw>
              </a:effectLst>
              <a:latin typeface="Arial Rounded MT Bold" panose="020F0704030504030204" pitchFamily="34" charset="0"/>
            </a:endParaRPr>
          </a:p>
          <a:p>
            <a:pPr algn="ct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       Knowing this Truth…</a:t>
            </a:r>
            <a:endParaRPr lang="en-US" b="1" dirty="0">
              <a:effectLst>
                <a:outerShdw blurRad="38100" dist="38100" dir="2700000" algn="tl">
                  <a:srgbClr val="000000">
                    <a:alpha val="43137"/>
                  </a:srgbClr>
                </a:outerShdw>
              </a:effectLst>
              <a:latin typeface="Arial Rounded MT Bold" panose="020F0704030504030204" pitchFamily="34" charset="0"/>
            </a:endParaRPr>
          </a:p>
          <a:p>
            <a:pPr algn="ctr">
              <a:spcBef>
                <a:spcPts val="1200"/>
              </a:spcBef>
            </a:pPr>
            <a:r>
              <a:rPr lang="en-US" b="1" dirty="0">
                <a:effectLst>
                  <a:outerShdw blurRad="38100" dist="38100" dir="2700000" algn="tl">
                    <a:srgbClr val="000000">
                      <a:alpha val="43137"/>
                    </a:srgbClr>
                  </a:outerShdw>
                </a:effectLst>
                <a:latin typeface="Arial Rounded MT Bold" panose="020F0704030504030204" pitchFamily="34" charset="0"/>
              </a:rPr>
              <a:t>What Can Be Our Excuse…</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…Not to Worship Him?</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0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1)">
                                      <p:cBhvr>
                                        <p:cTn id="22" dur="2000"/>
                                        <p:tgtEl>
                                          <p:spTgt spid="3">
                                            <p:txEl>
                                              <p:pRg st="4" end="4"/>
                                            </p:txEl>
                                          </p:spTgt>
                                        </p:tgtEl>
                                      </p:cBhvr>
                                    </p:animEffect>
                                  </p:childTnLst>
                                </p:cTn>
                              </p:par>
                            </p:childTnLst>
                          </p:cTn>
                        </p:par>
                        <p:par>
                          <p:cTn id="23" fill="hold">
                            <p:stCondLst>
                              <p:cond delay="2000"/>
                            </p:stCondLst>
                            <p:childTnLst>
                              <p:par>
                                <p:cTn id="24" presetID="21" presetClass="entr" presetSubtype="1" fill="hold" grpId="0"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heel(1)">
                                      <p:cBhvr>
                                        <p:cTn id="26" dur="2000"/>
                                        <p:tgtEl>
                                          <p:spTgt spid="3">
                                            <p:txEl>
                                              <p:pRg st="5" end="5"/>
                                            </p:txEl>
                                          </p:spTgt>
                                        </p:tgtEl>
                                      </p:cBhvr>
                                    </p:animEffect>
                                  </p:childTnLst>
                                </p:cTn>
                              </p:par>
                            </p:childTnLst>
                          </p:cTn>
                        </p:par>
                        <p:par>
                          <p:cTn id="27" fill="hold">
                            <p:stCondLst>
                              <p:cond delay="4000"/>
                            </p:stCondLst>
                            <p:childTnLst>
                              <p:par>
                                <p:cTn id="28" presetID="21" presetClass="entr" presetSubtype="1" fill="hold" grpId="0"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heel(1)">
                                      <p:cBhvr>
                                        <p:cTn id="3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46" y="609600"/>
            <a:ext cx="9144000" cy="5638800"/>
          </a:xfrm>
          <a:solidFill>
            <a:schemeClr val="bg1"/>
          </a:solidFill>
        </p:spPr>
        <p:txBody>
          <a:bodyPr>
            <a:noAutofit/>
          </a:bodyPr>
          <a:lstStyle/>
          <a:p>
            <a:pPr marL="0" marR="0" indent="0" algn="ctr">
              <a:spcBef>
                <a:spcPts val="0"/>
              </a:spcBef>
              <a:spcAft>
                <a:spcPts val="600"/>
              </a:spcAft>
              <a:buNone/>
            </a:pPr>
            <a:r>
              <a:rPr lang="en-US" sz="3600" b="1" dirty="0">
                <a:solidFill>
                  <a:srgbClr val="2B2C2D"/>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When You Need a Pick-Me-Up </a:t>
            </a:r>
            <a:endParaRPr lang="en-US" sz="3600" b="1" dirty="0">
              <a:solidFill>
                <a:srgbClr val="2B2C2D"/>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marR="0" indent="0" algn="ctr">
              <a:spcBef>
                <a:spcPts val="0"/>
              </a:spcBef>
              <a:spcAft>
                <a:spcPts val="600"/>
              </a:spcAft>
              <a:buNone/>
            </a:pPr>
            <a:r>
              <a:rPr lang="en-US" sz="3600" b="1" dirty="0">
                <a:solidFill>
                  <a:srgbClr val="2B2C2D"/>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In The Middle Of Your… </a:t>
            </a:r>
            <a:endParaRPr lang="en-US" sz="3600" b="1" dirty="0">
              <a:solidFill>
                <a:srgbClr val="2B2C2D"/>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spcBef>
                <a:spcPts val="0"/>
              </a:spcBef>
              <a:spcAft>
                <a:spcPts val="600"/>
              </a:spcAft>
            </a:pPr>
            <a:r>
              <a:rPr lang="en-US" b="1" dirty="0">
                <a:solidFill>
                  <a:srgbClr val="2B2C2D"/>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Battle</a:t>
            </a:r>
            <a:endParaRPr lang="en-US" b="1" dirty="0">
              <a:solidFill>
                <a:srgbClr val="2B2C2D"/>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spcBef>
                <a:spcPts val="0"/>
              </a:spcBef>
              <a:spcAft>
                <a:spcPts val="1200"/>
              </a:spcAft>
            </a:pPr>
            <a:r>
              <a:rPr lang="en-US" b="1" dirty="0">
                <a:solidFill>
                  <a:srgbClr val="2B2C2D"/>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Disappointments</a:t>
            </a:r>
            <a:endParaRPr lang="en-US" b="1" dirty="0">
              <a:solidFill>
                <a:srgbClr val="2B2C2D"/>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spcBef>
                <a:spcPts val="0"/>
              </a:spcBef>
              <a:spcAft>
                <a:spcPts val="600"/>
              </a:spcAft>
            </a:pPr>
            <a:r>
              <a:rPr lang="en-US" b="1" dirty="0">
                <a:solidFill>
                  <a:srgbClr val="2B2C2D"/>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Hurts and Pains</a:t>
            </a:r>
            <a:endParaRPr lang="en-US" b="1" dirty="0">
              <a:solidFill>
                <a:srgbClr val="2B2C2D"/>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marR="0" indent="0" algn="ctr">
              <a:spcBef>
                <a:spcPts val="0"/>
              </a:spcBef>
              <a:spcAft>
                <a:spcPts val="600"/>
              </a:spcAft>
              <a:buNone/>
            </a:pPr>
            <a:r>
              <a:rPr lang="en-US" b="1" dirty="0">
                <a:solidFill>
                  <a:srgbClr val="2B2C2D"/>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a Few Moments of Worship… </a:t>
            </a:r>
            <a:endParaRPr lang="en-US" b="1" dirty="0">
              <a:solidFill>
                <a:srgbClr val="2B2C2D"/>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marR="0" indent="0" algn="ctr">
              <a:spcBef>
                <a:spcPts val="0"/>
              </a:spcBef>
              <a:spcAft>
                <a:spcPts val="1800"/>
              </a:spcAft>
              <a:buNone/>
            </a:pPr>
            <a:r>
              <a:rPr lang="en-US" b="1" dirty="0">
                <a:solidFill>
                  <a:srgbClr val="2B2C2D"/>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Can Improve Your Perspective / Bring Joy</a:t>
            </a:r>
            <a:endParaRPr lang="en-US" b="1" dirty="0">
              <a:solidFill>
                <a:srgbClr val="2B2C2D"/>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marR="0" indent="0" algn="ctr">
              <a:spcBef>
                <a:spcPts val="0"/>
              </a:spcBef>
              <a:spcAft>
                <a:spcPts val="600"/>
              </a:spcAft>
              <a:buNone/>
            </a:pPr>
            <a:r>
              <a:rPr lang="en-US" b="1" dirty="0">
                <a:solidFill>
                  <a:srgbClr val="2B2C2D"/>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Worshipping God… </a:t>
            </a:r>
            <a:endParaRPr lang="en-US" b="1" dirty="0">
              <a:solidFill>
                <a:srgbClr val="2B2C2D"/>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marR="0" indent="0" algn="ctr">
              <a:spcBef>
                <a:spcPts val="0"/>
              </a:spcBef>
              <a:spcAft>
                <a:spcPts val="600"/>
              </a:spcAft>
              <a:buNone/>
            </a:pPr>
            <a:r>
              <a:rPr lang="en-US" b="1" dirty="0">
                <a:solidFill>
                  <a:srgbClr val="2B2C2D"/>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…the Quicker Picker Upper</a:t>
            </a:r>
            <a:endPar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4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3)">
                                      <p:cBhvr>
                                        <p:cTn id="7" dur="2000"/>
                                        <p:tgtEl>
                                          <p:spTgt spid="3">
                                            <p:bg/>
                                          </p:spTgt>
                                        </p:tgtEl>
                                      </p:cBhvr>
                                    </p:animEffect>
                                  </p:childTnLst>
                                </p:cTn>
                              </p:par>
                              <p:par>
                                <p:cTn id="8" presetID="21" presetClass="entr" presetSubtype="3"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3)">
                                      <p:cBhvr>
                                        <p:cTn id="10" dur="2000"/>
                                        <p:tgtEl>
                                          <p:spTgt spid="3">
                                            <p:txEl>
                                              <p:pRg st="0" end="0"/>
                                            </p:txEl>
                                          </p:spTgt>
                                        </p:tgtEl>
                                      </p:cBhvr>
                                    </p:animEffect>
                                  </p:childTnLst>
                                </p:cTn>
                              </p:par>
                            </p:childTnLst>
                          </p:cTn>
                        </p:par>
                        <p:par>
                          <p:cTn id="11" fill="hold">
                            <p:stCondLst>
                              <p:cond delay="2000"/>
                            </p:stCondLst>
                            <p:childTnLst>
                              <p:par>
                                <p:cTn id="12" presetID="21" presetClass="entr" presetSubtype="3"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heel(3)">
                                      <p:cBhvr>
                                        <p:cTn id="14" dur="2000"/>
                                        <p:tgtEl>
                                          <p:spTgt spid="3">
                                            <p:txEl>
                                              <p:pRg st="1" end="1"/>
                                            </p:txEl>
                                          </p:spTgt>
                                        </p:tgtEl>
                                      </p:cBhvr>
                                    </p:animEffect>
                                  </p:childTnLst>
                                </p:cTn>
                              </p:par>
                            </p:childTnLst>
                          </p:cTn>
                        </p:par>
                        <p:par>
                          <p:cTn id="15" fill="hold">
                            <p:stCondLst>
                              <p:cond delay="4000"/>
                            </p:stCondLst>
                            <p:childTnLst>
                              <p:par>
                                <p:cTn id="16" presetID="21" presetClass="entr" presetSubtype="3"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3)">
                                      <p:cBhvr>
                                        <p:cTn id="18" dur="2000"/>
                                        <p:tgtEl>
                                          <p:spTgt spid="3">
                                            <p:txEl>
                                              <p:pRg st="2" end="2"/>
                                            </p:txEl>
                                          </p:spTgt>
                                        </p:tgtEl>
                                      </p:cBhvr>
                                    </p:animEffect>
                                  </p:childTnLst>
                                </p:cTn>
                              </p:par>
                            </p:childTnLst>
                          </p:cTn>
                        </p:par>
                        <p:par>
                          <p:cTn id="19" fill="hold">
                            <p:stCondLst>
                              <p:cond delay="6000"/>
                            </p:stCondLst>
                            <p:childTnLst>
                              <p:par>
                                <p:cTn id="20" presetID="21" presetClass="entr" presetSubtype="3"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3)">
                                      <p:cBhvr>
                                        <p:cTn id="22" dur="2000"/>
                                        <p:tgtEl>
                                          <p:spTgt spid="3">
                                            <p:txEl>
                                              <p:pRg st="3" end="3"/>
                                            </p:txEl>
                                          </p:spTgt>
                                        </p:tgtEl>
                                      </p:cBhvr>
                                    </p:animEffect>
                                  </p:childTnLst>
                                </p:cTn>
                              </p:par>
                            </p:childTnLst>
                          </p:cTn>
                        </p:par>
                        <p:par>
                          <p:cTn id="23" fill="hold">
                            <p:stCondLst>
                              <p:cond delay="8000"/>
                            </p:stCondLst>
                            <p:childTnLst>
                              <p:par>
                                <p:cTn id="24" presetID="21" presetClass="entr" presetSubtype="3"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heel(3)">
                                      <p:cBhvr>
                                        <p:cTn id="26" dur="2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3"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heel(3)">
                                      <p:cBhvr>
                                        <p:cTn id="31" dur="2000"/>
                                        <p:tgtEl>
                                          <p:spTgt spid="3">
                                            <p:txEl>
                                              <p:pRg st="5" end="5"/>
                                            </p:txEl>
                                          </p:spTgt>
                                        </p:tgtEl>
                                      </p:cBhvr>
                                    </p:animEffect>
                                  </p:childTnLst>
                                </p:cTn>
                              </p:par>
                            </p:childTnLst>
                          </p:cTn>
                        </p:par>
                        <p:par>
                          <p:cTn id="32" fill="hold">
                            <p:stCondLst>
                              <p:cond delay="2000"/>
                            </p:stCondLst>
                            <p:childTnLst>
                              <p:par>
                                <p:cTn id="33" presetID="21" presetClass="entr" presetSubtype="3"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heel(3)">
                                      <p:cBhvr>
                                        <p:cTn id="35" dur="20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3"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heel(3)">
                                      <p:cBhvr>
                                        <p:cTn id="40" dur="2000"/>
                                        <p:tgtEl>
                                          <p:spTgt spid="3">
                                            <p:txEl>
                                              <p:pRg st="7" end="7"/>
                                            </p:txEl>
                                          </p:spTgt>
                                        </p:tgtEl>
                                      </p:cBhvr>
                                    </p:animEffect>
                                  </p:childTnLst>
                                </p:cTn>
                              </p:par>
                            </p:childTnLst>
                          </p:cTn>
                        </p:par>
                        <p:par>
                          <p:cTn id="41" fill="hold">
                            <p:stCondLst>
                              <p:cond delay="2000"/>
                            </p:stCondLst>
                            <p:childTnLst>
                              <p:par>
                                <p:cTn id="42" presetID="21" presetClass="entr" presetSubtype="3" fill="hold" grpId="0"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wheel(3)">
                                      <p:cBhvr>
                                        <p:cTn id="44"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10600" cy="6172200"/>
          </a:xfrm>
          <a:solidFill>
            <a:schemeClr val="bg1">
              <a:alpha val="90000"/>
            </a:schemeClr>
          </a:solidFill>
        </p:spPr>
        <p:txBody>
          <a:bodyPr/>
          <a:lstStyle/>
          <a:p>
            <a:pPr marL="0" indent="0" algn="ctr">
              <a:spcBef>
                <a:spcPts val="0"/>
              </a:spcBef>
              <a:spcAft>
                <a:spcPts val="1200"/>
              </a:spcAft>
              <a:buNone/>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Misinformation </a:t>
            </a:r>
            <a:endPar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spcBef>
                <a:spcPts val="0"/>
              </a:spcBef>
              <a:spcAft>
                <a:spcPts val="1200"/>
              </a:spcAft>
              <a:buNone/>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By-Word of the Season</a:t>
            </a:r>
            <a:endPar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spcBef>
                <a:spcPts val="0"/>
              </a:spcBef>
              <a:spcAft>
                <a:spcPts val="1200"/>
              </a:spcAft>
              <a:buNone/>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Strong Word that Has Been Diluted</a:t>
            </a:r>
            <a:endPar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spcBef>
                <a:spcPts val="0"/>
              </a:spcBef>
              <a:spcAft>
                <a:spcPts val="1200"/>
              </a:spcAft>
              <a:buNone/>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Used As Political Ploy </a:t>
            </a:r>
            <a:endPar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spcAft>
                <a:spcPts val="1200"/>
              </a:spcAft>
              <a:buNone/>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Not Much Weight</a:t>
            </a:r>
            <a:endPar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buNone/>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This Day Spiritual Truth</a:t>
            </a:r>
            <a:endPar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buNone/>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Carries Much Weight</a:t>
            </a:r>
            <a:endPar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buNone/>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A Lot of Misinformation on </a:t>
            </a:r>
            <a:endPar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buNone/>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“Worship”</a:t>
            </a:r>
            <a:endPar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buNone/>
            </a:pPr>
            <a:endPar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par>
                          <p:cTn id="21" fill="hold">
                            <p:stCondLst>
                              <p:cond delay="500"/>
                            </p:stCondLst>
                            <p:childTnLst>
                              <p:par>
                                <p:cTn id="22" presetID="16" presetClass="entr" presetSubtype="21"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par>
                          <p:cTn id="25" fill="hold">
                            <p:stCondLst>
                              <p:cond delay="1000"/>
                            </p:stCondLst>
                            <p:childTnLst>
                              <p:par>
                                <p:cTn id="26" presetID="16" presetClass="entr" presetSubtype="21"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arn(inVertical)">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arn(inVertical)">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barn(inVertical)">
                                      <p:cBhvr>
                                        <p:cTn id="43" dur="500"/>
                                        <p:tgtEl>
                                          <p:spTgt spid="3">
                                            <p:txEl>
                                              <p:pRg st="7" end="7"/>
                                            </p:txEl>
                                          </p:spTgt>
                                        </p:tgtEl>
                                      </p:cBhvr>
                                    </p:animEffect>
                                  </p:childTnLst>
                                </p:cTn>
                              </p:par>
                            </p:childTnLst>
                          </p:cTn>
                        </p:par>
                        <p:par>
                          <p:cTn id="44" fill="hold">
                            <p:stCondLst>
                              <p:cond delay="500"/>
                            </p:stCondLst>
                            <p:childTnLst>
                              <p:par>
                                <p:cTn id="45" presetID="16" presetClass="entr" presetSubtype="21" fill="hold" grpId="0"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5987</Words>
  <Application>WPS Presentation</Application>
  <PresentationFormat>On-screen Show (4:3)</PresentationFormat>
  <Paragraphs>212</Paragraphs>
  <Slides>24</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24</vt:i4>
      </vt:variant>
    </vt:vector>
  </HeadingPairs>
  <TitlesOfParts>
    <vt:vector size="44" baseType="lpstr">
      <vt:lpstr>Arial</vt:lpstr>
      <vt:lpstr>SimSun</vt:lpstr>
      <vt:lpstr>Wingdings</vt:lpstr>
      <vt:lpstr>Trebuchet MS</vt:lpstr>
      <vt:lpstr>Wingdings 2</vt:lpstr>
      <vt:lpstr>Wingdings</vt:lpstr>
      <vt:lpstr>Arial Rounded MT Bold</vt:lpstr>
      <vt:lpstr>Roboto</vt:lpstr>
      <vt:lpstr>Times New Roman</vt:lpstr>
      <vt:lpstr>Microsoft YaHei</vt:lpstr>
      <vt:lpstr>Arial Unicode MS</vt:lpstr>
      <vt:lpstr>Calibri</vt:lpstr>
      <vt:lpstr>ADLaM Display</vt:lpstr>
      <vt:lpstr>Verdana</vt:lpstr>
      <vt:lpstr>Andalus</vt:lpstr>
      <vt:lpstr>Ezra SIL</vt:lpstr>
      <vt:lpstr>Andalus</vt:lpstr>
      <vt:lpstr>Arial Unicode MS</vt:lpstr>
      <vt:lpstr>Calisto MT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Praise and Worship</vt:lpstr>
      <vt:lpstr>The Difference</vt:lpstr>
      <vt:lpstr>Our Purpose(goal) in Worship</vt:lpstr>
      <vt:lpstr>The Product(result) of Worship</vt:lpstr>
      <vt:lpstr>The Point of Focus in Worship</vt:lpstr>
      <vt:lpstr>The Pathway to Worship</vt:lpstr>
      <vt:lpstr>Preparation for Worship</vt:lpstr>
      <vt:lpstr>Passion for Worship</vt:lpstr>
      <vt:lpstr>Need for Worship</vt:lpstr>
      <vt:lpstr>PowerPoint 演示文稿</vt:lpstr>
      <vt:lpstr>Our Style of Worship</vt:lpstr>
      <vt:lpstr>Our Style of Worship</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Linton</dc:creator>
  <cp:lastModifiedBy>Eddie Edwards</cp:lastModifiedBy>
  <cp:revision>301</cp:revision>
  <cp:lastPrinted>2023-02-18T16:15:00Z</cp:lastPrinted>
  <dcterms:created xsi:type="dcterms:W3CDTF">2014-01-21T14:33:00Z</dcterms:created>
  <dcterms:modified xsi:type="dcterms:W3CDTF">2025-02-09T19:07:04Z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2ED48F29CCA545FEA730E880EA9CED4B_12</vt:lpwstr>
  </property>
  <property fmtid="{D5CDD505-2E9C-101B-9397-08002B2CF9AE}" pid="3" name="KSOProductBuildVer">
    <vt:lpwstr>2057-12.2.0.19821</vt:lpwstr>
  </property>
</Properties>
</file>